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546" r:id="rId2"/>
    <p:sldId id="507" r:id="rId3"/>
    <p:sldId id="456" r:id="rId4"/>
    <p:sldId id="536" r:id="rId5"/>
    <p:sldId id="537" r:id="rId6"/>
    <p:sldId id="538" r:id="rId7"/>
    <p:sldId id="543" r:id="rId8"/>
    <p:sldId id="522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7C5F"/>
    <a:srgbClr val="2CAE85"/>
    <a:srgbClr val="5A9828"/>
    <a:srgbClr val="40B47E"/>
    <a:srgbClr val="3BB27E"/>
    <a:srgbClr val="218373"/>
    <a:srgbClr val="BBE0E3"/>
    <a:srgbClr val="CEF9E9"/>
    <a:srgbClr val="F2AA4C"/>
    <a:srgbClr val="F4BB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940" y="52"/>
      </p:cViewPr>
      <p:guideLst>
        <p:guide orient="horz" pos="2160"/>
        <p:guide pos="3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2022/5/19</a:t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2022/5/19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内页模板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首页无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6720" y="990600"/>
            <a:ext cx="8798560" cy="1586230"/>
          </a:xfrm>
        </p:spPr>
        <p:txBody>
          <a:bodyPr>
            <a:noAutofit/>
          </a:bodyPr>
          <a:lstStyle/>
          <a:p>
            <a:pPr algn="ctr" fontAlgn="base"/>
            <a:r>
              <a:rPr lang="zh-CN" altLang="zh-CN" sz="7200" b="1" strike="noStrike" noProof="1">
                <a:solidFill>
                  <a:srgbClr val="007E95"/>
                </a:solidFill>
                <a:latin typeface="黑体" panose="02010609060101010101" charset="-122"/>
                <a:ea typeface="黑体" panose="02010609060101010101" charset="-122"/>
              </a:rPr>
              <a:t>对陌生人说不</a:t>
            </a:r>
            <a:b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</a:br>
            <a:endParaRPr lang="zh-CN" altLang="zh-CN" sz="3200" b="1" strike="noStrike" noProof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7995920" y="2263140"/>
            <a:ext cx="21037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07E95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b="1">
                <a:solidFill>
                  <a:srgbClr val="007E95"/>
                </a:solidFill>
                <a:latin typeface="黑体" panose="02010609060101010101" charset="-122"/>
                <a:ea typeface="黑体" panose="02010609060101010101" charset="-122"/>
              </a:rPr>
              <a:t>健康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30755" y="6393815"/>
            <a:ext cx="7612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>
                <a:solidFill>
                  <a:srgbClr val="30845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*</a:t>
            </a:r>
            <a:r>
              <a:rPr sz="1800">
                <a:solidFill>
                  <a:srgbClr val="30845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课件中文字为方便备课，可自行删除；教师也可根据授课情况</a:t>
            </a:r>
            <a:r>
              <a:rPr lang="zh-CN" sz="1800">
                <a:solidFill>
                  <a:srgbClr val="30845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调整课件。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电视框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5" name="动画-生活好习惯——《不要给陌生人开门》-第一段-压缩版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1195" y="421005"/>
            <a:ext cx="9400540" cy="52933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9760" y="5733415"/>
            <a:ext cx="533590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点击图片播放视频；若无法播放，请使用附带的视频文件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电视框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6" name="动画-生活好习惯——《不要给陌生人开门》-第二段-压缩版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6910" y="434340"/>
            <a:ext cx="9392285" cy="52870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9760" y="5733415"/>
            <a:ext cx="533590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点击图片播放视频；若无法播放，请使用附带的视频文件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1156970"/>
            <a:ext cx="4065270" cy="5334000"/>
          </a:xfrm>
          <a:prstGeom prst="rect">
            <a:avLst/>
          </a:prstGeom>
        </p:spPr>
      </p:pic>
      <p:pic>
        <p:nvPicPr>
          <p:cNvPr id="4" name="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1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03155" y="7150735"/>
            <a:ext cx="572770" cy="497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3995" y="5804535"/>
            <a:ext cx="280098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小朋友，叔叔是你妈妈的同事，</a:t>
            </a: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你妈妈有事来不了啦，叫我来接你回家。</a:t>
            </a:r>
            <a:endParaRPr lang="zh-CN" altLang="zh-CN" sz="1200" b="1">
              <a:solidFill>
                <a:srgbClr val="FFBB16"/>
              </a:solidFill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b="1">
              <a:solidFill>
                <a:schemeClr val="bg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97770" y="6184900"/>
            <a:ext cx="1808480" cy="414655"/>
            <a:chOff x="15902" y="9740"/>
            <a:chExt cx="2848" cy="653"/>
          </a:xfrm>
        </p:grpSpPr>
        <p:sp>
          <p:nvSpPr>
            <p:cNvPr id="13" name="圆角矩形 12"/>
            <p:cNvSpPr/>
            <p:nvPr/>
          </p:nvSpPr>
          <p:spPr>
            <a:xfrm>
              <a:off x="15902" y="9740"/>
              <a:ext cx="2847" cy="653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innerShdw blurRad="63500" dist="12700" dir="13500000">
                <a:schemeClr val="bg1">
                  <a:lumMod val="6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902" y="9786"/>
              <a:ext cx="284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</a:rPr>
                <a:t>点击屏幕播放音频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4865" y="1398270"/>
            <a:ext cx="3915410" cy="5092700"/>
          </a:xfrm>
          <a:prstGeom prst="rect">
            <a:avLst/>
          </a:prstGeom>
        </p:spPr>
      </p:pic>
      <p:pic>
        <p:nvPicPr>
          <p:cNvPr id="5" name="2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8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74275" y="7171055"/>
            <a:ext cx="552450" cy="553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7505" y="5804535"/>
            <a:ext cx="2800985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小朋友真可爱！来，阿姨请你吃棒棒糖。</a:t>
            </a:r>
            <a:endParaRPr lang="zh-CN" altLang="en-US" sz="1200" b="1">
              <a:solidFill>
                <a:schemeClr val="bg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97770" y="6184900"/>
            <a:ext cx="1808480" cy="414655"/>
            <a:chOff x="15902" y="9740"/>
            <a:chExt cx="2848" cy="653"/>
          </a:xfrm>
        </p:grpSpPr>
        <p:sp>
          <p:nvSpPr>
            <p:cNvPr id="13" name="圆角矩形 12"/>
            <p:cNvSpPr/>
            <p:nvPr/>
          </p:nvSpPr>
          <p:spPr>
            <a:xfrm>
              <a:off x="15902" y="9740"/>
              <a:ext cx="2847" cy="653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innerShdw blurRad="63500" dist="12700" dir="13500000">
                <a:schemeClr val="bg1">
                  <a:lumMod val="6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902" y="9786"/>
              <a:ext cx="284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</a:rPr>
                <a:t>点击屏幕播放音频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5040" y="1586865"/>
            <a:ext cx="4199890" cy="4760595"/>
          </a:xfrm>
          <a:prstGeom prst="rect">
            <a:avLst/>
          </a:prstGeom>
        </p:spPr>
      </p:pic>
      <p:pic>
        <p:nvPicPr>
          <p:cNvPr id="4" name="3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5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85070" y="7033260"/>
            <a:ext cx="530225" cy="497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260" y="5804535"/>
            <a:ext cx="28009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小朋友，阿婆要去花园小区，</a:t>
            </a: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请你帮我指路，带我过去好吗？</a:t>
            </a:r>
            <a:endParaRPr lang="zh-CN" altLang="en-US" sz="1200" b="1">
              <a:solidFill>
                <a:schemeClr val="bg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97770" y="6184900"/>
            <a:ext cx="1808480" cy="414655"/>
            <a:chOff x="15902" y="9740"/>
            <a:chExt cx="2848" cy="653"/>
          </a:xfrm>
        </p:grpSpPr>
        <p:sp>
          <p:nvSpPr>
            <p:cNvPr id="13" name="圆角矩形 12"/>
            <p:cNvSpPr/>
            <p:nvPr/>
          </p:nvSpPr>
          <p:spPr>
            <a:xfrm>
              <a:off x="15902" y="9740"/>
              <a:ext cx="2847" cy="653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innerShdw blurRad="63500" dist="12700" dir="13500000">
                <a:schemeClr val="bg1">
                  <a:lumMod val="6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902" y="9786"/>
              <a:ext cx="2848" cy="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charset="-122"/>
                  <a:ea typeface="黑体" panose="02010609060101010101" charset="-122"/>
                </a:rPr>
                <a:t>点击屏幕播放音频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模板背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0970" y="89535"/>
            <a:ext cx="2920932" cy="737235"/>
            <a:chOff x="951" y="463"/>
            <a:chExt cx="4379" cy="1161"/>
          </a:xfrm>
        </p:grpSpPr>
        <p:sp>
          <p:nvSpPr>
            <p:cNvPr id="8" name="圆角矩形 7"/>
            <p:cNvSpPr/>
            <p:nvPr/>
          </p:nvSpPr>
          <p:spPr>
            <a:xfrm>
              <a:off x="1752" y="780"/>
              <a:ext cx="3578" cy="618"/>
            </a:xfrm>
            <a:prstGeom prst="roundRect">
              <a:avLst/>
            </a:prstGeom>
            <a:solidFill>
              <a:srgbClr val="40B47E"/>
            </a:solidFill>
            <a:ln>
              <a:solidFill>
                <a:srgbClr val="3BB2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>
                  <a:solidFill>
                    <a:srgbClr val="1F7C5F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lang="zh-CN" altLang="zh-CN" sz="1400">
                  <a:solidFill>
                    <a:srgbClr val="1F7C5F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纸面教具《陌生人来了》</a:t>
              </a:r>
            </a:p>
          </p:txBody>
        </p:sp>
        <p:pic>
          <p:nvPicPr>
            <p:cNvPr id="7" name="图片 6" descr="标题栏图案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1" y="463"/>
              <a:ext cx="1223" cy="1161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4175" y="898525"/>
            <a:ext cx="8883015" cy="51809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来表演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0943ccc9-aa61-4df6-ae28-f7091b3cb5dc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3200" b="1">
            <a:solidFill>
              <a:srgbClr val="92D050"/>
            </a:solidFill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Office PowerPoint</Application>
  <PresentationFormat>宽屏</PresentationFormat>
  <Paragraphs>14</Paragraphs>
  <Slides>8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黑体</vt:lpstr>
      <vt:lpstr>Arial</vt:lpstr>
      <vt:lpstr>Calibri</vt:lpstr>
      <vt:lpstr>默认设计模板</vt:lpstr>
      <vt:lpstr>对陌生人说不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_x000b_《活动名》  </dc:title>
  <dc:creator>Administrator</dc:creator>
  <cp:lastModifiedBy>xmj</cp:lastModifiedBy>
  <cp:revision>140</cp:revision>
  <dcterms:created xsi:type="dcterms:W3CDTF">2019-02-28T07:53:00Z</dcterms:created>
  <dcterms:modified xsi:type="dcterms:W3CDTF">2022-05-19T04:26:04Z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77986F7690BF4B08BCA09BAE62165156</vt:lpwstr>
  </property>
</Properties>
</file>