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4" ContentType="vide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34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66.xml"/><Relationship Id="rId5" Type="http://schemas.openxmlformats.org/officeDocument/2006/relationships/image" Target="../media/image3.png"/><Relationship Id="rId4" Type="http://schemas.openxmlformats.org/officeDocument/2006/relationships/tags" Target="../tags/tag65.xml"/><Relationship Id="rId3" Type="http://schemas.microsoft.com/office/2007/relationships/media" Target="../media/media1.mp4"/><Relationship Id="rId2" Type="http://schemas.openxmlformats.org/officeDocument/2006/relationships/video" Target="../media/media1.mp4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69.xml"/><Relationship Id="rId5" Type="http://schemas.openxmlformats.org/officeDocument/2006/relationships/image" Target="../media/image5.png"/><Relationship Id="rId4" Type="http://schemas.openxmlformats.org/officeDocument/2006/relationships/tags" Target="../tags/tag68.xml"/><Relationship Id="rId3" Type="http://schemas.openxmlformats.org/officeDocument/2006/relationships/image" Target="../media/image4.jpeg"/><Relationship Id="rId2" Type="http://schemas.openxmlformats.org/officeDocument/2006/relationships/tags" Target="../tags/tag6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0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71.xml"/><Relationship Id="rId2" Type="http://schemas.openxmlformats.org/officeDocument/2006/relationships/image" Target="../media/image6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2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6340" y="793115"/>
            <a:ext cx="9799320" cy="1677035"/>
          </a:xfrm>
        </p:spPr>
        <p:txBody>
          <a:bodyPr/>
          <a:p>
            <a:r>
              <a:rPr lang="zh-CN" altLang="zh-CN" sz="66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一盔一带守护安全</a:t>
            </a:r>
            <a:endParaRPr lang="zh-CN" altLang="zh-CN" sz="660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3" name="20211013_175927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677410" y="1123315"/>
            <a:ext cx="7514590" cy="461137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365885" y="2014220"/>
            <a:ext cx="303276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/>
              <a:t>  </a:t>
            </a:r>
            <a:r>
              <a:rPr lang="zh-CN" altLang="en-US" sz="32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视频中的人在骑电动车时有什么问题？是什么原因导致他直接</a:t>
            </a:r>
            <a:r>
              <a:rPr lang="zh-CN" altLang="en-US" sz="32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昏迷？</a:t>
            </a:r>
            <a:endParaRPr lang="zh-CN" altLang="en-US" sz="32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1000 (1)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775200" y="198120"/>
            <a:ext cx="7302500" cy="2760345"/>
          </a:xfrm>
          <a:prstGeom prst="rect">
            <a:avLst/>
          </a:prstGeom>
        </p:spPr>
      </p:pic>
      <p:pic>
        <p:nvPicPr>
          <p:cNvPr id="3" name="图片 2" descr="100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377815" y="3099435"/>
            <a:ext cx="6254750" cy="350583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72565" y="2035175"/>
            <a:ext cx="3218815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  </a:t>
            </a:r>
            <a:r>
              <a:rPr lang="zh-CN" altLang="en-US" sz="32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这个驾驶员他把车开到沟渠里，为什么</a:t>
            </a:r>
            <a:r>
              <a:rPr lang="zh-CN" altLang="en-US" sz="32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仅仅只是受轻伤呢？</a:t>
            </a:r>
            <a:endParaRPr lang="zh-CN" altLang="en-US" sz="32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5763260" y="2023745"/>
            <a:ext cx="5887085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     自2020年6月1日起全国就已经开展“一盔一带”安全守护行动，那你们知道“一盔一带”指的是什么吗？ </a:t>
            </a:r>
            <a:endParaRPr lang="zh-CN" altLang="en-US" sz="32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53c90078N257a8ca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7860" y="1605915"/>
            <a:ext cx="3310255" cy="3310255"/>
          </a:xfrm>
          <a:prstGeom prst="rect">
            <a:avLst/>
          </a:prstGeom>
        </p:spPr>
      </p:pic>
      <p:sp>
        <p:nvSpPr>
          <p:cNvPr id="3" name="线形标注 1 2"/>
          <p:cNvSpPr/>
          <p:nvPr/>
        </p:nvSpPr>
        <p:spPr>
          <a:xfrm>
            <a:off x="8529955" y="598805"/>
            <a:ext cx="1085215" cy="638810"/>
          </a:xfrm>
          <a:prstGeom prst="borderCallout1">
            <a:avLst>
              <a:gd name="adj1" fmla="val 96620"/>
              <a:gd name="adj2" fmla="val 34698"/>
              <a:gd name="adj3" fmla="val 201391"/>
              <a:gd name="adj4" fmla="val 13984"/>
            </a:avLst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726170" y="734060"/>
            <a:ext cx="889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帽体</a:t>
            </a:r>
            <a:endParaRPr lang="zh-CN" altLang="en-US"/>
          </a:p>
        </p:txBody>
      </p:sp>
      <p:sp>
        <p:nvSpPr>
          <p:cNvPr id="5" name="线形标注 1 4"/>
          <p:cNvSpPr/>
          <p:nvPr/>
        </p:nvSpPr>
        <p:spPr>
          <a:xfrm>
            <a:off x="5706110" y="2713990"/>
            <a:ext cx="1129030" cy="638810"/>
          </a:xfrm>
          <a:prstGeom prst="borderCallout1">
            <a:avLst>
              <a:gd name="adj1" fmla="val 96620"/>
              <a:gd name="adj2" fmla="val 34698"/>
              <a:gd name="adj3" fmla="val 163320"/>
              <a:gd name="adj4" fmla="val 151631"/>
            </a:avLst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826125" y="2849245"/>
            <a:ext cx="889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挡风罩</a:t>
            </a:r>
            <a:endParaRPr lang="zh-CN" altLang="en-US"/>
          </a:p>
        </p:txBody>
      </p:sp>
      <p:sp>
        <p:nvSpPr>
          <p:cNvPr id="7" name="线形标注 1 6"/>
          <p:cNvSpPr/>
          <p:nvPr/>
        </p:nvSpPr>
        <p:spPr>
          <a:xfrm>
            <a:off x="8466455" y="5284470"/>
            <a:ext cx="1409700" cy="638810"/>
          </a:xfrm>
          <a:prstGeom prst="borderCallout1">
            <a:avLst>
              <a:gd name="adj1" fmla="val 1292"/>
              <a:gd name="adj2" fmla="val 43124"/>
              <a:gd name="adj3" fmla="val -119284"/>
              <a:gd name="adj4" fmla="val 25315"/>
            </a:avLst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线形标注 1 7"/>
          <p:cNvSpPr/>
          <p:nvPr/>
        </p:nvSpPr>
        <p:spPr>
          <a:xfrm>
            <a:off x="10418445" y="3500120"/>
            <a:ext cx="1085215" cy="638810"/>
          </a:xfrm>
          <a:prstGeom prst="borderCallout1">
            <a:avLst>
              <a:gd name="adj1" fmla="val 31510"/>
              <a:gd name="adj2" fmla="val -819"/>
              <a:gd name="adj3" fmla="val 79125"/>
              <a:gd name="adj4" fmla="val -113984"/>
            </a:avLst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558530" y="5419725"/>
            <a:ext cx="12261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下巴护垫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0675620" y="3635375"/>
            <a:ext cx="889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束带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614170" y="2916555"/>
            <a:ext cx="32188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  </a:t>
            </a:r>
            <a:r>
              <a:rPr lang="zh-CN" altLang="en-US" sz="32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头盔的</a:t>
            </a:r>
            <a:r>
              <a:rPr lang="zh-CN" altLang="en-US" sz="32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构造</a:t>
            </a:r>
            <a:endParaRPr lang="zh-CN" altLang="en-US" sz="32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5782945" y="1515110"/>
            <a:ext cx="614045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打开束带；</a:t>
            </a:r>
            <a:endParaRPr lang="en-US" altLang="zh-CN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altLang="zh-CN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2.将头盔水平放于头上，</a:t>
            </a:r>
            <a:endParaRPr lang="en-US" altLang="zh-CN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altLang="zh-CN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3.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束带插好，</a:t>
            </a:r>
            <a:r>
              <a:rPr lang="en-US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缓慢收紧束带直到感觉舒适；</a:t>
            </a:r>
            <a:endParaRPr lang="en-US" altLang="zh-CN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zh-CN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4.束带调整好之后，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把下巴护垫</a:t>
            </a:r>
            <a:r>
              <a:rPr lang="en-US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紧贴下巴；</a:t>
            </a:r>
            <a:endParaRPr lang="en-US" altLang="zh-CN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altLang="zh-CN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altLang="zh-CN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5.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把挡风罩</a:t>
            </a:r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盖下。</a:t>
            </a:r>
            <a:r>
              <a:rPr lang="en-US" altLang="zh-CN" sz="2400" b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</a:t>
            </a:r>
            <a:endParaRPr lang="en-US" altLang="zh-CN" sz="2400" b="1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88720" y="2804795"/>
            <a:ext cx="34721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  </a:t>
            </a:r>
            <a:r>
              <a:rPr lang="zh-CN" altLang="en-US" sz="32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佩戴头盔的</a:t>
            </a:r>
            <a:r>
              <a:rPr lang="zh-CN" altLang="en-US" sz="32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步骤</a:t>
            </a:r>
            <a:endParaRPr lang="zh-CN" altLang="en-US" sz="32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MEDIACOVER_FLAG" val="1"/>
  <p:tag name="KSO_WM_UNIT_MEDIACOVER_BTN_STATE" val="1"/>
  <p:tag name="KSO_WM_UNIT_MEDIACOVER_BTNRECT" val="5549*3263*734*734"/>
  <p:tag name="KSO_WM_UNIT_MEDIACOVER_STYLEID" val="1"/>
  <p:tag name="KSO_WM_UNIT_MEDIACOVER_TEXTSTATE" val="0"/>
  <p:tag name="KSO_WM_UNIT_MEDIACOVER_BTN_POS" val="c"/>
  <p:tag name="KSO_WM_UNIT_MEDIACOVER_BTN_STYLE" val="ee0bc779c1f3d7f3e90c96344320e69a"/>
  <p:tag name="KSO_WM_UNIT_MEDIACOVER_RGB" val="000000"/>
  <p:tag name="KSO_WM_UNIT_MEDIACOVER_TRANSPARENCY" val="0.5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UNIT_PLACING_PICTURE_USER_VIEWPORT" val="{&quot;height&quot;:4536,&quot;width&quot;:12000}"/>
</p:tagLst>
</file>

<file path=ppt/tags/tag68.xml><?xml version="1.0" encoding="utf-8"?>
<p:tagLst xmlns:p="http://schemas.openxmlformats.org/presentationml/2006/main">
  <p:tag name="KSO_WM_UNIT_PLACING_PICTURE_USER_VIEWPORT" val="{&quot;height&quot;:6390,&quot;width&quot;:11400}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234</Words>
  <Application>WPS 演示</Application>
  <PresentationFormat>宽屏</PresentationFormat>
  <Paragraphs>30</Paragraphs>
  <Slides>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Office 主题​​</vt:lpstr>
      <vt:lpstr>一盔一带守护安全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懒喵喵^o^</cp:lastModifiedBy>
  <cp:revision>174</cp:revision>
  <dcterms:created xsi:type="dcterms:W3CDTF">2019-06-19T02:08:00Z</dcterms:created>
  <dcterms:modified xsi:type="dcterms:W3CDTF">2021-10-13T13:14:28Z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C2DBB6AA4C284AC5A30FD5803C1CACF5</vt:lpwstr>
  </property>
</Properties>
</file>