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mp3" ContentType="audio/mpeg"/>
  <Default Extension="png" ContentType="image/png"/>
  <Default Extension="jpeg" ContentType="image/jpeg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s/slide3.xml" ContentType="application/vnd.openxmlformats-officedocument.presentationml.slide+xml"/>
  <Override PartName="/ppt/tags/tag4.xml" ContentType="application/vnd.openxmlformats-officedocument.presentationml.tag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65" r:id="rId1"/>
    <p:sldMasterId id="2147483666" r:id="rId2"/>
  </p:sldMasterIdLst>
  <p:notesMasterIdLst>
    <p:notesMasterId r:id="rId3"/>
  </p:notesMasterIdLst>
  <p:sldIdLst>
    <p:sldId id="301" r:id="rId4"/>
    <p:sldId id="303" r:id="rId5"/>
    <p:sldId id="304" r:id="rId6"/>
    <p:sldId id="308" r:id="rId7"/>
    <p:sldId id="309" r:id="rId8"/>
    <p:sldId id="310" r:id="rId9"/>
    <p:sldId id="311" r:id="rId10"/>
    <p:sldId id="314" r:id="rId11"/>
    <p:sldId id="315" r:id="rId12"/>
    <p:sldId id="316" r:id="rId13"/>
    <p:sldId id="317" r:id="rId14"/>
    <p:sldId id="320" r:id="rId15"/>
    <p:sldId id="322" r:id="rId16"/>
    <p:sldId id="324" r:id="rId17"/>
    <p:sldId id="325" r:id="rId18"/>
    <p:sldId id="327" r:id="rId19"/>
    <p:sldId id="329" r:id="rId20"/>
  </p:sldIdLst>
  <p:sldSz type="screen16x9" cy="6858000" cx="12192000"/>
  <p:notesSz cx="6858000" cy="9144000"/>
  <p:defaultTextStyle>
    <a:defPPr>
      <a:defRPr lang="zh-CN"/>
    </a:defPPr>
    <a:lvl1pPr algn="l" defTabSz="914400" eaLnBrk="1" fontAlgn="base" hangingPunct="1" indent="0" latinLnBrk="0" lvl="0" marL="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algn="l" defTabSz="914400" eaLnBrk="1" fontAlgn="base" hangingPunct="1" indent="0" latinLnBrk="0" lvl="1" marL="4572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algn="l" defTabSz="914400" eaLnBrk="1" fontAlgn="base" hangingPunct="1" indent="0" latinLnBrk="0" lvl="2" marL="9144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algn="l" defTabSz="914400" eaLnBrk="1" fontAlgn="base" hangingPunct="1" indent="0" latinLnBrk="0" lvl="3" marL="13716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algn="l" defTabSz="914400" eaLnBrk="1" fontAlgn="base" hangingPunct="1" indent="0" latinLnBrk="0" lvl="4" marL="18288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algn="l" defTabSz="914400" eaLnBrk="1" fontAlgn="base" hangingPunct="1" indent="0" latinLnBrk="0" lvl="5" marL="22860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algn="l" defTabSz="914400" eaLnBrk="1" fontAlgn="base" hangingPunct="1" indent="0" latinLnBrk="0" lvl="6" marL="27432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algn="l" defTabSz="914400" eaLnBrk="1" fontAlgn="base" hangingPunct="1" indent="0" latinLnBrk="0" lvl="7" marL="32004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algn="l" defTabSz="914400" eaLnBrk="1" fontAlgn="base" hangingPunct="1" indent="0" latinLnBrk="0" lvl="8" marL="36576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61A7C7"/>
    <a:srgbClr val="90DAFF"/>
    <a:srgbClr val="030402"/>
    <a:srgbClr val="67DED8"/>
    <a:srgbClr val="C7FFFE"/>
    <a:srgbClr val="26634D"/>
    <a:srgbClr val="80CEB3"/>
    <a:srgbClr val="68BD43"/>
    <a:srgbClr val="65A14D"/>
    <a:srgbClr val="578D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62"/>
        <p:guide pos="3941"/>
      </p:guideLst>
    </p:cSldViewPr>
  </p:slide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tableStyles" Target="tableStyle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98" name=""/>
        <p:cNvGrpSpPr/>
        <p:nvPr/>
      </p:nvGrpSpPr>
      <p:grpSpPr>
        <a:xfrm/>
      </p:grpSpPr>
      <p:sp>
        <p:nvSpPr>
          <p:cNvPr id="104865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pPr fontAlgn="base"/>
            <a:endParaRPr altLang="en-US" lang="zh-CN" noProof="1" strike="noStrike"/>
          </a:p>
        </p:txBody>
      </p:sp>
      <p:sp>
        <p:nvSpPr>
          <p:cNvPr id="104865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altLang="en-US" lang="zh-CN" noProof="1" strike="noStrike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altLang="en-US" lang="zh-CN" noProof="1" strike="noStrike"/>
          </a:p>
        </p:txBody>
      </p:sp>
      <p:sp>
        <p:nvSpPr>
          <p:cNvPr id="1048658" name="幻灯片图像占位符 3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65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indent="0" lvl="1"/>
            <a:r>
              <a:rPr altLang="en-US" lang="zh-CN"/>
              <a:t>第二级</a:t>
            </a:r>
            <a:endParaRPr altLang="en-US" lang="zh-CN"/>
          </a:p>
          <a:p>
            <a:pPr indent="0" lvl="2"/>
            <a:r>
              <a:rPr altLang="en-US" lang="zh-CN"/>
              <a:t>第三级</a:t>
            </a:r>
            <a:endParaRPr altLang="en-US" lang="zh-CN"/>
          </a:p>
          <a:p>
            <a:pPr indent="0" lvl="3"/>
            <a:r>
              <a:rPr altLang="en-US" lang="zh-CN"/>
              <a:t>第四级</a:t>
            </a:r>
            <a:endParaRPr altLang="en-US" lang="zh-CN"/>
          </a:p>
          <a:p>
            <a:pPr indent="0"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6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pPr fontAlgn="base"/>
            <a:endParaRPr altLang="en-US" lang="zh-CN" noProof="1" strike="noStrike"/>
          </a:p>
        </p:txBody>
      </p:sp>
      <p:sp>
        <p:nvSpPr>
          <p:cNvPr id="104866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altLang="en-US" lang="zh-CN" noProof="1" strike="noStrike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altLang="en-US" lang="zh-CN" noProof="1" strike="noStrike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/>
      </p:grpSpPr>
      <p:sp>
        <p:nvSpPr>
          <p:cNvPr id="1048579" name="幻灯片图像占位符 1"/>
          <p:cNvSpPr>
            <a:spLocks noRot="1" noGrp="1"/>
          </p:cNvSpPr>
          <p:nvPr>
            <p:ph type="sldImg"/>
          </p:nvPr>
        </p:nvSpPr>
        <p:spPr/>
      </p:sp>
      <p:sp>
        <p:nvSpPr>
          <p:cNvPr id="1048580" name="文本占位符 2"/>
          <p:cNvSpPr>
            <a:spLocks noGrp="1"/>
          </p:cNvSpPr>
          <p:nvPr>
            <p:ph type="body"/>
          </p:nvPr>
        </p:nvSpPr>
        <p:spPr/>
        <p:txBody>
          <a:bodyPr anchor="t" bIns="45720" lIns="91440" rIns="91440" tIns="45720"/>
          <a:p>
            <a:pPr lvl="0"/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Relationship Id="rId3" Type="http://schemas.openxmlformats.org/officeDocument/2006/relationships/tags" Target="../tags/tag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3"/>
          <a:stretch>
            <a:fillRect/>
          </a:stretch>
        </a:blipFill>
        <a:effectLst/>
      </p:bgPr>
    </p:bg>
    <p:spTree>
      <p:nvGrpSpPr>
        <p:cNvPr id="13" name=""/>
        <p:cNvGrpSpPr/>
        <p:nvPr/>
      </p:nvGrpSpPr>
      <p:grpSpPr>
        <a:xfrm/>
      </p:grpSpPr>
      <p:pic>
        <p:nvPicPr>
          <p:cNvPr id="2097152" name="图片 1" descr="课件空白页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/>
        </p:spPr>
      </p:pic>
    </p:spTree>
  </p:cSld>
  <p:clrMap accent1="accent1" accent2="accent2" accent3="accent3" accent4="accent4" accent5="accent5" accent6="accent6" bg1="lt1" bg2="lt2" tx1="dk1" tx2="dk2" hlink="hlink" folHlink="folHlink"/>
  <p:sldLayoutIdLst>
    <p:sldLayoutId id="2147483667" r:id="rId1"/>
    <p:sldLayoutId id="2147483668" r:id="rId2"/>
  </p:sldLayoutIdLst>
  <p:hf dt="0" ftr="0" hdr="0" sldNum="0"/>
  <p:txStyles>
    <p:titleStyle>
      <a:lvl1pPr algn="ctr" defTabSz="914400" eaLnBrk="1" fontAlgn="base" hangingPunct="1" indent="0" latinLnBrk="0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4400" i="0" kern="1200" u="none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base" hangingPunct="1" indent="-342900" latinLnBrk="0" lvl="0" marL="3429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32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-285750" latinLnBrk="0" lvl="1" marL="74295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800" i="0" kern="1200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base" hangingPunct="1" indent="-228600" latinLnBrk="0" lvl="2" marL="11430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base" hangingPunct="1" indent="-228600" latinLnBrk="0" lvl="3" marL="160020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base" hangingPunct="1" indent="-228600" latinLnBrk="0" lvl="4" marL="20574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fontAlgn="base" hangingPunct="1" indent="-228600" latinLnBrk="0" lvl="5" marL="25146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fontAlgn="base" hangingPunct="1" indent="-228600" latinLnBrk="0" lvl="6" marL="29718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fontAlgn="base" hangingPunct="1" indent="-228600" latinLnBrk="0" lvl="7" marL="34290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fontAlgn="base" hangingPunct="1" indent="-228600" latinLnBrk="0" lvl="8" marL="38862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defTabSz="914400" eaLnBrk="1" fontAlgn="base" hangingPunct="1" indent="0" latinLnBrk="0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18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0" latinLnBrk="0" lvl="1" marL="4572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algn="l" defTabSz="914400" eaLnBrk="1" fontAlgn="base" hangingPunct="1" indent="0" latinLnBrk="0" lvl="2" marL="9144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algn="l" defTabSz="914400" eaLnBrk="1" fontAlgn="base" hangingPunct="1" indent="0" latinLnBrk="0" lvl="3" marL="13716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algn="l" defTabSz="914400" eaLnBrk="1" fontAlgn="base" hangingPunct="1" indent="0" latinLnBrk="0" lvl="4" marL="18288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algn="l" defTabSz="914400" eaLnBrk="1" fontAlgn="base" hangingPunct="1" indent="0" latinLnBrk="0" lvl="5" marL="22860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algn="l" defTabSz="914400" eaLnBrk="1" fontAlgn="base" hangingPunct="1" indent="0" latinLnBrk="0" lvl="6" marL="27432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algn="l" defTabSz="914400" eaLnBrk="1" fontAlgn="base" hangingPunct="1" indent="0" latinLnBrk="0" lvl="7" marL="32004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algn="l" defTabSz="914400" eaLnBrk="1" fontAlgn="base" hangingPunct="1" indent="0" latinLnBrk="0" lvl="8" marL="3657600">
        <a:lnSpc>
          <a:spcPct val="100000"/>
        </a:lnSpc>
        <a:spcBef>
          <a:spcPct val="0"/>
        </a:spcBef>
        <a:spcAft>
          <a:spcPct val="0"/>
        </a:spcAft>
        <a:buNone/>
        <a:defRPr baseline="0" b="0" i="0" kern="1200" u="none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xmlns:r="http://schemas.openxmlformats.org/officeDocument/2006/relationships" r:embed="rId2"/>
          <a:stretch>
            <a:fillRect/>
          </a:stretch>
        </a:blipFill>
        <a:effectLst/>
      </p:bgPr>
    </p:bg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KSO_TEMPLATE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9" r:id="rId1"/>
  </p:sldLayoutIdLst>
  <p:txStyles>
    <p:titleStyle>
      <a:lvl1pPr algn="l" defTabSz="914400" eaLnBrk="1" fontAlgn="auto" hangingPunct="1" latinLnBrk="0" rtl="0">
        <a:lnSpc>
          <a:spcPct val="100000"/>
        </a:lnSpc>
        <a:spcBef>
          <a:spcPct val="0"/>
        </a:spcBef>
        <a:buNone/>
        <a:defRPr baseline="0" b="1" cap="none" sz="3600" kern="1200" normalizeH="0" spc="300" strike="noStrike" u="none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algn="l" defTabSz="914400" eaLnBrk="1" fontAlgn="auto" hangingPunct="1" indent="-228600" latinLnBrk="0" marL="2286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algn="l" defTabSz="914400" eaLnBrk="1" fontAlgn="auto" hangingPunct="1" indent="-228600" latinLnBrk="0" marL="6858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algn="l" pos="1609725"/>
        </a:tabLst>
        <a:defRPr baseline="0" cap="none" sz="1600" kern="1200" normalizeH="0" spc="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algn="l" defTabSz="914400" eaLnBrk="1" fontAlgn="auto" hangingPunct="1" indent="-228600" latinLnBrk="0" marL="11430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algn="l" defTabSz="914400" eaLnBrk="1" fontAlgn="auto" hangingPunct="1" indent="-228600" latinLnBrk="0" marL="16002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algn="l" defTabSz="914400" eaLnBrk="1" fontAlgn="auto" hangingPunct="1" indent="-228600" latinLnBrk="0" marL="20574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audio" Target="../media/media1.wav"/><Relationship Id="rId4" Type="http://schemas.microsoft.com/office/2007/relationships/media" Target="../media/media1.wav"/><Relationship Id="rId5" Type="http://schemas.openxmlformats.org/officeDocument/2006/relationships/image" Target="../media/image21.png"/><Relationship Id="rId6" Type="http://schemas.openxmlformats.org/officeDocument/2006/relationships/audio" Target="../media/media2.wav"/><Relationship Id="rId7" Type="http://schemas.microsoft.com/office/2007/relationships/media" Target="../media/media2.wav"/><Relationship Id="rId8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audio" Target="../media/media1.wav"/><Relationship Id="rId6" Type="http://schemas.microsoft.com/office/2007/relationships/media" Target="../media/media1.wav"/><Relationship Id="rId7" Type="http://schemas.openxmlformats.org/officeDocument/2006/relationships/image" Target="../media/image21.png"/><Relationship Id="rId8" Type="http://schemas.openxmlformats.org/officeDocument/2006/relationships/audio" Target="../media/media2.wav"/><Relationship Id="rId9" Type="http://schemas.microsoft.com/office/2007/relationships/media" Target="../media/media2.wav"/><Relationship Id="rId10" Type="http://schemas.microsoft.com/office/2007/relationships/media" Target="../media/media1.wav"/><Relationship Id="rId11" Type="http://schemas.microsoft.com/office/2007/relationships/media" Target="../media/media2.wav"/><Relationship Id="rId12" Type="http://schemas.microsoft.com/office/2007/relationships/media" Target="../media/media1.wav"/><Relationship Id="rId13" Type="http://schemas.microsoft.com/office/2007/relationships/media" Target="../media/media2.wav"/><Relationship Id="rId14" Type="http://schemas.microsoft.com/office/2007/relationships/media" Target="../media/media1.wav"/><Relationship Id="rId15" Type="http://schemas.microsoft.com/office/2007/relationships/media" Target="../media/media2.wav"/><Relationship Id="rId16" Type="http://schemas.microsoft.com/office/2007/relationships/media" Target="../media/media1.wav"/><Relationship Id="rId17" Type="http://schemas.microsoft.com/office/2007/relationships/media" Target="../media/media2.wav"/><Relationship Id="rId18" Type="http://schemas.openxmlformats.org/officeDocument/2006/relationships/image" Target="../media/image25.jpeg"/><Relationship Id="rId19" Type="http://schemas.openxmlformats.org/officeDocument/2006/relationships/image" Target="../media/image20.png"/><Relationship Id="rId20" Type="http://schemas.openxmlformats.org/officeDocument/2006/relationships/image" Target="../media/image26.png"/><Relationship Id="rId21" Type="http://schemas.openxmlformats.org/officeDocument/2006/relationships/image" Target="../media/image27.jpeg"/><Relationship Id="rId22" Type="http://schemas.openxmlformats.org/officeDocument/2006/relationships/image" Target="../media/image28.png"/><Relationship Id="rId23" Type="http://schemas.openxmlformats.org/officeDocument/2006/relationships/image" Target="../media/image29.png"/><Relationship Id="rId24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audio" Target="../media/media3.wav"/><Relationship Id="rId9" Type="http://schemas.openxmlformats.org/officeDocument/2006/relationships/audio" Target="../media/media4.wav"/><Relationship Id="rId10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jpeg"/><Relationship Id="rId3" Type="http://schemas.openxmlformats.org/officeDocument/2006/relationships/audio" Target="../media/media5.mp3"/><Relationship Id="rId4" Type="http://schemas.microsoft.com/office/2007/relationships/media" Target="../media/media5.mp3"/><Relationship Id="rId5" Type="http://schemas.openxmlformats.org/officeDocument/2006/relationships/image" Target="../media/image21.png"/><Relationship Id="rId6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tags" Target="../tags/tag2.xml"/><Relationship Id="rId3" Type="http://schemas.openxmlformats.org/officeDocument/2006/relationships/image" Target="../media/image4.png"/><Relationship Id="rId4" Type="http://schemas.openxmlformats.org/officeDocument/2006/relationships/tags" Target="../tags/tag3.xml"/><Relationship Id="rId5" Type="http://schemas.openxmlformats.org/officeDocument/2006/relationships/image" Target="../media/image5.png"/><Relationship Id="rId6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tags" Target="../tags/tag4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0.pn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/>
      </p:grpSpPr>
      <p:pic>
        <p:nvPicPr>
          <p:cNvPr id="2097154" name="图片 4" descr="首页无字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76" name="标题 1"/>
          <p:cNvSpPr>
            <a:spLocks noGrp="1"/>
          </p:cNvSpPr>
          <p:nvPr>
            <p:ph type="title"/>
          </p:nvPr>
        </p:nvSpPr>
        <p:spPr>
          <a:xfrm>
            <a:off x="3037205" y="1134110"/>
            <a:ext cx="6117590" cy="1586230"/>
          </a:xfrm>
        </p:spPr>
        <p:txBody>
          <a:bodyPr>
            <a:noAutofit/>
          </a:bodyPr>
          <a:p>
            <a:pPr algn="ctr" fontAlgn="base"/>
            <a:r>
              <a:rPr altLang="zh-CN" b="1" sz="9600" lang="zh-CN" noProof="1" strike="noStrike">
                <a:solidFill>
                  <a:srgbClr val="1C8A89"/>
                </a:solidFill>
                <a:latin typeface="黑体" panose="02010609060101010101" charset="-122"/>
                <a:ea typeface="黑体" panose="02010609060101010101" charset="-122"/>
              </a:rPr>
              <a:t>防溺水</a:t>
            </a:r>
            <a:br>
              <a:rPr altLang="zh-CN" b="1" sz="3375" lang="zh-CN">
                <a:solidFill>
                  <a:srgbClr val="1C8A89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altLang="zh-CN" b="1" sz="3375" lang="zh-CN" noProof="1" strike="noStrike">
              <a:solidFill>
                <a:srgbClr val="1C8A8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577" name="文本框 2"/>
          <p:cNvSpPr txBox="1"/>
          <p:nvPr/>
        </p:nvSpPr>
        <p:spPr>
          <a:xfrm>
            <a:off x="1160463" y="2616835"/>
            <a:ext cx="9727565" cy="624840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pPr algn="ctr"/>
            <a:r>
              <a:rPr altLang="zh-CN" b="1" sz="3200" lang="zh-CN">
                <a:solidFill>
                  <a:srgbClr val="1C8A89"/>
                </a:solidFill>
                <a:latin typeface="黑体" panose="02010609060101010101" charset="-122"/>
                <a:ea typeface="黑体" panose="02010609060101010101" charset="-122"/>
              </a:rPr>
              <a:t>健康</a:t>
            </a:r>
            <a:endParaRPr altLang="zh-CN" b="1" sz="3200" lang="zh-CN">
              <a:solidFill>
                <a:srgbClr val="1C8A8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578" name="文本框 2"/>
          <p:cNvSpPr txBox="1"/>
          <p:nvPr/>
        </p:nvSpPr>
        <p:spPr>
          <a:xfrm>
            <a:off x="2230755" y="6393815"/>
            <a:ext cx="7612380" cy="368300"/>
          </a:xfrm>
          <a:prstGeom prst="rect"/>
          <a:noFill/>
        </p:spPr>
        <p:txBody>
          <a:bodyPr rtlCol="0" wrap="none">
            <a:spAutoFit/>
          </a:bodyPr>
          <a:p>
            <a:pPr algn="l"/>
            <a:r>
              <a:rPr sz="1800" lang="en-US">
                <a:solidFill>
                  <a:srgbClr val="6EC5D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*</a:t>
            </a:r>
            <a:r>
              <a:rPr sz="1800">
                <a:solidFill>
                  <a:srgbClr val="6EC5D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课件中文字为方便备课，可自行删除；教师也可根据授课情况</a:t>
            </a:r>
            <a:r>
              <a:rPr sz="1800" lang="zh-CN">
                <a:solidFill>
                  <a:srgbClr val="6EC5D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调整课件。</a:t>
            </a:r>
            <a:endParaRPr sz="1800" lang="zh-CN">
              <a:solidFill>
                <a:srgbClr val="6EC5D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/>
      </p:grpSpPr>
      <p:pic>
        <p:nvPicPr>
          <p:cNvPr id="2097185" name="图片 2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86" name="图片 4" descr="C:\Users\Administrator\Desktop\加水印\图片11.png图片1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71700" y="692785"/>
            <a:ext cx="7848600" cy="5236845"/>
          </a:xfrm>
          <a:prstGeom prst="roundRect"/>
        </p:spPr>
      </p:pic>
      <p:sp>
        <p:nvSpPr>
          <p:cNvPr id="1048612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危险的水：瀑布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/>
      </p:grpSpPr>
      <p:pic>
        <p:nvPicPr>
          <p:cNvPr id="2097187" name="图片 1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88" name="图片 7" descr="C:\Users\Administrator\Desktop\加水印\图片12.png图片1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71700" y="692785"/>
            <a:ext cx="7847965" cy="5236210"/>
          </a:xfrm>
          <a:prstGeom prst="roundRect"/>
        </p:spPr>
      </p:pic>
      <p:sp>
        <p:nvSpPr>
          <p:cNvPr id="1048613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危险的水：沼泽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/>
      </p:grpSpPr>
      <p:pic>
        <p:nvPicPr>
          <p:cNvPr id="2097195" name="图片 1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96" name="图片 4" descr="C:\Users\Administrator\Desktop\加水印\图片13.png图片1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412365" y="764540"/>
            <a:ext cx="7367270" cy="5093970"/>
          </a:xfrm>
          <a:prstGeom prst="roundRect"/>
        </p:spPr>
      </p:pic>
      <p:sp>
        <p:nvSpPr>
          <p:cNvPr id="1048618" name="文本框 10"/>
          <p:cNvSpPr txBox="1"/>
          <p:nvPr/>
        </p:nvSpPr>
        <p:spPr>
          <a:xfrm>
            <a:off x="2846070" y="6215380"/>
            <a:ext cx="6499860" cy="624840"/>
          </a:xfrm>
          <a:prstGeom prst="rect"/>
          <a:noFill/>
        </p:spPr>
        <p:txBody>
          <a:bodyPr rtlCol="0" wrap="square">
            <a:spAutoFit/>
          </a:bodyPr>
          <a:p>
            <a:pPr algn="l" indent="30480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这个警示牌上写的是“水深危险，请勿戏水”，用来提醒人们注意安全，小心溺水。如果你们看到这样的警示牌，千万要小心，不要靠近这些危险的水边，不在这些危险的水边玩耍。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/>
      </p:grpSpPr>
      <p:pic>
        <p:nvPicPr>
          <p:cNvPr id="2097198" name="图片 4" descr="故事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624" name="文本框 2"/>
          <p:cNvSpPr txBox="1"/>
          <p:nvPr/>
        </p:nvSpPr>
        <p:spPr>
          <a:xfrm>
            <a:off x="911225" y="116840"/>
            <a:ext cx="6197600" cy="891540"/>
          </a:xfrm>
          <a:prstGeom prst="rect"/>
          <a:noFill/>
        </p:spPr>
        <p:txBody>
          <a:bodyPr rtlCol="0" wrap="square">
            <a:spAutoFit/>
          </a:bodyPr>
          <a:p>
            <a:pPr indent="0" marL="0">
              <a:lnSpc>
                <a:spcPct val="130000"/>
              </a:lnSpc>
              <a:buNone/>
            </a:pPr>
            <a:r>
              <a:rPr sz="1200">
                <a:solidFill>
                  <a:srgbClr val="67DED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这里有一群小朋友正在河边玩水，他们的身边没有大人，你们觉得这样安全吗？为什么？</a:t>
            </a:r>
            <a:endParaRPr sz="1200">
              <a:solidFill>
                <a:srgbClr val="67DED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marL="0">
              <a:lnSpc>
                <a:spcPct val="130000"/>
              </a:lnSpc>
              <a:buNone/>
            </a:pPr>
            <a:r>
              <a:rPr sz="1200">
                <a:solidFill>
                  <a:srgbClr val="67DED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如果他们邀请你一起玩水，你会答应吗？为什么？</a:t>
            </a:r>
            <a:endParaRPr sz="1200">
              <a:solidFill>
                <a:srgbClr val="67DED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indent="0" marL="0">
              <a:lnSpc>
                <a:spcPct val="130000"/>
              </a:lnSpc>
              <a:buNone/>
            </a:pPr>
            <a:r>
              <a:rPr sz="1200">
                <a:solidFill>
                  <a:srgbClr val="67DED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拒绝同伴的邀请后，你还可以做些什么呢？</a:t>
            </a:r>
            <a:endParaRPr altLang="zh-CN" sz="1200" lang="zh-CN">
              <a:solidFill>
                <a:srgbClr val="67DED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/>
      </p:grpSpPr>
      <p:pic>
        <p:nvPicPr>
          <p:cNvPr id="2097200" name="图片 7" descr="1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201" name="图片 2" descr="闹闹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227195" y="3213100"/>
            <a:ext cx="3858895" cy="3731895"/>
          </a:xfrm>
          <a:prstGeom prst="rect"/>
        </p:spPr>
      </p:pic>
      <p:pic>
        <p:nvPicPr>
          <p:cNvPr id="2097202" name="水中音效">
            <a:hlinkClick r:id="" action="ppaction://media"/>
          </p:cNvPr>
          <p:cNvPicPr>
            <a:picLocks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2288520" y="5920740"/>
            <a:ext cx="619125" cy="619125"/>
          </a:xfrm>
          <a:prstGeom prst="rect"/>
        </p:spPr>
      </p:pic>
      <p:pic>
        <p:nvPicPr>
          <p:cNvPr id="2097203" name="水中音效2">
            <a:hlinkClick r:id="" action="ppaction://media"/>
          </p:cNvPr>
          <p:cNvPicPr>
            <a:picLocks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2288520" y="5301615"/>
            <a:ext cx="619125" cy="619125"/>
          </a:xfrm>
          <a:prstGeom prst="rect"/>
        </p:spPr>
      </p:pic>
      <p:sp>
        <p:nvSpPr>
          <p:cNvPr id="1048628" name="文本框 1"/>
          <p:cNvSpPr txBox="1"/>
          <p:nvPr/>
        </p:nvSpPr>
        <p:spPr>
          <a:xfrm>
            <a:off x="4279265" y="6525260"/>
            <a:ext cx="3633470" cy="358140"/>
          </a:xfrm>
          <a:prstGeom prst="rect"/>
          <a:noFill/>
        </p:spPr>
        <p:txBody>
          <a:bodyPr rtlCol="0" wrap="square">
            <a:spAutoFit/>
          </a:bodyPr>
          <a:p>
            <a:pPr algn="r" indent="0" marL="0">
              <a:lnSpc>
                <a:spcPct val="130000"/>
              </a:lnSpc>
              <a:buNone/>
            </a:pPr>
            <a:r>
              <a:rPr sz="1200">
                <a:solidFill>
                  <a:srgbClr val="61A7C7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不好了，小猴闹闹落水了！他的同伴该怎么办呢？</a:t>
            </a:r>
            <a:endParaRPr sz="1200">
              <a:solidFill>
                <a:srgbClr val="61A7C7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6"/>
                                        <p:tgtEl>
                                          <p:spTgt spid="2097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7" nodeType="withEffect" presetClass="mediacall" presetID="1" presetSubtype="0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8"/>
                                        <p:tgtEl>
                                          <p:spTgt spid="2097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9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dur="1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1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1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3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14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display="1" fill="hold" id="15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02"/>
                </p:tgtEl>
              </p:cMediaNode>
            </p:audio>
            <p:audio>
              <p:cMediaNode showWhenStopped="0">
                <p:cTn display="1" fill="hold" id="16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0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/>
      </p:grpSpPr>
      <p:pic>
        <p:nvPicPr>
          <p:cNvPr id="2097204" name="图片 8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205" name="图片 2" descr="按钮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35280" y="1987550"/>
            <a:ext cx="3616960" cy="2378075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2097206" name="图片 3" descr="按钮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295775" y="1987550"/>
            <a:ext cx="3616960" cy="2378075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2097207" name="图片 4" descr="按钮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8256270" y="1987550"/>
            <a:ext cx="3616960" cy="2378075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2097208" name="水中音效">
            <a:hlinkClick r:id="" action="ppaction://media"/>
          </p:cNvPr>
          <p:cNvPicPr>
            <a:picLocks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288520" y="5920740"/>
            <a:ext cx="619125" cy="619125"/>
          </a:xfrm>
          <a:prstGeom prst="rect"/>
        </p:spPr>
      </p:pic>
      <p:pic>
        <p:nvPicPr>
          <p:cNvPr id="2097209" name="水中音效2">
            <a:hlinkClick r:id="" action="ppaction://media"/>
          </p:cNvPr>
          <p:cNvPicPr>
            <a:picLocks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288520" y="5301615"/>
            <a:ext cx="619125" cy="619125"/>
          </a:xfrm>
          <a:prstGeom prst="rect"/>
        </p:spPr>
      </p:pic>
      <p:pic>
        <p:nvPicPr>
          <p:cNvPr id="2097210" name="水中音效">
            <a:hlinkClick r:id="" action="ppaction://media"/>
          </p:cNvPr>
          <p:cNvPicPr>
            <a:picLocks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275820" y="4408170"/>
            <a:ext cx="619125" cy="619125"/>
          </a:xfrm>
          <a:prstGeom prst="rect"/>
        </p:spPr>
      </p:pic>
      <p:pic>
        <p:nvPicPr>
          <p:cNvPr id="2097211" name="水中音效2">
            <a:hlinkClick r:id="" action="ppaction://media"/>
          </p:cNvPr>
          <p:cNvPicPr>
            <a:picLocks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275820" y="3789045"/>
            <a:ext cx="619125" cy="619125"/>
          </a:xfrm>
          <a:prstGeom prst="rect"/>
        </p:spPr>
      </p:pic>
      <p:pic>
        <p:nvPicPr>
          <p:cNvPr id="2097212" name="水中音效">
            <a:hlinkClick r:id="" action="ppaction://media"/>
          </p:cNvPr>
          <p:cNvPicPr>
            <a:picLocks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864465" y="5920740"/>
            <a:ext cx="619125" cy="619125"/>
          </a:xfrm>
          <a:prstGeom prst="rect"/>
        </p:spPr>
      </p:pic>
      <p:pic>
        <p:nvPicPr>
          <p:cNvPr id="2097213" name="水中音效2">
            <a:hlinkClick r:id="" action="ppaction://media"/>
          </p:cNvPr>
          <p:cNvPicPr>
            <a:picLocks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864465" y="5301615"/>
            <a:ext cx="619125" cy="619125"/>
          </a:xfrm>
          <a:prstGeom prst="rect"/>
        </p:spPr>
      </p:pic>
      <p:pic>
        <p:nvPicPr>
          <p:cNvPr id="2097214" name="水中音效">
            <a:hlinkClick r:id="" action="ppaction://media"/>
          </p:cNvPr>
          <p:cNvPicPr>
            <a:picLocks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720955" y="4408170"/>
            <a:ext cx="619125" cy="619125"/>
          </a:xfrm>
          <a:prstGeom prst="rect"/>
        </p:spPr>
      </p:pic>
      <p:pic>
        <p:nvPicPr>
          <p:cNvPr id="2097215" name="水中音效2">
            <a:hlinkClick r:id="" action="ppaction://media"/>
          </p:cNvPr>
          <p:cNvPicPr>
            <a:picLocks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2720955" y="3789045"/>
            <a:ext cx="619125" cy="619125"/>
          </a:xfrm>
          <a:prstGeom prst="rect"/>
        </p:spPr>
      </p:pic>
      <p:pic>
        <p:nvPicPr>
          <p:cNvPr id="2097216" name="水中音效">
            <a:hlinkClick r:id="" action="ppaction://media"/>
          </p:cNvPr>
          <p:cNvPicPr>
            <a:picLocks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3224510" y="4480560"/>
            <a:ext cx="619125" cy="619125"/>
          </a:xfrm>
          <a:prstGeom prst="rect"/>
        </p:spPr>
      </p:pic>
      <p:pic>
        <p:nvPicPr>
          <p:cNvPr id="2097217" name="水中音效2">
            <a:hlinkClick r:id="" action="ppaction://media"/>
          </p:cNvPr>
          <p:cNvPicPr>
            <a:picLocks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3224510" y="3861435"/>
            <a:ext cx="619125" cy="619125"/>
          </a:xfrm>
          <a:prstGeom prst="rect"/>
        </p:spPr>
      </p:pic>
      <p:sp>
        <p:nvSpPr>
          <p:cNvPr id="1048629" name="文本框 36"/>
          <p:cNvSpPr txBox="1"/>
          <p:nvPr/>
        </p:nvSpPr>
        <p:spPr>
          <a:xfrm>
            <a:off x="983615" y="440817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选项一：自己下水救人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48630" name="文本框 40"/>
          <p:cNvSpPr txBox="1"/>
          <p:nvPr/>
        </p:nvSpPr>
        <p:spPr>
          <a:xfrm>
            <a:off x="5003800" y="440817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选项二：和同伴手拉手救人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48631" name="文本框 41"/>
          <p:cNvSpPr txBox="1"/>
          <p:nvPr/>
        </p:nvSpPr>
        <p:spPr>
          <a:xfrm>
            <a:off x="8976995" y="443738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选项三：求助附近的大人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78" name="组合 9"/>
          <p:cNvGrpSpPr/>
          <p:nvPr/>
        </p:nvGrpSpPr>
        <p:grpSpPr>
          <a:xfrm>
            <a:off x="635" y="0"/>
            <a:ext cx="12191365" cy="6894195"/>
            <a:chOff x="-19978" y="-374"/>
            <a:chExt cx="19199" cy="10857"/>
          </a:xfrm>
        </p:grpSpPr>
        <p:pic>
          <p:nvPicPr>
            <p:cNvPr id="2097218" name="图片 12" descr="\\10.1.1.22\视频事业部\幼儿园组\A 课件\04-安全体系\1059 原创-健康-防溺水【菀书】\02 美术资源\许蓉\导图\2背景.jpg2背景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8"/>
            <a:srcRect/>
            <a:stretch>
              <a:fillRect/>
            </a:stretch>
          </p:blipFill>
          <p:spPr>
            <a:xfrm>
              <a:off x="-19978" y="-374"/>
              <a:ext cx="19199" cy="10857"/>
            </a:xfrm>
            <a:prstGeom prst="rect"/>
          </p:spPr>
        </p:pic>
        <p:sp>
          <p:nvSpPr>
            <p:cNvPr id="1048632" name="文本框 7"/>
            <p:cNvSpPr txBox="1"/>
            <p:nvPr/>
          </p:nvSpPr>
          <p:spPr>
            <a:xfrm>
              <a:off x="-13256" y="9801"/>
              <a:ext cx="5722" cy="564"/>
            </a:xfrm>
            <a:prstGeom prst="rect"/>
            <a:noFill/>
          </p:spPr>
          <p:txBody>
            <a:bodyPr rtlCol="0" wrap="square">
              <a:spAutoFit/>
            </a:bodyPr>
            <a:p>
              <a:pPr algn="ctr" indent="0" marL="0">
                <a:lnSpc>
                  <a:spcPct val="130000"/>
                </a:lnSpc>
                <a:buNone/>
              </a:pPr>
              <a:r>
                <a:rPr sz="1200" lang="zh-CN">
                  <a:solidFill>
                    <a:srgbClr val="61A7C7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自己下水救人，自己可能也会溺水</a:t>
              </a:r>
              <a:endParaRPr sz="1200">
                <a:solidFill>
                  <a:srgbClr val="61A7C7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097219" name="图片 10" descr="闹闹"/>
          <p:cNvPicPr>
            <a:picLocks noChangeAspect="1"/>
          </p:cNvPicPr>
          <p:nvPr/>
        </p:nvPicPr>
        <p:blipFill>
          <a:blip xmlns:r="http://schemas.openxmlformats.org/officeDocument/2006/relationships" r:embed="rId19"/>
          <a:stretch>
            <a:fillRect/>
          </a:stretch>
        </p:blipFill>
        <p:spPr>
          <a:xfrm>
            <a:off x="1611630" y="3191510"/>
            <a:ext cx="3863975" cy="3737610"/>
          </a:xfrm>
          <a:prstGeom prst="rect"/>
        </p:spPr>
      </p:pic>
      <p:pic>
        <p:nvPicPr>
          <p:cNvPr id="2097220" name="图片 11" descr="壮壮"/>
          <p:cNvPicPr>
            <a:picLocks noChangeAspect="1"/>
          </p:cNvPicPr>
          <p:nvPr/>
        </p:nvPicPr>
        <p:blipFill>
          <a:blip xmlns:r="http://schemas.openxmlformats.org/officeDocument/2006/relationships" r:embed="rId20"/>
          <a:stretch>
            <a:fillRect/>
          </a:stretch>
        </p:blipFill>
        <p:spPr>
          <a:xfrm>
            <a:off x="5932170" y="3048000"/>
            <a:ext cx="4560570" cy="3845560"/>
          </a:xfrm>
          <a:prstGeom prst="rect"/>
        </p:spPr>
      </p:pic>
      <p:grpSp>
        <p:nvGrpSpPr>
          <p:cNvPr id="79" name="组合 14"/>
          <p:cNvGrpSpPr/>
          <p:nvPr/>
        </p:nvGrpSpPr>
        <p:grpSpPr>
          <a:xfrm>
            <a:off x="0" y="635"/>
            <a:ext cx="12191365" cy="6892925"/>
            <a:chOff x="-165" y="11435"/>
            <a:chExt cx="19199" cy="10855"/>
          </a:xfrm>
        </p:grpSpPr>
        <p:pic>
          <p:nvPicPr>
            <p:cNvPr id="2097221" name="图片 18" descr="\\10.1.1.22\视频事业部\幼儿园组\A 课件\04-安全体系\1059 原创-健康-防溺水【菀书】\02 美术资源\许蓉\导图\3背景.jpg3背景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1"/>
            <a:srcRect/>
            <a:stretch>
              <a:fillRect/>
            </a:stretch>
          </p:blipFill>
          <p:spPr>
            <a:xfrm>
              <a:off x="-165" y="11435"/>
              <a:ext cx="19199" cy="10855"/>
            </a:xfrm>
            <a:prstGeom prst="rect"/>
          </p:spPr>
        </p:pic>
        <p:sp>
          <p:nvSpPr>
            <p:cNvPr id="1048633" name="文本框 13"/>
            <p:cNvSpPr txBox="1"/>
            <p:nvPr/>
          </p:nvSpPr>
          <p:spPr>
            <a:xfrm>
              <a:off x="6723" y="21616"/>
              <a:ext cx="5722" cy="564"/>
            </a:xfrm>
            <a:prstGeom prst="rect"/>
            <a:noFill/>
          </p:spPr>
          <p:txBody>
            <a:bodyPr rtlCol="0" wrap="square">
              <a:spAutoFit/>
            </a:bodyPr>
            <a:p>
              <a:pPr algn="ctr" indent="0" marL="0">
                <a:lnSpc>
                  <a:spcPct val="130000"/>
                </a:lnSpc>
                <a:buNone/>
              </a:pPr>
              <a:r>
                <a:rPr sz="1200" lang="zh-CN">
                  <a:solidFill>
                    <a:srgbClr val="61A7C7"/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和同伴手拉手救人，可能会让同伴们都溺水</a:t>
              </a:r>
              <a:endParaRPr sz="1200">
                <a:solidFill>
                  <a:srgbClr val="61A7C7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097222" name="图片 15" descr="壮壮"/>
          <p:cNvPicPr>
            <a:picLocks noChangeAspect="1"/>
          </p:cNvPicPr>
          <p:nvPr/>
        </p:nvPicPr>
        <p:blipFill>
          <a:blip xmlns:r="http://schemas.openxmlformats.org/officeDocument/2006/relationships" r:embed="rId20"/>
          <a:stretch>
            <a:fillRect/>
          </a:stretch>
        </p:blipFill>
        <p:spPr>
          <a:xfrm>
            <a:off x="7328535" y="3109595"/>
            <a:ext cx="4493260" cy="3788410"/>
          </a:xfrm>
          <a:prstGeom prst="rect"/>
        </p:spPr>
      </p:pic>
      <p:pic>
        <p:nvPicPr>
          <p:cNvPr id="2097223" name="图片 16" descr="闹闹"/>
          <p:cNvPicPr>
            <a:picLocks noChangeAspect="1"/>
          </p:cNvPicPr>
          <p:nvPr/>
        </p:nvPicPr>
        <p:blipFill>
          <a:blip xmlns:r="http://schemas.openxmlformats.org/officeDocument/2006/relationships" r:embed="rId19"/>
          <a:stretch>
            <a:fillRect/>
          </a:stretch>
        </p:blipFill>
        <p:spPr>
          <a:xfrm>
            <a:off x="1063625" y="3148965"/>
            <a:ext cx="3835400" cy="3709035"/>
          </a:xfrm>
          <a:prstGeom prst="rect"/>
        </p:spPr>
      </p:pic>
      <p:pic>
        <p:nvPicPr>
          <p:cNvPr id="2097224" name="图片 17" descr="奇奇"/>
          <p:cNvPicPr>
            <a:picLocks noChangeAspect="1"/>
          </p:cNvPicPr>
          <p:nvPr/>
        </p:nvPicPr>
        <p:blipFill>
          <a:blip xmlns:r="http://schemas.openxmlformats.org/officeDocument/2006/relationships" r:embed="rId22"/>
          <a:stretch>
            <a:fillRect/>
          </a:stretch>
        </p:blipFill>
        <p:spPr>
          <a:xfrm>
            <a:off x="4015740" y="3148965"/>
            <a:ext cx="4483735" cy="3511550"/>
          </a:xfrm>
          <a:prstGeom prst="rect"/>
        </p:spPr>
      </p:pic>
      <p:grpSp>
        <p:nvGrpSpPr>
          <p:cNvPr id="80" name="组合 33"/>
          <p:cNvGrpSpPr/>
          <p:nvPr/>
        </p:nvGrpSpPr>
        <p:grpSpPr>
          <a:xfrm>
            <a:off x="140970" y="89535"/>
            <a:ext cx="8515257" cy="737235"/>
            <a:chOff x="951" y="463"/>
            <a:chExt cx="13211" cy="1161"/>
          </a:xfrm>
        </p:grpSpPr>
        <p:sp>
          <p:nvSpPr>
            <p:cNvPr id="1048634" name="圆角矩形 34"/>
            <p:cNvSpPr/>
            <p:nvPr/>
          </p:nvSpPr>
          <p:spPr>
            <a:xfrm>
              <a:off x="1752" y="780"/>
              <a:ext cx="12410" cy="618"/>
            </a:xfrm>
            <a:prstGeom prst="roundRect"/>
            <a:solidFill>
              <a:srgbClr val="80C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r"/>
              <a:r>
                <a:rPr altLang="zh-CN" sz="1400" lang="en-US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altLang="zh-CN" sz="1400" lang="zh-CN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点击选项一、二</a:t>
              </a:r>
              <a:r>
                <a:rPr altLang="en-US" sz="1400" lang="zh-CN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分别</a:t>
              </a:r>
              <a:r>
                <a:rPr altLang="zh-CN" sz="1400" lang="zh-CN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出现后果图片，点击后果图片消失；点击选项三</a:t>
              </a:r>
              <a:r>
                <a:rPr altLang="en-US" sz="1400" lang="zh-CN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，跳转到下一页播放安全视频</a:t>
              </a:r>
              <a:endParaRPr altLang="zh-CN" sz="1400" lang="zh-CN">
                <a:solidFill>
                  <a:srgbClr val="26634D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2097225" name="图片 35" descr="标题栏图案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3"/>
            <a:stretch>
              <a:fillRect/>
            </a:stretch>
          </p:blipFill>
          <p:spPr>
            <a:xfrm>
              <a:off x="951" y="463"/>
              <a:ext cx="1223" cy="1161"/>
            </a:xfrm>
            <a:prstGeom prst="rect"/>
          </p:spPr>
        </p:pic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evt="onClick" delay="0">
                    <p:tgtEl>
                      <p:spTgt spid="2097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0"/>
                                        <p:tgtEl>
                                          <p:spTgt spid="209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3"/>
                                        <p:tgtEl>
                                          <p:spTgt spid="209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dur="100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6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17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18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19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20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dur="100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22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23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24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2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26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27"/>
                                        <p:tgtEl>
                                          <p:spTgt spid="20972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28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29"/>
                                        <p:tgtEl>
                                          <p:spTgt spid="2097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30" nodeType="withEffect" presetClass="mediacall" presetID="1" presetSubtype="0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31"/>
                                        <p:tgtEl>
                                          <p:spTgt spid="2097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32" nodeType="withEffect" presetClass="mediacall" presetID="1" presetSubtype="0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33"/>
                                        <p:tgtEl>
                                          <p:spTgt spid="2097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05"/>
                  </p:tgtEl>
                </p:cond>
              </p:nextCondLst>
            </p:seq>
            <p:seq concurrent="1" nextAc="seek">
              <p:cTn evtFilter="cancelBubble" fill="hold" id="34" nodeType="interactiveSeq" restart="whenNotActive">
                <p:stCondLst>
                  <p:cond evt="onClick" delay="0">
                    <p:tgtEl>
                      <p:spTgt spid="2097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5">
                      <p:stCondLst>
                        <p:cond delay="0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38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41"/>
                                        <p:tgtEl>
                                          <p:spTgt spid="2097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3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44"/>
                                        <p:tgtEl>
                                          <p:spTgt spid="2097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19"/>
                  </p:tgtEl>
                </p:cond>
              </p:nextCondLst>
            </p:seq>
            <p:seq concurrent="1" nextAc="seek">
              <p:cTn evtFilter="cancelBubble" fill="hold" id="46" nodeType="interactiveSeq" restart="whenNotActive">
                <p:stCondLst>
                  <p:cond evt="onClick" delay="0">
                    <p:tgtEl>
                      <p:spTgt spid="2097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47">
                      <p:stCondLst>
                        <p:cond delay="0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53"/>
                                        <p:tgtEl>
                                          <p:spTgt spid="2097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5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56"/>
                                        <p:tgtEl>
                                          <p:spTgt spid="2097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20"/>
                  </p:tgtEl>
                </p:cond>
              </p:nextCondLst>
            </p:seq>
            <p:seq concurrent="1" nextAc="seek">
              <p:cTn evtFilter="cancelBubble" fill="hold" id="58" nodeType="interactiveSeq" restart="whenNotActive">
                <p:stCondLst>
                  <p:cond evt="onClick" delay="0">
                    <p:tgtEl>
                      <p:spTgt spid="2097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59">
                      <p:stCondLst>
                        <p:cond delay="0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id="6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63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66"/>
                                        <p:tgtEl>
                                          <p:spTgt spid="209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69"/>
                                        <p:tgtEl>
                                          <p:spTgt spid="209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2"/>
                                        <p:tgtEl>
                                          <p:spTgt spid="209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3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dur="100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75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7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77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78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79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dur="100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81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8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83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84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8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dur="10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87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200" fill="hold" id="8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200" fill="hold" id="89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200" fill="hold" id="90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91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92"/>
                                        <p:tgtEl>
                                          <p:spTgt spid="2097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93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94"/>
                                        <p:tgtEl>
                                          <p:spTgt spid="20972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95" nodeType="withEffect" presetClass="mediacall" presetID="1" presetSubtype="0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96"/>
                                        <p:tgtEl>
                                          <p:spTgt spid="2097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97" nodeType="withEffect" presetClass="mediacall" presetID="1" presetSubtype="0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98"/>
                                        <p:tgtEl>
                                          <p:spTgt spid="20972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99" nodeType="withEffect" presetClass="mediacall" presetID="1" presetSubtype="0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5215" fill="hold" id="100"/>
                                        <p:tgtEl>
                                          <p:spTgt spid="20972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101" nodeType="withEffect" presetClass="mediacall" presetID="1" presetSubtype="0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dur="4308" fill="hold" id="102"/>
                                        <p:tgtEl>
                                          <p:spTgt spid="20972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06"/>
                  </p:tgtEl>
                </p:cond>
              </p:nextCondLst>
            </p:seq>
            <p:seq concurrent="1" nextAc="seek">
              <p:cTn evtFilter="cancelBubble" fill="hold" id="103" nodeType="interactiveSeq" restart="whenNotActive">
                <p:stCondLst>
                  <p:cond evt="onClick" delay="0">
                    <p:tgtEl>
                      <p:spTgt spid="2097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04">
                      <p:stCondLst>
                        <p:cond delay="0"/>
                      </p:stCondLst>
                      <p:childTnLst>
                        <p:par>
                          <p:cTn fill="hold" id="105">
                            <p:stCondLst>
                              <p:cond delay="0"/>
                            </p:stCondLst>
                            <p:childTnLst>
                              <p:par>
                                <p:cTn fill="hold" id="106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07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09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10"/>
                                        <p:tgtEl>
                                          <p:spTgt spid="2097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1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13"/>
                                        <p:tgtEl>
                                          <p:spTgt spid="2097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5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16"/>
                                        <p:tgtEl>
                                          <p:spTgt spid="2097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1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22"/>
                  </p:tgtEl>
                </p:cond>
              </p:nextCondLst>
            </p:seq>
            <p:seq concurrent="1" nextAc="seek">
              <p:cTn evtFilter="cancelBubble" fill="hold" id="118" nodeType="interactiveSeq" restart="whenNotActive">
                <p:stCondLst>
                  <p:cond evt="onClick" delay="0">
                    <p:tgtEl>
                      <p:spTgt spid="2097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19">
                      <p:stCondLst>
                        <p:cond delay="0"/>
                      </p:stCondLst>
                      <p:childTnLst>
                        <p:par>
                          <p:cTn fill="hold" id="120">
                            <p:stCondLst>
                              <p:cond delay="0"/>
                            </p:stCondLst>
                            <p:childTnLst>
                              <p:par>
                                <p:cTn fill="hold" id="121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22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4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25"/>
                                        <p:tgtEl>
                                          <p:spTgt spid="2097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7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28"/>
                                        <p:tgtEl>
                                          <p:spTgt spid="2097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31"/>
                                        <p:tgtEl>
                                          <p:spTgt spid="2097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23"/>
                  </p:tgtEl>
                </p:cond>
              </p:nextCondLst>
            </p:seq>
            <p:seq concurrent="1" nextAc="seek">
              <p:cTn evtFilter="cancelBubble" fill="hold" id="133" nodeType="interactiveSeq" restart="whenNotActive">
                <p:stCondLst>
                  <p:cond evt="onClick" delay="0">
                    <p:tgtEl>
                      <p:spTgt spid="2097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34">
                      <p:stCondLst>
                        <p:cond delay="0"/>
                      </p:stCondLst>
                      <p:childTnLst>
                        <p:par>
                          <p:cTn fill="hold" id="135">
                            <p:stCondLst>
                              <p:cond delay="0"/>
                            </p:stCondLst>
                            <p:childTnLst>
                              <p:par>
                                <p:cTn fill="hold" id="136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37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9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40"/>
                                        <p:tgtEl>
                                          <p:spTgt spid="2097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43"/>
                                        <p:tgtEl>
                                          <p:spTgt spid="2097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5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46"/>
                                        <p:tgtEl>
                                          <p:spTgt spid="2097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24"/>
                  </p:tgtEl>
                </p:cond>
              </p:nextCondLst>
            </p:seq>
            <p:audio>
              <p:cMediaNode showWhenStopped="0">
                <p:cTn display="1" fill="hold" id="148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08"/>
                </p:tgtEl>
              </p:cMediaNode>
            </p:audio>
            <p:audio>
              <p:cMediaNode showWhenStopped="0">
                <p:cTn display="1" fill="hold" id="149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09"/>
                </p:tgtEl>
              </p:cMediaNode>
            </p:audio>
            <p:audio>
              <p:cMediaNode showWhenStopped="0">
                <p:cTn display="1" fill="hold" id="15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0"/>
                </p:tgtEl>
              </p:cMediaNode>
            </p:audio>
            <p:audio>
              <p:cMediaNode showWhenStopped="0">
                <p:cTn display="1" fill="hold" id="15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1"/>
                </p:tgtEl>
              </p:cMediaNode>
            </p:audio>
            <p:audio>
              <p:cMediaNode showWhenStopped="0">
                <p:cTn display="1" fill="hold" id="152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2"/>
                </p:tgtEl>
              </p:cMediaNode>
            </p:audio>
            <p:audio>
              <p:cMediaNode showWhenStopped="0">
                <p:cTn display="1" fill="hold" id="153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3"/>
                </p:tgtEl>
              </p:cMediaNode>
            </p:audio>
            <p:audio>
              <p:cMediaNode showWhenStopped="0">
                <p:cTn display="1" fill="hold" id="154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4"/>
                </p:tgtEl>
              </p:cMediaNode>
            </p:audio>
            <p:audio>
              <p:cMediaNode showWhenStopped="0">
                <p:cTn display="1" fill="hold" id="155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5"/>
                </p:tgtEl>
              </p:cMediaNode>
            </p:audio>
            <p:audio>
              <p:cMediaNode showWhenStopped="0">
                <p:cTn display="1" fill="hold" id="156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6"/>
                </p:tgtEl>
              </p:cMediaNode>
            </p:audio>
            <p:audio>
              <p:cMediaNode showWhenStopped="0">
                <p:cTn display="1" fill="hold" id="157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17"/>
                </p:tgtEl>
              </p:cMediaNode>
            </p:audio>
            <p:seq concurrent="1" nextAc="seek">
              <p:cTn evtFilter="cancelBubble" fill="hold" id="158" nodeType="interactiveSeq" restart="whenNotActive">
                <p:stCondLst>
                  <p:cond evt="onClick" delay="0">
                    <p:tgtEl>
                      <p:spTgt spid="2097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59">
                      <p:stCondLst>
                        <p:cond delay="0"/>
                      </p:stCondLst>
                      <p:childTnLst>
                        <p:par>
                          <p:cTn fill="hold" id="160">
                            <p:stCondLst>
                              <p:cond delay="0"/>
                            </p:stCondLst>
                            <p:childTnLst>
                              <p:par>
                                <p:cTn fill="hold" id="161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500" fill="hold" id="162"/>
                                        <p:tgtEl>
                                          <p:spTgt spid="209720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04"/>
                  </p:tgtEl>
                </p:cond>
              </p:nextCondLst>
            </p:seq>
            <p:seq concurrent="1" nextAc="seek">
              <p:cTn evtFilter="cancelBubble" fill="hold" id="163" nodeType="interactiveSeq" restart="whenNotActive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64">
                      <p:stCondLst>
                        <p:cond delay="0"/>
                      </p:stCondLst>
                      <p:childTnLst>
                        <p:par>
                          <p:cTn fill="hold" id="165">
                            <p:stCondLst>
                              <p:cond delay="0"/>
                            </p:stCondLst>
                            <p:childTnLst>
                              <p:par>
                                <p:cTn fill="hold" id="166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67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6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69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70"/>
                                        <p:tgtEl>
                                          <p:spTgt spid="2097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7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73"/>
                                        <p:tgtEl>
                                          <p:spTgt spid="2097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evtFilter="cancelBubble" fill="hold" id="175" nodeType="interactiveSeq" restart="whenNotActive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76">
                      <p:stCondLst>
                        <p:cond delay="0"/>
                      </p:stCondLst>
                      <p:childTnLst>
                        <p:par>
                          <p:cTn fill="hold" id="177">
                            <p:stCondLst>
                              <p:cond delay="0"/>
                            </p:stCondLst>
                            <p:childTnLst>
                              <p:par>
                                <p:cTn fill="hold" id="178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79"/>
                                        <p:tgtEl>
                                          <p:spTgt spid="2097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81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82"/>
                                        <p:tgtEl>
                                          <p:spTgt spid="2097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84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85"/>
                                        <p:tgtEl>
                                          <p:spTgt spid="2097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87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500" id="188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/>
      </p:grpSpPr>
      <p:pic>
        <p:nvPicPr>
          <p:cNvPr id="2097228" name="图片 8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229" name="图片 2" descr="按钮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35280" y="1987550"/>
            <a:ext cx="3616960" cy="2378075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2097230" name="图片 3" descr="按钮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295775" y="1987550"/>
            <a:ext cx="3616960" cy="2378075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2097231" name="图片 4" descr="\\10.1.1.22\视频事业部\幼儿园组\A 课件\04-安全体系\1059 原创-健康-防溺水【菀书】\02 美术资源\许蓉\导图\按钮2.png按钮2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/>
          <a:stretch>
            <a:fillRect/>
          </a:stretch>
        </p:blipFill>
        <p:spPr>
          <a:xfrm>
            <a:off x="8256270" y="1987868"/>
            <a:ext cx="3616960" cy="2377440"/>
          </a:xfrm>
          <a:prstGeom prst="rect"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1048636" name="文本框 36"/>
          <p:cNvSpPr txBox="1"/>
          <p:nvPr/>
        </p:nvSpPr>
        <p:spPr>
          <a:xfrm>
            <a:off x="983615" y="440817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选项一：自己下水救人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48637" name="文本框 40"/>
          <p:cNvSpPr txBox="1"/>
          <p:nvPr/>
        </p:nvSpPr>
        <p:spPr>
          <a:xfrm>
            <a:off x="5003800" y="440817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选项二：和同伴手拉手救人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48638" name="文本框 41"/>
          <p:cNvSpPr txBox="1"/>
          <p:nvPr/>
        </p:nvSpPr>
        <p:spPr>
          <a:xfrm>
            <a:off x="8976995" y="4437380"/>
            <a:ext cx="2164715" cy="396240"/>
          </a:xfrm>
          <a:prstGeom prst="rect"/>
          <a:noFill/>
        </p:spPr>
        <p:txBody>
          <a:bodyPr rtlCol="0" wrap="square">
            <a:spAutoFit/>
          </a:bodyPr>
          <a:p>
            <a:pPr algn="ctr">
              <a:lnSpc>
                <a:spcPct val="150000"/>
              </a:lnSpc>
            </a:pPr>
            <a:r>
              <a:rPr altLang="zh-CN" sz="1200" lang="zh-CN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选项三：求助附近的大人</a:t>
            </a:r>
            <a:endParaRPr altLang="zh-CN" sz="1200" lang="zh-CN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83" name="组合 33"/>
          <p:cNvGrpSpPr/>
          <p:nvPr/>
        </p:nvGrpSpPr>
        <p:grpSpPr>
          <a:xfrm>
            <a:off x="140970" y="89535"/>
            <a:ext cx="2646556" cy="737235"/>
            <a:chOff x="951" y="463"/>
            <a:chExt cx="4106" cy="1161"/>
          </a:xfrm>
        </p:grpSpPr>
        <p:sp>
          <p:nvSpPr>
            <p:cNvPr id="1048639" name="圆角矩形 34"/>
            <p:cNvSpPr/>
            <p:nvPr/>
          </p:nvSpPr>
          <p:spPr>
            <a:xfrm>
              <a:off x="1752" y="780"/>
              <a:ext cx="3305" cy="618"/>
            </a:xfrm>
            <a:prstGeom prst="roundRect"/>
            <a:solidFill>
              <a:srgbClr val="80C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r"/>
              <a:r>
                <a:rPr altLang="zh-CN" sz="1400" lang="en-US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altLang="zh-CN" sz="1400" lang="zh-CN">
                  <a:solidFill>
                    <a:srgbClr val="26634D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点击选项出现正误符号</a:t>
              </a:r>
              <a:endParaRPr altLang="zh-CN" sz="1400" lang="zh-CN">
                <a:solidFill>
                  <a:srgbClr val="26634D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2097232" name="图片 35" descr="标题栏图案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" y="463"/>
              <a:ext cx="1223" cy="1161"/>
            </a:xfrm>
            <a:prstGeom prst="rect"/>
          </p:spPr>
        </p:pic>
      </p:grpSp>
      <p:pic>
        <p:nvPicPr>
          <p:cNvPr id="2097233" name="图片 1" descr="x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1703705" y="4819015"/>
            <a:ext cx="995680" cy="995680"/>
          </a:xfrm>
          <a:prstGeom prst="rect"/>
        </p:spPr>
      </p:pic>
      <p:pic>
        <p:nvPicPr>
          <p:cNvPr id="2097234" name="图片 5" descr="x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591810" y="4819015"/>
            <a:ext cx="995680" cy="995680"/>
          </a:xfrm>
          <a:prstGeom prst="rect"/>
        </p:spPr>
      </p:pic>
      <p:pic>
        <p:nvPicPr>
          <p:cNvPr id="2097235" name="图片 6" descr="gou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9425305" y="4815840"/>
            <a:ext cx="1292860" cy="986155"/>
          </a:xfrm>
          <a:prstGeom prst="rect"/>
        </p:spPr>
      </p:pic>
      <p:sp>
        <p:nvSpPr>
          <p:cNvPr id="1048640" name="文本框 29"/>
          <p:cNvSpPr txBox="1"/>
          <p:nvPr/>
        </p:nvSpPr>
        <p:spPr>
          <a:xfrm>
            <a:off x="2331085" y="6268085"/>
            <a:ext cx="7510145" cy="624839"/>
          </a:xfrm>
          <a:prstGeom prst="rect"/>
          <a:noFill/>
        </p:spPr>
        <p:txBody>
          <a:bodyPr rtlCol="0" wrap="square">
            <a:spAutoFit/>
          </a:bodyPr>
          <a:p>
            <a:pPr algn="l" indent="304800">
              <a:lnSpc>
                <a:spcPct val="130000"/>
              </a:lnSpc>
              <a:buClrTx/>
              <a:buSzTx/>
              <a:buFontTx/>
            </a:pPr>
            <a:r>
              <a:rPr sz="1200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当我们在水边玩耍时，如果不慎落水，一定要冷静呼救；如果你的同伴落水了，千万不能自己下水，或者和其他同伴手拉手一起下水救人，一定要第一时间去找大人帮忙，并且拨打120、110和119等报警急救电话。</a:t>
            </a:r>
            <a:endParaRPr sz="1200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evt="onClick" delay="0">
                    <p:tgtEl>
                      <p:spTgt spid="2097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2097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29"/>
                  </p:tgtEl>
                </p:cond>
              </p:nextCondLst>
            </p:seq>
            <p:seq concurrent="1" nextAc="seek">
              <p:cTn evtFilter="cancelBubble" fill="hold" id="8" nodeType="interactiveSeq" restart="whenNotActive">
                <p:stCondLst>
                  <p:cond evt="onClick" delay="0">
                    <p:tgtEl>
                      <p:spTgt spid="2097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3"/>
                                        <p:tgtEl>
                                          <p:spTgt spid="2097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30"/>
                  </p:tgtEl>
                </p:cond>
              </p:nextCondLst>
            </p:seq>
            <p:seq concurrent="1" nextAc="seek">
              <p:cTn evtFilter="cancelBubble" fill="hold" id="14" nodeType="interactiveSeq" restart="whenNotActive">
                <p:stCondLst>
                  <p:cond evt="onClick" delay="0">
                    <p:tgtEl>
                      <p:spTgt spid="2097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15">
                      <p:stCondLst>
                        <p:cond delay="0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9"/>
                                        <p:tgtEl>
                                          <p:spTgt spid="2097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3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/>
      </p:grpSpPr>
      <p:pic>
        <p:nvPicPr>
          <p:cNvPr id="2097237" name="图片 10" descr="图谱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238" name="图片 11" descr="图谱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grpSp>
        <p:nvGrpSpPr>
          <p:cNvPr id="88" name="组合 1"/>
          <p:cNvGrpSpPr/>
          <p:nvPr/>
        </p:nvGrpSpPr>
        <p:grpSpPr>
          <a:xfrm>
            <a:off x="10003155" y="5960110"/>
            <a:ext cx="1868170" cy="669290"/>
            <a:chOff x="15342" y="9417"/>
            <a:chExt cx="2942" cy="1054"/>
          </a:xfrm>
        </p:grpSpPr>
        <p:sp>
          <p:nvSpPr>
            <p:cNvPr id="1048646" name="圆角矩形 4"/>
            <p:cNvSpPr/>
            <p:nvPr/>
          </p:nvSpPr>
          <p:spPr>
            <a:xfrm>
              <a:off x="16243" y="9632"/>
              <a:ext cx="2041" cy="653"/>
            </a:xfrm>
            <a:prstGeom prst="roundRect"/>
            <a:solidFill>
              <a:schemeClr val="bg1">
                <a:alpha val="70000"/>
              </a:schemeClr>
            </a:solidFill>
            <a:ln>
              <a:noFill/>
            </a:ln>
            <a:effectLst>
              <a:innerShdw blurRad="63500" dir="13500000" dist="12700">
                <a:schemeClr val="bg1">
                  <a:lumMod val="6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compatLnSpc="1" forceAA="0" fromWordArt="0" horzOverflow="overflow" numCol="1" rtlCol="0" spcCol="0" vert="horz" vertOverflow="overflow" wrap="square">
              <a:noAutofit/>
            </a:bodyPr>
            <a:p>
              <a:pPr algn="ctr" lvl="0">
                <a:buClrTx/>
                <a:buSzTx/>
                <a:buFontTx/>
              </a:pPr>
              <a:endParaRPr altLang="en-US" sz="1800" lang="zh-CN">
                <a:sym typeface="+mn-ea"/>
              </a:endParaRPr>
            </a:p>
          </p:txBody>
        </p:sp>
        <p:sp>
          <p:nvSpPr>
            <p:cNvPr id="1048647" name="椭圆 5"/>
            <p:cNvSpPr/>
            <p:nvPr/>
          </p:nvSpPr>
          <p:spPr>
            <a:xfrm>
              <a:off x="15342" y="9417"/>
              <a:ext cx="1093" cy="1054"/>
            </a:xfrm>
            <a:prstGeom prst="ellipse"/>
            <a:solidFill>
              <a:schemeClr val="bg1">
                <a:alpha val="86000"/>
              </a:schemeClr>
            </a:solidFill>
            <a:ln>
              <a:noFill/>
            </a:ln>
            <a:effectLst>
              <a:outerShdw algn="tl" blurRad="50800" dir="2700000" dist="38100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</p:grpSp>
      <p:sp>
        <p:nvSpPr>
          <p:cNvPr id="1048648" name="文本框 7"/>
          <p:cNvSpPr txBox="1"/>
          <p:nvPr/>
        </p:nvSpPr>
        <p:spPr>
          <a:xfrm>
            <a:off x="10798175" y="6135370"/>
            <a:ext cx="995680" cy="337185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sz="1600" lang="zh-CN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播放儿歌</a:t>
            </a:r>
            <a:endParaRPr altLang="zh-CN" sz="1600" lang="en-US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97239" name="儿歌音频-防溺水三字经">
            <a:hlinkClick r:id="" action="ppaction://media"/>
          </p:cNvPr>
          <p:cNvPicPr>
            <a:picLocks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085070" y="6038850"/>
            <a:ext cx="530225" cy="530225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audio>
              <p:cMediaNode showWhenStopped="0">
                <p:cTn display="1" fill="hold" id="2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97239"/>
                </p:tgtEl>
              </p:cMediaNode>
            </p:audio>
            <p:seq concurrent="1" nextAc="seek">
              <p:cTn evtFilter="cancelBubble" fill="hold" id="3" nodeType="interactiveSeq" restart="whenNotActive">
                <p:stCondLst>
                  <p:cond evt="onClick" delay="0">
                    <p:tgtEl>
                      <p:spTgt spid="2097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4">
                      <p:stCondLst>
                        <p:cond delay="0"/>
                      </p:stCondLst>
                      <p:childTnLst>
                        <p:par>
                          <p:cTn fill="hold" id="5">
                            <p:stCondLst>
                              <p:cond delay="0"/>
                            </p:stCondLst>
                            <p:childTnLst>
                              <p:par>
                                <p:cTn fill="hold" id="6" nodeType="clickEffect" presetClass="exit" presetID="1" presetSubtype="0">
                                  <p:stCondLst>
                                    <p:cond delay="21700"/>
                                  </p:stCondLst>
                                  <p:childTnLst>
                                    <p:set>
                                      <p:cBhvr>
                                        <p:cTn dur="1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23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/>
      </p:grpSpPr>
      <p:pic>
        <p:nvPicPr>
          <p:cNvPr id="2097156" name="图片 2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57" name="图片 1" descr="C:\Users\Administrator\Desktop\加水印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>
          <a:xfrm>
            <a:off x="1682115" y="845820"/>
            <a:ext cx="3824605" cy="5158105"/>
          </a:xfrm>
          <a:prstGeom prst="roundRect"/>
          <a:effectLst/>
        </p:spPr>
      </p:pic>
      <p:pic>
        <p:nvPicPr>
          <p:cNvPr id="2097158" name="图片 3" descr="C:\Users\Administrator\Desktop\加水印\图片2.png图片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xmlns:r="http://schemas.openxmlformats.org/officeDocument/2006/relationships" r:embed="rId5"/>
          <a:srcRect/>
          <a:stretch>
            <a:fillRect/>
          </a:stretch>
        </p:blipFill>
        <p:spPr>
          <a:xfrm>
            <a:off x="6680835" y="846455"/>
            <a:ext cx="3828415" cy="5161280"/>
          </a:xfrm>
          <a:prstGeom prst="roundRect"/>
          <a:effectLst/>
        </p:spPr>
      </p:pic>
      <p:sp>
        <p:nvSpPr>
          <p:cNvPr id="1048586" name="文本框 15"/>
          <p:cNvSpPr txBox="1"/>
          <p:nvPr/>
        </p:nvSpPr>
        <p:spPr>
          <a:xfrm>
            <a:off x="2639695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好玩的水：游泳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48587" name="文本框 16"/>
          <p:cNvSpPr txBox="1"/>
          <p:nvPr/>
        </p:nvSpPr>
        <p:spPr>
          <a:xfrm>
            <a:off x="768477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好玩的水：划艇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/>
      </p:grpSpPr>
      <p:pic>
        <p:nvPicPr>
          <p:cNvPr id="2097159" name="图片 1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60" name="图片 4" descr="C:\Users\Administrator\Desktop\加水印\图片3.png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>
          <a:xfrm>
            <a:off x="1682115" y="836930"/>
            <a:ext cx="3824605" cy="5158105"/>
          </a:xfrm>
          <a:prstGeom prst="roundRect"/>
        </p:spPr>
      </p:pic>
      <p:sp>
        <p:nvSpPr>
          <p:cNvPr id="1048588" name="文本框 15"/>
          <p:cNvSpPr txBox="1"/>
          <p:nvPr/>
        </p:nvSpPr>
        <p:spPr>
          <a:xfrm>
            <a:off x="2639695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好玩的水：冲浪</a:t>
            </a:r>
            <a:endParaRPr altLang="zh-CN" sz="1200" lang="en-US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097161" name="图片 2" descr="C:\Users\Administrator\Desktop\加水印\图片4.png图片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/>
          <a:stretch>
            <a:fillRect/>
          </a:stretch>
        </p:blipFill>
        <p:spPr>
          <a:xfrm>
            <a:off x="6684010" y="845820"/>
            <a:ext cx="3845560" cy="5149215"/>
          </a:xfrm>
          <a:prstGeom prst="roundRect"/>
        </p:spPr>
      </p:pic>
      <p:sp>
        <p:nvSpPr>
          <p:cNvPr id="1048589" name="文本框 5"/>
          <p:cNvSpPr txBox="1"/>
          <p:nvPr/>
        </p:nvSpPr>
        <p:spPr>
          <a:xfrm>
            <a:off x="769620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好玩的水：海边打水战</a:t>
            </a:r>
            <a:endParaRPr altLang="zh-CN" sz="1200" lang="en-US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/>
      </p:grpSpPr>
      <p:pic>
        <p:nvPicPr>
          <p:cNvPr id="2097166" name="图片 5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67" name="图片 4" descr="C:\Users\Administrator\Desktop\加水印\图片5.png图片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38998" y="738505"/>
            <a:ext cx="7849870" cy="5237480"/>
          </a:xfrm>
          <a:prstGeom prst="roundRect"/>
        </p:spPr>
      </p:pic>
      <p:sp>
        <p:nvSpPr>
          <p:cNvPr id="1048600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危险的水：江</a:t>
            </a:r>
            <a:endParaRPr sz="1200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/>
      </p:grpSpPr>
      <p:pic>
        <p:nvPicPr>
          <p:cNvPr id="2097168" name="图片 2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601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危险的水：河</a:t>
            </a:r>
            <a:endParaRPr sz="1200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097169" name="图片 1" descr="C:\Users\Administrator\Desktop\加水印\图片6.png图片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37728" y="738505"/>
            <a:ext cx="7849870" cy="5237480"/>
          </a:xfrm>
          <a:prstGeom prst="round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/>
      </p:grpSpPr>
      <p:pic>
        <p:nvPicPr>
          <p:cNvPr id="2097170" name="图片 6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71" name="图片 1" descr="C:\Users\Administrator\Desktop\加水印\图片7.png图片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38680" y="738505"/>
            <a:ext cx="7849870" cy="5237480"/>
          </a:xfrm>
          <a:prstGeom prst="roundRect"/>
        </p:spPr>
      </p:pic>
      <p:pic>
        <p:nvPicPr>
          <p:cNvPr id="2097172" name="图片 3" descr="P掉水印 选PB0200-0900-5531-捞鱼 河-卢学英-无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3584555" y="3069590"/>
            <a:ext cx="2390775" cy="3188335"/>
          </a:xfrm>
          <a:prstGeom prst="rect"/>
        </p:spPr>
      </p:pic>
      <p:sp>
        <p:nvSpPr>
          <p:cNvPr id="1048602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危险的水：人工湖</a:t>
            </a:r>
            <a:endParaRPr sz="1200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/>
      </p:grpSpPr>
      <p:pic>
        <p:nvPicPr>
          <p:cNvPr id="2097173" name="图片 4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74" name="图片 1" descr="C:\Users\Administrator\Desktop\加水印\图片8.png图片8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50428" y="738505"/>
            <a:ext cx="7837805" cy="5237480"/>
          </a:xfrm>
          <a:prstGeom prst="roundRect"/>
        </p:spPr>
      </p:pic>
      <p:sp>
        <p:nvSpPr>
          <p:cNvPr id="1048603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危险的水：海</a:t>
            </a:r>
            <a:endParaRPr altLang="zh-CN" sz="1200" lang="en-US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/>
      </p:grpSpPr>
      <p:pic>
        <p:nvPicPr>
          <p:cNvPr id="2097181" name="图片 2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82" name="图片 1" descr="C:\Users\Administrator\Desktop\加水印\图片9.png图片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38363" y="738505"/>
            <a:ext cx="7849870" cy="5237480"/>
          </a:xfrm>
          <a:prstGeom prst="roundRect"/>
        </p:spPr>
      </p:pic>
      <p:sp>
        <p:nvSpPr>
          <p:cNvPr id="1048610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危险的水：水潭</a:t>
            </a:r>
            <a:endParaRPr sz="1200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/>
      </p:grpSpPr>
      <p:pic>
        <p:nvPicPr>
          <p:cNvPr id="2097183" name="图片 2" descr="通用页背景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84" name="图片 5" descr="C:\Users\Administrator\Desktop\加水印\图片10.png图片1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2170748" y="738505"/>
            <a:ext cx="7849870" cy="5237480"/>
          </a:xfrm>
          <a:prstGeom prst="roundRect"/>
        </p:spPr>
      </p:pic>
      <p:sp>
        <p:nvSpPr>
          <p:cNvPr id="1048611" name="文本框 10"/>
          <p:cNvSpPr txBox="1"/>
          <p:nvPr/>
        </p:nvSpPr>
        <p:spPr>
          <a:xfrm>
            <a:off x="5152390" y="6237605"/>
            <a:ext cx="1821180" cy="358139"/>
          </a:xfrm>
          <a:prstGeom prst="rect"/>
          <a:noFill/>
        </p:spPr>
        <p:txBody>
          <a:bodyPr rtlCol="0" wrap="square">
            <a:spAutoFit/>
          </a:bodyPr>
          <a:p>
            <a:pPr algn="ctr" indent="0">
              <a:lnSpc>
                <a:spcPct val="130000"/>
              </a:lnSpc>
              <a:buClrTx/>
              <a:buSzTx/>
              <a:buFontTx/>
            </a:pPr>
            <a:r>
              <a:rPr sz="1200" lang="zh-CN">
                <a:solidFill>
                  <a:srgbClr val="68BD4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危险的水：溪边</a:t>
            </a:r>
            <a:endParaRPr sz="1200" lang="zh-CN">
              <a:solidFill>
                <a:srgbClr val="68BD4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810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7185}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80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DC3B3"/>
        </a:solidFill>
        <a:ln>
          <a:noFill/>
        </a:ln>
      </a:spPr>
      <a:bodyPr anchor="ctr" rtlCol="0"/>
      <a:lstStyle>
        <a:defPPr algn="l" indent="-342900" marL="342900">
          <a:lnSpc>
            <a:spcPct val="150000"/>
          </a:lnSpc>
          <a:buFont typeface="Wingdings" panose="05000000000000000000" charset="0"/>
          <a:buChar char="l"/>
          <a:defRPr altLang="en-US" sz="2400" lang="zh-CN">
            <a:solidFill>
              <a:schemeClr val="tx1"/>
            </a:solidFill>
            <a:latin typeface="黑体" panose="02010609060101010101" charset="-122"/>
            <a:ea typeface="黑体" panose="02010609060101010101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rtlCol="0" wrap="square">
        <a:spAutoFit/>
      </a:bodyPr>
      <a:lstStyle>
        <a:defPPr algn="l">
          <a:lnSpc>
            <a:spcPct val="150000"/>
          </a:lnSpc>
          <a:defRPr altLang="zh-CN" sz="2000" lang="zh-CN">
            <a:solidFill>
              <a:srgbClr val="FF0000"/>
            </a:solidFill>
            <a:latin typeface="黑体" panose="02010609060101010101" charset="-122"/>
            <a:ea typeface="黑体" panose="02010609060101010101" charset="-122"/>
            <a:cs typeface="黑体" panose="02010609060101010101" charset="-122"/>
            <a:sym typeface="+mn-ea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宝宝巴士幼师贝壳</dc:creator>
  <cp:lastModifiedBy>Chen Yan</cp:lastModifiedBy>
  <dcterms:created xsi:type="dcterms:W3CDTF">2019-02-27T15:53:00Z</dcterms:created>
  <dcterms:modified xsi:type="dcterms:W3CDTF">2021-10-25T12:11:50Z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36BC8C9FDF26494B86EE7AA6FC51FDFE</vt:lpwstr>
  </property>
</Properties>
</file>