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11088749" r:id="rId3"/>
    <p:sldId id="11088748" r:id="rId4"/>
    <p:sldId id="11088744" r:id="rId5"/>
    <p:sldId id="11088745" r:id="rId6"/>
    <p:sldId id="11088746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</p:showPr>
  <p:clrMru>
    <a:srgbClr val="FF302C"/>
    <a:srgbClr val="F06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1032" y="690"/>
      </p:cViewPr>
      <p:guideLst>
        <p:guide orient="horz" pos="215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BD278-F59E-427F-BF92-79027B7A83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5391F-A433-43A4-BCFF-0E143BF94B2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4075-6819-4E11-B2A5-176FC3E1C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A003-C392-4114-8B38-D1463FF9CF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4075-6819-4E11-B2A5-176FC3E1C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A003-C392-4114-8B38-D1463FF9CF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4075-6819-4E11-B2A5-176FC3E1C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A003-C392-4114-8B38-D1463FF9CF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7" name="直接连接符 16"/>
          <p:cNvCxnSpPr/>
          <p:nvPr userDrawn="1"/>
        </p:nvCxnSpPr>
        <p:spPr>
          <a:xfrm flipV="1">
            <a:off x="474398" y="506035"/>
            <a:ext cx="0" cy="6351965"/>
          </a:xfrm>
          <a:prstGeom prst="line">
            <a:avLst/>
          </a:prstGeom>
          <a:ln w="28575">
            <a:solidFill>
              <a:srgbClr val="33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 userDrawn="1"/>
        </p:nvCxnSpPr>
        <p:spPr>
          <a:xfrm>
            <a:off x="447102" y="491852"/>
            <a:ext cx="11252922" cy="0"/>
          </a:xfrm>
          <a:prstGeom prst="line">
            <a:avLst/>
          </a:prstGeom>
          <a:ln w="28575">
            <a:solidFill>
              <a:srgbClr val="33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 userDrawn="1"/>
        </p:nvCxnSpPr>
        <p:spPr>
          <a:xfrm flipV="1">
            <a:off x="11700024" y="491852"/>
            <a:ext cx="0" cy="5883548"/>
          </a:xfrm>
          <a:prstGeom prst="line">
            <a:avLst/>
          </a:prstGeom>
          <a:ln w="28575">
            <a:solidFill>
              <a:srgbClr val="33CC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4755"/>
            <a:ext cx="12192000" cy="176486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4075-6819-4E11-B2A5-176FC3E1C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A003-C392-4114-8B38-D1463FF9CF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4075-6819-4E11-B2A5-176FC3E1C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A003-C392-4114-8B38-D1463FF9CF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4075-6819-4E11-B2A5-176FC3E1C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A003-C392-4114-8B38-D1463FF9CF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4075-6819-4E11-B2A5-176FC3E1C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A003-C392-4114-8B38-D1463FF9CF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4075-6819-4E11-B2A5-176FC3E1C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A003-C392-4114-8B38-D1463FF9CF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4075-6819-4E11-B2A5-176FC3E1C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DA003-C392-4114-8B38-D1463FF9CF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E4075-6819-4E11-B2A5-176FC3E1C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DA003-C392-4114-8B38-D1463FF9CF0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3465" y="945466"/>
            <a:ext cx="5170232" cy="14397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699" y="711284"/>
            <a:ext cx="3619204" cy="145592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8911" y="585283"/>
            <a:ext cx="1184519" cy="14907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31" y="2476404"/>
            <a:ext cx="1138708" cy="11970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74" y="4610129"/>
            <a:ext cx="3259859" cy="225512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421" y="4260127"/>
            <a:ext cx="3024815" cy="245561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119" y="4610117"/>
            <a:ext cx="4297331" cy="245561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869440" y="2476500"/>
            <a:ext cx="884936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8000">
                <a:latin typeface="汉仪趣报W" panose="00020600040101010101" charset="-122"/>
                <a:ea typeface="汉仪趣报W" panose="00020600040101010101" charset="-122"/>
                <a:sym typeface="汉仪趣报W" panose="00020600040101010101" charset="-122"/>
              </a:rPr>
              <a:t>防诈骗安全小知识</a:t>
            </a:r>
            <a:endParaRPr lang="zh-CN" altLang="en-US" sz="8000">
              <a:latin typeface="汉仪趣报W" panose="00020600040101010101" charset="-122"/>
              <a:ea typeface="汉仪趣报W" panose="00020600040101010101" charset="-122"/>
              <a:sym typeface="汉仪趣报W" panose="0002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729" y="2266879"/>
            <a:ext cx="5275414" cy="3729883"/>
          </a:xfrm>
          <a:prstGeom prst="rect">
            <a:avLst/>
          </a:prstGeom>
        </p:spPr>
      </p:pic>
      <p:sp>
        <p:nvSpPr>
          <p:cNvPr id="4" name="云形标注 3"/>
          <p:cNvSpPr/>
          <p:nvPr/>
        </p:nvSpPr>
        <p:spPr>
          <a:xfrm>
            <a:off x="580390" y="992505"/>
            <a:ext cx="6428740" cy="3888740"/>
          </a:xfrm>
          <a:prstGeom prst="cloud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5400"/>
              <a:t>防诈骗知识</a:t>
            </a:r>
            <a:endParaRPr lang="zh-CN" altLang="en-US" sz="5400"/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674" y="287334"/>
            <a:ext cx="4640452" cy="18667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1028765" y="1769665"/>
            <a:ext cx="4710223" cy="1722474"/>
            <a:chOff x="861237" y="1903228"/>
            <a:chExt cx="4710223" cy="1722474"/>
          </a:xfrm>
        </p:grpSpPr>
        <p:sp>
          <p:nvSpPr>
            <p:cNvPr id="4" name="矩形 3"/>
            <p:cNvSpPr/>
            <p:nvPr/>
          </p:nvSpPr>
          <p:spPr>
            <a:xfrm>
              <a:off x="1047437" y="2009552"/>
              <a:ext cx="4364535" cy="1422954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en-US" altLang="zh-CN" sz="2000" dirty="0"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、孩子独自在家，父母要告诉他关好门窗，不要给不认识的生人开门，不论什么理由，都不要轻易给人开门。</a:t>
              </a:r>
              <a:endParaRPr lang="zh-CN" altLang="en-US" sz="2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861237" y="1903228"/>
              <a:ext cx="4710223" cy="1722474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542" y="907231"/>
            <a:ext cx="4178817" cy="304800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641" y="3405267"/>
            <a:ext cx="3651252" cy="2706636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762847" y="4182140"/>
            <a:ext cx="5575005" cy="1722474"/>
            <a:chOff x="861237" y="1903228"/>
            <a:chExt cx="4710223" cy="1722474"/>
          </a:xfrm>
        </p:grpSpPr>
        <p:sp>
          <p:nvSpPr>
            <p:cNvPr id="9" name="矩形 8"/>
            <p:cNvSpPr/>
            <p:nvPr/>
          </p:nvSpPr>
          <p:spPr>
            <a:xfrm>
              <a:off x="1047437" y="2009552"/>
              <a:ext cx="4364535" cy="1422954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en-US" altLang="zh-CN" sz="2000" dirty="0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、如何孩子跟父母出门走失了，要马上找警察或保安，还可以找那些售卖的店员寻求帮助。不要随便跟陌生人去找爸妈，防止被拐。</a:t>
              </a:r>
              <a:endParaRPr lang="zh-CN" altLang="en-US" sz="2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861237" y="1903228"/>
              <a:ext cx="4710223" cy="1722474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5" name="TextBox 97"/>
          <p:cNvSpPr txBox="1"/>
          <p:nvPr/>
        </p:nvSpPr>
        <p:spPr>
          <a:xfrm>
            <a:off x="1708725" y="583663"/>
            <a:ext cx="2177204" cy="545342"/>
          </a:xfrm>
          <a:prstGeom prst="rect">
            <a:avLst/>
          </a:prstGeom>
          <a:noFill/>
        </p:spPr>
        <p:txBody>
          <a:bodyPr wrap="square" lIns="102974" tIns="0" rIns="102974" bIns="0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华文黑体" pitchFamily="2" charset="-122"/>
              </a:rPr>
              <a:t>防骗小知识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华文黑体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6" y="413542"/>
            <a:ext cx="1216249" cy="987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1327297" y="2049818"/>
            <a:ext cx="5720316" cy="1360967"/>
            <a:chOff x="861237" y="1903228"/>
            <a:chExt cx="4710223" cy="1722474"/>
          </a:xfrm>
        </p:grpSpPr>
        <p:sp>
          <p:nvSpPr>
            <p:cNvPr id="4" name="矩形 3"/>
            <p:cNvSpPr/>
            <p:nvPr/>
          </p:nvSpPr>
          <p:spPr>
            <a:xfrm>
              <a:off x="1047437" y="2009552"/>
              <a:ext cx="4364535" cy="1422954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en-US" altLang="zh-CN" sz="2000" dirty="0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、孩子单独外出不要吃或喝陌生人给的东西，不要走偏僻的小道，发现可疑的人要马上报警。</a:t>
              </a:r>
              <a:endParaRPr lang="zh-CN" altLang="en-US" sz="2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861237" y="1903228"/>
              <a:ext cx="4710223" cy="1722474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327297" y="3777134"/>
            <a:ext cx="5720316" cy="1722474"/>
            <a:chOff x="861237" y="1903228"/>
            <a:chExt cx="4710223" cy="1722474"/>
          </a:xfrm>
        </p:grpSpPr>
        <p:sp>
          <p:nvSpPr>
            <p:cNvPr id="9" name="矩形 8"/>
            <p:cNvSpPr/>
            <p:nvPr/>
          </p:nvSpPr>
          <p:spPr>
            <a:xfrm>
              <a:off x="1047437" y="2009552"/>
              <a:ext cx="4364535" cy="1422954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en-US" altLang="zh-CN" sz="2000" dirty="0"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、小朋友要记住自家的地址和父母电话，尽可能的多记几个家人的联系方式，以便有需要时可以及时联系。</a:t>
              </a:r>
              <a:endParaRPr lang="zh-CN" altLang="en-US" sz="2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861237" y="1903228"/>
              <a:ext cx="4710223" cy="1722474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/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767" y="1400921"/>
            <a:ext cx="4071852" cy="4238798"/>
          </a:xfrm>
          <a:prstGeom prst="rect">
            <a:avLst/>
          </a:prstGeom>
        </p:spPr>
      </p:pic>
      <p:sp>
        <p:nvSpPr>
          <p:cNvPr id="15" name="TextBox 97"/>
          <p:cNvSpPr txBox="1"/>
          <p:nvPr/>
        </p:nvSpPr>
        <p:spPr>
          <a:xfrm>
            <a:off x="1708725" y="583663"/>
            <a:ext cx="2177204" cy="545342"/>
          </a:xfrm>
          <a:prstGeom prst="rect">
            <a:avLst/>
          </a:prstGeom>
          <a:noFill/>
        </p:spPr>
        <p:txBody>
          <a:bodyPr wrap="square" lIns="102974" tIns="0" rIns="102974" bIns="0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华文黑体" pitchFamily="2" charset="-122"/>
              </a:rPr>
              <a:t>防骗小知识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华文黑体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6" y="413542"/>
            <a:ext cx="1216249" cy="987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6" y="413542"/>
            <a:ext cx="1216249" cy="987379"/>
          </a:xfrm>
          <a:prstGeom prst="rect">
            <a:avLst/>
          </a:prstGeom>
        </p:spPr>
      </p:pic>
      <p:sp>
        <p:nvSpPr>
          <p:cNvPr id="15" name="TextBox 97"/>
          <p:cNvSpPr txBox="1"/>
          <p:nvPr/>
        </p:nvSpPr>
        <p:spPr>
          <a:xfrm>
            <a:off x="1708725" y="583663"/>
            <a:ext cx="2177204" cy="545342"/>
          </a:xfrm>
          <a:prstGeom prst="rect">
            <a:avLst/>
          </a:prstGeom>
          <a:noFill/>
        </p:spPr>
        <p:txBody>
          <a:bodyPr wrap="square" lIns="102974" tIns="0" rIns="102974" bIns="0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华文黑体" pitchFamily="2" charset="-122"/>
              </a:rPr>
              <a:t>防骗小知识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华文黑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27297" y="2049818"/>
            <a:ext cx="4276061" cy="1360967"/>
            <a:chOff x="861237" y="1903228"/>
            <a:chExt cx="4710223" cy="1722474"/>
          </a:xfrm>
        </p:grpSpPr>
        <p:sp>
          <p:nvSpPr>
            <p:cNvPr id="4" name="矩形 3"/>
            <p:cNvSpPr/>
            <p:nvPr/>
          </p:nvSpPr>
          <p:spPr>
            <a:xfrm>
              <a:off x="1047437" y="2009552"/>
              <a:ext cx="4364535" cy="1216631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en-US" altLang="zh-CN" sz="2000" dirty="0"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、放学时及时要回家，如果去同学家，就打电话给家长报平安。</a:t>
              </a:r>
              <a:endParaRPr lang="zh-CN" altLang="en-US" sz="2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861237" y="1903228"/>
              <a:ext cx="4710223" cy="1722474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327297" y="3836398"/>
            <a:ext cx="4276061" cy="1360967"/>
            <a:chOff x="861237" y="1903228"/>
            <a:chExt cx="4710223" cy="1722474"/>
          </a:xfrm>
        </p:grpSpPr>
        <p:sp>
          <p:nvSpPr>
            <p:cNvPr id="9" name="矩形 8"/>
            <p:cNvSpPr/>
            <p:nvPr/>
          </p:nvSpPr>
          <p:spPr>
            <a:xfrm>
              <a:off x="1079525" y="2117206"/>
              <a:ext cx="4364536" cy="961289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en-US" altLang="zh-CN" sz="2000" dirty="0"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</a:rPr>
                <a:t>、不和陌生人搭话，不要随便拿别人给你的东西。</a:t>
              </a:r>
              <a:endParaRPr lang="zh-CN" altLang="en-US" sz="20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861237" y="1903228"/>
              <a:ext cx="4710223" cy="1722474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609" y="1957222"/>
            <a:ext cx="6529596" cy="3731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4800.009448818898,&quot;width&quot;:6580.814173228347}"/>
</p:tagLst>
</file>

<file path=ppt/tags/tag2.xml><?xml version="1.0" encoding="utf-8"?>
<p:tagLst xmlns:p="http://schemas.openxmlformats.org/presentationml/2006/main">
  <p:tag name="COMMONDATA" val="eyJoZGlkIjoiOGRmZTljZWI3NTllOGNhYTRmZDlmMzQxMDMwOWU5NzU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</Words>
  <Application>WPS 演示</Application>
  <PresentationFormat>宽屏</PresentationFormat>
  <Paragraphs>22</Paragraphs>
  <Slides>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9" baseType="lpstr">
      <vt:lpstr>Arial</vt:lpstr>
      <vt:lpstr>宋体</vt:lpstr>
      <vt:lpstr>Wingdings</vt:lpstr>
      <vt:lpstr>汉仪小麦体简</vt:lpstr>
      <vt:lpstr>字魂59号-创粗黑</vt:lpstr>
      <vt:lpstr>汉仪趣报W</vt:lpstr>
      <vt:lpstr>微软雅黑</vt:lpstr>
      <vt:lpstr>隶书</vt:lpstr>
      <vt:lpstr>华文黑体</vt:lpstr>
      <vt:lpstr>Arial Unicode MS</vt:lpstr>
      <vt:lpstr>等线 Light</vt:lpstr>
      <vt:lpstr>等线</vt:lpstr>
      <vt:lpstr>黑体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高睿</cp:lastModifiedBy>
  <cp:revision>43</cp:revision>
  <dcterms:created xsi:type="dcterms:W3CDTF">2020-06-22T08:56:00Z</dcterms:created>
  <dcterms:modified xsi:type="dcterms:W3CDTF">2022-05-19T05:23:00Z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DE0C2EB0DD654B27ABA629108CCC1677</vt:lpwstr>
  </property>
</Properties>
</file>