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3" ContentType="audio/mp3"/>
  <Default Extension="m4a" ContentType="audi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3"/>
    <p:sldId id="284" r:id="rId4"/>
    <p:sldId id="299" r:id="rId5"/>
    <p:sldId id="267" r:id="rId6"/>
    <p:sldId id="298" r:id="rId8"/>
    <p:sldId id="296" r:id="rId9"/>
    <p:sldId id="261" r:id="rId10"/>
  </p:sldIdLst>
  <p:sldSz cx="9144000" cy="6858000" type="screen4x3"/>
  <p:notesSz cx="6858000" cy="9144000"/>
  <p:custDataLst>
    <p:tags r:id="rId14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FFFFFF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93" d="100"/>
          <a:sy n="93" d="100"/>
        </p:scale>
        <p:origin x="-798" y="-96"/>
      </p:cViewPr>
      <p:guideLst>
        <p:guide orient="horz" pos="2160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7.pn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microsoft.com/office/2007/relationships/media" Target="../media/media2.m4a"/><Relationship Id="rId6" Type="http://schemas.openxmlformats.org/officeDocument/2006/relationships/audio" Target="../media/media2.m4a"/><Relationship Id="rId5" Type="http://schemas.openxmlformats.org/officeDocument/2006/relationships/image" Target="../media/image10.png"/><Relationship Id="rId4" Type="http://schemas.microsoft.com/office/2007/relationships/media" Target="../media/media1.mp3"/><Relationship Id="rId3" Type="http://schemas.openxmlformats.org/officeDocument/2006/relationships/audio" Target="NULL" TargetMode="Externa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9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5.jpeg"/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1573629401580"/>
          <p:cNvPicPr>
            <a:picLocks noChangeAspect="1"/>
          </p:cNvPicPr>
          <p:nvPr/>
        </p:nvPicPr>
        <p:blipFill>
          <a:blip r:embed="rId1"/>
          <a:srcRect l="15930"/>
          <a:stretch>
            <a:fillRect/>
          </a:stretch>
        </p:blipFill>
        <p:spPr>
          <a:xfrm>
            <a:off x="3175" y="4445"/>
            <a:ext cx="10180320" cy="680212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Screenshot_2019-11-05-12-16-40"/>
          <p:cNvPicPr>
            <a:picLocks noChangeAspect="1"/>
          </p:cNvPicPr>
          <p:nvPr/>
        </p:nvPicPr>
        <p:blipFill>
          <a:blip r:embed="rId1"/>
          <a:srcRect l="-6370" t="19419" r="6370" b="7879"/>
          <a:stretch>
            <a:fillRect/>
          </a:stretch>
        </p:blipFill>
        <p:spPr>
          <a:xfrm>
            <a:off x="-860425" y="-227330"/>
            <a:ext cx="10323195" cy="731266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962400" y="-228600"/>
            <a:ext cx="22098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950249" y="404664"/>
            <a:ext cx="5787781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75" name="组合 5174"/>
          <p:cNvGrpSpPr/>
          <p:nvPr/>
        </p:nvGrpSpPr>
        <p:grpSpPr>
          <a:xfrm>
            <a:off x="3306445" y="404495"/>
            <a:ext cx="706120" cy="762000"/>
            <a:chOff x="864" y="1392"/>
            <a:chExt cx="240" cy="480"/>
          </a:xfrm>
          <a:solidFill>
            <a:srgbClr val="FF0000"/>
          </a:solidFill>
        </p:grpSpPr>
        <p:sp>
          <p:nvSpPr>
            <p:cNvPr id="5176" name="直角三角形 5175"/>
            <p:cNvSpPr/>
            <p:nvPr/>
          </p:nvSpPr>
          <p:spPr>
            <a:xfrm>
              <a:off x="864" y="1392"/>
              <a:ext cx="240" cy="240"/>
            </a:xfrm>
            <a:prstGeom prst="rtTriangle">
              <a:avLst/>
            </a:prstGeom>
            <a:grpFill/>
            <a:ln w="2857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77" name="直接连接符 5176"/>
            <p:cNvSpPr/>
            <p:nvPr/>
          </p:nvSpPr>
          <p:spPr>
            <a:xfrm>
              <a:off x="864" y="1536"/>
              <a:ext cx="0" cy="336"/>
            </a:xfrm>
            <a:prstGeom prst="line">
              <a:avLst/>
            </a:prstGeom>
            <a:grpFill/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</p:grpSp>
      <p:pic>
        <p:nvPicPr>
          <p:cNvPr id="16" name="图片 15" descr="森林公园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5451" y="404411"/>
            <a:ext cx="1994587" cy="1196752"/>
          </a:xfrm>
          <a:prstGeom prst="rect">
            <a:avLst/>
          </a:prstGeom>
        </p:spPr>
      </p:pic>
      <p:pic>
        <p:nvPicPr>
          <p:cNvPr id="30" name="图片 29" descr="20131128114249_3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0075" y="5013325"/>
            <a:ext cx="1531620" cy="104267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3144520" y="3617595"/>
            <a:ext cx="371475" cy="363855"/>
          </a:xfrm>
          <a:prstGeom prst="ellipse">
            <a:avLst/>
          </a:prstGeom>
          <a:noFill/>
          <a:ln w="12382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850640" y="4648835"/>
            <a:ext cx="371475" cy="363855"/>
          </a:xfrm>
          <a:prstGeom prst="ellipse">
            <a:avLst/>
          </a:prstGeom>
          <a:noFill/>
          <a:ln w="12382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208905" y="5352415"/>
            <a:ext cx="371475" cy="363855"/>
          </a:xfrm>
          <a:prstGeom prst="ellipse">
            <a:avLst/>
          </a:prstGeom>
          <a:noFill/>
          <a:ln w="12382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262" name="直接连接符 9261"/>
          <p:cNvSpPr/>
          <p:nvPr/>
        </p:nvSpPr>
        <p:spPr>
          <a:xfrm rot="3642475" flipV="1">
            <a:off x="5526405" y="5525770"/>
            <a:ext cx="459740" cy="328930"/>
          </a:xfrm>
          <a:prstGeom prst="line">
            <a:avLst/>
          </a:prstGeom>
          <a:ln w="44450" cap="flat" cmpd="sng">
            <a:solidFill>
              <a:srgbClr val="0000FF"/>
            </a:solidFill>
            <a:prstDash val="solid"/>
            <a:headEnd type="oval" w="med" len="med"/>
            <a:tailEnd type="triangle" w="med" len="med"/>
          </a:ln>
        </p:spPr>
      </p:sp>
      <p:pic>
        <p:nvPicPr>
          <p:cNvPr id="12" name="图片 11" descr="QQ截图2019111813040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4595" y="1452245"/>
            <a:ext cx="2633980" cy="1762125"/>
          </a:xfrm>
          <a:prstGeom prst="rect">
            <a:avLst/>
          </a:prstGeom>
        </p:spPr>
      </p:pic>
      <p:sp>
        <p:nvSpPr>
          <p:cNvPr id="15" name="椭圆 14"/>
          <p:cNvSpPr/>
          <p:nvPr/>
        </p:nvSpPr>
        <p:spPr>
          <a:xfrm>
            <a:off x="6807200" y="2566670"/>
            <a:ext cx="304800" cy="3048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414770" y="2567305"/>
            <a:ext cx="304800" cy="3048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012815" y="2566670"/>
            <a:ext cx="304800" cy="3048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580380" y="2567940"/>
            <a:ext cx="311150" cy="30416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3324225" y="1166495"/>
            <a:ext cx="12065" cy="279654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3336290" y="3963035"/>
            <a:ext cx="335915" cy="60769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672205" y="4570730"/>
            <a:ext cx="1756410" cy="1052195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3144520" y="2537460"/>
            <a:ext cx="371475" cy="363855"/>
          </a:xfrm>
          <a:prstGeom prst="ellipse">
            <a:avLst/>
          </a:prstGeom>
          <a:noFill/>
          <a:ln w="12382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4" name="图片 3" descr="1573629401580"/>
          <p:cNvPicPr>
            <a:picLocks noChangeAspect="1"/>
          </p:cNvPicPr>
          <p:nvPr/>
        </p:nvPicPr>
        <p:blipFill>
          <a:blip r:embed="rId5"/>
          <a:srcRect l="15930"/>
          <a:stretch>
            <a:fillRect/>
          </a:stretch>
        </p:blipFill>
        <p:spPr>
          <a:xfrm>
            <a:off x="3187065" y="987425"/>
            <a:ext cx="286385" cy="288290"/>
          </a:xfrm>
          <a:prstGeom prst="ellips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70 0.011111 L 0.000070 0.233333 " pathEditMode="relative" rAng="0" ptsTypes=""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666 0.228889 L 0.002638 0.390556 " pathEditMode="relative" rAng="0" ptsTypes="">
                                      <p:cBhvr>
                                        <p:cTn id="5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422 0.391779 L 0.003103 0.402807 L 0.006388 0.413937 L 0.008069 0.425068 L 0.013034 0.436199 L 0.016394 0.447330 L 0.021360 0.458461 L 0.026325 0.469591 L 0.031367 0.480723 L 0.039694 0.489609 L 0.046339 0.500637 L 0.052985 0.511767 L 0.059631 0.522899 L 0.067957 0.531783 L 0.076284 0.540667 " pathEditMode="relative" rAng="0" ptsTypes="">
                                      <p:cBhvr>
                                        <p:cTn id="5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6597 0.540092 L 0.227569 0.646203 " pathEditMode="relative" rAng="0" ptsTypes="">
                                      <p:cBhvr>
                                        <p:cTn id="6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0" grpId="0" animBg="1"/>
      <p:bldP spid="9" grpId="0" bldLvl="0" animBg="1"/>
      <p:bldP spid="13" grpId="0" bldLvl="0" animBg="1"/>
      <p:bldP spid="14" grpId="0" bldLvl="0" animBg="1"/>
      <p:bldP spid="1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96870" y="379095"/>
            <a:ext cx="6099810" cy="6099810"/>
          </a:xfrm>
          <a:prstGeom prst="roundRect">
            <a:avLst/>
          </a:prstGeom>
        </p:spPr>
      </p:pic>
      <p:pic>
        <p:nvPicPr>
          <p:cNvPr id="5" name="图片 4" descr="QQ截图201911131413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10" y="1903095"/>
            <a:ext cx="2694305" cy="3051810"/>
          </a:xfrm>
          <a:prstGeom prst="ellipse">
            <a:avLst/>
          </a:prstGeom>
        </p:spPr>
      </p:pic>
      <p:pic>
        <p:nvPicPr>
          <p:cNvPr id="3" name="纯音乐 - 经典老电话铃声">
            <a:hlinkClick r:id="" action="ppaction://media"/>
          </p:cNvPr>
          <p:cNvPicPr/>
          <p:nvPr>
            <a:audioFile r:link="rId3"/>
            <p:extLst>
              <p:ext uri="{DAA4B4D4-6D71-4841-9C94-3DE7FCFB9230}">
                <p14:media xmlns:p14="http://schemas.microsoft.com/office/powerpoint/2010/main" r:embed="rId4">
                  <p14:trim end="3384.000000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387600" y="4225290"/>
            <a:ext cx="619125" cy="619125"/>
          </a:xfrm>
          <a:prstGeom prst="rect">
            <a:avLst/>
          </a:prstGeom>
        </p:spPr>
      </p:pic>
      <p:pic>
        <p:nvPicPr>
          <p:cNvPr id="4" name="20191120_155341">
            <a:hlinkClick r:id="" action="ppaction://media"/>
          </p:cNvPr>
          <p:cNvPicPr/>
          <p:nvPr>
            <a:audioFile r:link="rId6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387600" y="4844415"/>
            <a:ext cx="619125" cy="6191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0" dur="346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4" dur="131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100000">
                <p:cTn id="16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QQ截图201911220811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3970" y="-432435"/>
            <a:ext cx="9137015" cy="7267575"/>
          </a:xfrm>
          <a:prstGeom prst="rect">
            <a:avLst/>
          </a:prstGeom>
        </p:spPr>
      </p:pic>
      <p:pic>
        <p:nvPicPr>
          <p:cNvPr id="3" name="图片 2" descr="QQ截图201911181309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5900" y="-326390"/>
            <a:ext cx="2557145" cy="2876550"/>
          </a:xfrm>
          <a:prstGeom prst="roundRect">
            <a:avLst/>
          </a:prstGeom>
        </p:spPr>
      </p:pic>
      <p:pic>
        <p:nvPicPr>
          <p:cNvPr id="4" name="图片 3" descr="QQ截图2019111813050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2130" y="111125"/>
            <a:ext cx="4225290" cy="2000885"/>
          </a:xfrm>
          <a:prstGeom prst="rect">
            <a:avLst/>
          </a:prstGeom>
        </p:spPr>
      </p:pic>
      <p:pic>
        <p:nvPicPr>
          <p:cNvPr id="5" name="图片 4" descr="QQ截图201911131413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0790" y="271780"/>
            <a:ext cx="634365" cy="718820"/>
          </a:xfrm>
          <a:prstGeom prst="rect">
            <a:avLst/>
          </a:prstGeom>
        </p:spPr>
      </p:pic>
      <p:pic>
        <p:nvPicPr>
          <p:cNvPr id="6" name="图片 5" descr="QQ截图2019111314134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7880" y="271780"/>
            <a:ext cx="660400" cy="71882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711315" y="1452245"/>
            <a:ext cx="228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565265" y="1372870"/>
            <a:ext cx="11684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482715" y="1144270"/>
            <a:ext cx="2286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262" name="直接连接符 9261"/>
          <p:cNvSpPr/>
          <p:nvPr/>
        </p:nvSpPr>
        <p:spPr>
          <a:xfrm rot="10482474" flipV="1">
            <a:off x="2446020" y="2608580"/>
            <a:ext cx="469900" cy="423545"/>
          </a:xfrm>
          <a:prstGeom prst="line">
            <a:avLst/>
          </a:prstGeom>
          <a:ln w="41275" cap="flat" cmpd="sng">
            <a:solidFill>
              <a:srgbClr val="0000FF"/>
            </a:solidFill>
            <a:prstDash val="solid"/>
            <a:headEnd type="oval" w="med" len="med"/>
            <a:tailEnd type="triangle" w="med" len="med"/>
          </a:ln>
        </p:spPr>
      </p:sp>
      <p:pic>
        <p:nvPicPr>
          <p:cNvPr id="9" name="图片 8" descr="1573617220523"/>
          <p:cNvPicPr>
            <a:picLocks noChangeAspect="1"/>
          </p:cNvPicPr>
          <p:nvPr/>
        </p:nvPicPr>
        <p:blipFill>
          <a:blip r:embed="rId6"/>
          <a:srcRect l="51340" t="58714" b="17370"/>
          <a:stretch>
            <a:fillRect/>
          </a:stretch>
        </p:blipFill>
        <p:spPr>
          <a:xfrm>
            <a:off x="872490" y="2586990"/>
            <a:ext cx="908050" cy="46545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3" name="图片 2" descr="C:\Users\JUFANGQIN\Desktop\www.china-qiao.jpgwww.china-qiao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4267200" y="5803265"/>
            <a:ext cx="2195195" cy="1024890"/>
          </a:xfrm>
          <a:prstGeom prst="rect">
            <a:avLst/>
          </a:prstGeom>
        </p:spPr>
      </p:pic>
      <p:sp>
        <p:nvSpPr>
          <p:cNvPr id="9310" name="椭圆 9309"/>
          <p:cNvSpPr/>
          <p:nvPr/>
        </p:nvSpPr>
        <p:spPr>
          <a:xfrm>
            <a:off x="2286000" y="1524000"/>
            <a:ext cx="228600" cy="22860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9318" name="组合 9317"/>
          <p:cNvGrpSpPr/>
          <p:nvPr/>
        </p:nvGrpSpPr>
        <p:grpSpPr>
          <a:xfrm>
            <a:off x="990600" y="304800"/>
            <a:ext cx="7391400" cy="5187950"/>
            <a:chOff x="624" y="192"/>
            <a:chExt cx="4656" cy="3268"/>
          </a:xfrm>
        </p:grpSpPr>
        <p:grpSp>
          <p:nvGrpSpPr>
            <p:cNvPr id="9317" name="组合 9316"/>
            <p:cNvGrpSpPr/>
            <p:nvPr/>
          </p:nvGrpSpPr>
          <p:grpSpPr>
            <a:xfrm>
              <a:off x="624" y="192"/>
              <a:ext cx="4656" cy="3268"/>
              <a:chOff x="624" y="192"/>
              <a:chExt cx="4656" cy="3268"/>
            </a:xfrm>
          </p:grpSpPr>
          <p:grpSp>
            <p:nvGrpSpPr>
              <p:cNvPr id="9296" name="组合 9295"/>
              <p:cNvGrpSpPr/>
              <p:nvPr/>
            </p:nvGrpSpPr>
            <p:grpSpPr>
              <a:xfrm>
                <a:off x="624" y="1464"/>
                <a:ext cx="4656" cy="1743"/>
                <a:chOff x="624" y="1464"/>
                <a:chExt cx="4656" cy="1743"/>
              </a:xfrm>
            </p:grpSpPr>
            <p:sp>
              <p:nvSpPr>
                <p:cNvPr id="9297" name="圆角矩形 9296"/>
                <p:cNvSpPr/>
                <p:nvPr/>
              </p:nvSpPr>
              <p:spPr>
                <a:xfrm>
                  <a:off x="624" y="1558"/>
                  <a:ext cx="2973" cy="21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298" name="圆角矩形 9297"/>
                <p:cNvSpPr/>
                <p:nvPr/>
              </p:nvSpPr>
              <p:spPr>
                <a:xfrm>
                  <a:off x="4098" y="2989"/>
                  <a:ext cx="1182" cy="21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299" name="任意多边形 9298"/>
                <p:cNvSpPr/>
                <p:nvPr/>
              </p:nvSpPr>
              <p:spPr>
                <a:xfrm rot="3573992">
                  <a:off x="2881" y="1547"/>
                  <a:ext cx="1090" cy="923"/>
                </a:xfrm>
                <a:custGeom>
                  <a:avLst/>
                  <a:gdLst>
                    <a:gd name="txL" fmla="*/ 4885 w 21600"/>
                    <a:gd name="txT" fmla="*/ 0 h 21600"/>
                    <a:gd name="txR" fmla="*/ 16714 w 21600"/>
                    <a:gd name="txB" fmla="*/ 5837 h 21600"/>
                  </a:gdLst>
                  <a:ahLst/>
                  <a:cxnLst>
                    <a:cxn ang="270">
                      <a:pos x="10800" y="0"/>
                    </a:cxn>
                    <a:cxn ang="270">
                      <a:pos x="6219" y="3800"/>
                    </a:cxn>
                    <a:cxn ang="270">
                      <a:pos x="10800" y="4869"/>
                    </a:cxn>
                    <a:cxn ang="270">
                      <a:pos x="15380" y="3800"/>
                    </a:cxn>
                  </a:cxnLst>
                  <a:rect l="txL" t="txT" r="txR" b="txB"/>
                  <a:pathLst>
                    <a:path w="21600" h="21600">
                      <a:moveTo>
                        <a:pt x="7552" y="5837"/>
                      </a:moveTo>
                      <a:arcTo wR="5931" hR="5931" stAng="-7392148" swAng="3984296"/>
                      <a:lnTo>
                        <a:pt x="16714" y="1763"/>
                      </a:lnTo>
                      <a:arcTo wR="10800" hR="10800" stAng="18192148" swAng="-3984296"/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300" name="任意多边形 9299"/>
                <p:cNvSpPr/>
                <p:nvPr/>
              </p:nvSpPr>
              <p:spPr>
                <a:xfrm rot="12171117">
                  <a:off x="3464" y="2467"/>
                  <a:ext cx="1249" cy="700"/>
                </a:xfrm>
                <a:custGeom>
                  <a:avLst/>
                  <a:gdLst>
                    <a:gd name="txL" fmla="*/ 5710 w 21600"/>
                    <a:gd name="txT" fmla="*/ 0 h 21600"/>
                    <a:gd name="txR" fmla="*/ 15889 w 21600"/>
                    <a:gd name="txB" fmla="*/ 6347 h 21600"/>
                  </a:gdLst>
                  <a:ahLst/>
                  <a:cxnLst>
                    <a:cxn ang="270">
                      <a:pos x="10800" y="0"/>
                    </a:cxn>
                    <a:cxn ang="270">
                      <a:pos x="7066" y="3810"/>
                    </a:cxn>
                    <a:cxn ang="270">
                      <a:pos x="10800" y="5752"/>
                    </a:cxn>
                    <a:cxn ang="270">
                      <a:pos x="14533" y="3810"/>
                    </a:cxn>
                  </a:cxnLst>
                  <a:rect l="txL" t="txT" r="txR" b="txB"/>
                  <a:pathLst>
                    <a:path w="21600" h="21600">
                      <a:moveTo>
                        <a:pt x="8421" y="6347"/>
                      </a:moveTo>
                      <a:arcTo wR="5048" hR="5048" stAng="-7086793" swAng="3373586"/>
                      <a:lnTo>
                        <a:pt x="15889" y="1274"/>
                      </a:lnTo>
                      <a:arcTo wR="10800" hR="10800" stAng="17886793" swAng="-3373586"/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301" name="圆角矩形 9300"/>
                <p:cNvSpPr/>
                <p:nvPr/>
              </p:nvSpPr>
              <p:spPr>
                <a:xfrm rot="16200000">
                  <a:off x="3280" y="2353"/>
                  <a:ext cx="1045" cy="22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302" name="椭圆 9301"/>
                <p:cNvSpPr/>
                <p:nvPr/>
              </p:nvSpPr>
              <p:spPr>
                <a:xfrm>
                  <a:off x="952" y="1584"/>
                  <a:ext cx="152" cy="1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303" name="椭圆 9302"/>
                <p:cNvSpPr/>
                <p:nvPr/>
              </p:nvSpPr>
              <p:spPr>
                <a:xfrm>
                  <a:off x="1768" y="1584"/>
                  <a:ext cx="152" cy="1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304" name="椭圆 9303"/>
                <p:cNvSpPr/>
                <p:nvPr/>
              </p:nvSpPr>
              <p:spPr>
                <a:xfrm>
                  <a:off x="2536" y="1584"/>
                  <a:ext cx="152" cy="1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305" name="椭圆 9304"/>
                <p:cNvSpPr/>
                <p:nvPr/>
              </p:nvSpPr>
              <p:spPr>
                <a:xfrm>
                  <a:off x="3696" y="2496"/>
                  <a:ext cx="152" cy="1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306" name="椭圆 9305"/>
                <p:cNvSpPr/>
                <p:nvPr/>
              </p:nvSpPr>
              <p:spPr>
                <a:xfrm>
                  <a:off x="3496" y="1584"/>
                  <a:ext cx="152" cy="1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307" name="椭圆 9306"/>
                <p:cNvSpPr/>
                <p:nvPr/>
              </p:nvSpPr>
              <p:spPr>
                <a:xfrm>
                  <a:off x="4080" y="3024"/>
                  <a:ext cx="152" cy="1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308" name="椭圆 9307"/>
                <p:cNvSpPr/>
                <p:nvPr/>
              </p:nvSpPr>
              <p:spPr>
                <a:xfrm>
                  <a:off x="4800" y="3024"/>
                  <a:ext cx="152" cy="14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9309" name="组合 9308"/>
              <p:cNvGrpSpPr/>
              <p:nvPr/>
            </p:nvGrpSpPr>
            <p:grpSpPr>
              <a:xfrm>
                <a:off x="1392" y="192"/>
                <a:ext cx="3134" cy="3268"/>
                <a:chOff x="1473" y="96"/>
                <a:chExt cx="3134" cy="3268"/>
              </a:xfrm>
            </p:grpSpPr>
            <p:sp>
              <p:nvSpPr>
                <p:cNvPr id="9272" name="圆角矩形 9271"/>
                <p:cNvSpPr/>
                <p:nvPr/>
              </p:nvSpPr>
              <p:spPr>
                <a:xfrm>
                  <a:off x="1473" y="96"/>
                  <a:ext cx="201" cy="1525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273" name="圆角矩形 9272"/>
                <p:cNvSpPr/>
                <p:nvPr/>
              </p:nvSpPr>
              <p:spPr>
                <a:xfrm rot="-2051168">
                  <a:off x="1579" y="1491"/>
                  <a:ext cx="200" cy="523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274" name="圆角矩形 9273"/>
                <p:cNvSpPr/>
                <p:nvPr/>
              </p:nvSpPr>
              <p:spPr>
                <a:xfrm>
                  <a:off x="1674" y="1824"/>
                  <a:ext cx="200" cy="1307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275" name="任意多边形 9274"/>
                <p:cNvSpPr/>
                <p:nvPr/>
              </p:nvSpPr>
              <p:spPr>
                <a:xfrm rot="12472182">
                  <a:off x="1513" y="2536"/>
                  <a:ext cx="1002" cy="784"/>
                </a:xfrm>
                <a:custGeom>
                  <a:avLst/>
                  <a:gdLst>
                    <a:gd name="txL" fmla="*/ 6251 w 21600"/>
                    <a:gd name="txT" fmla="*/ 0 h 21600"/>
                    <a:gd name="txR" fmla="*/ 15348 w 21600"/>
                    <a:gd name="txB" fmla="*/ 5450 h 21600"/>
                  </a:gdLst>
                  <a:ahLst/>
                  <a:cxnLst>
                    <a:cxn ang="270">
                      <a:pos x="10800" y="0"/>
                    </a:cxn>
                    <a:cxn ang="270">
                      <a:pos x="7284" y="3227"/>
                    </a:cxn>
                    <a:cxn ang="270">
                      <a:pos x="10800" y="4902"/>
                    </a:cxn>
                    <a:cxn ang="270">
                      <a:pos x="14315" y="3227"/>
                    </a:cxn>
                  </a:cxnLst>
                  <a:rect l="txL" t="txT" r="txR" b="txB"/>
                  <a:pathLst>
                    <a:path w="21600" h="21600">
                      <a:moveTo>
                        <a:pt x="8316" y="5450"/>
                      </a:moveTo>
                      <a:arcTo wR="5898" hR="5898" stAng="-6894325" swAng="2988649"/>
                      <a:lnTo>
                        <a:pt x="15348" y="1004"/>
                      </a:lnTo>
                      <a:arcTo wR="10800" hR="10800" stAng="17694325" swAng="-2988649"/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276" name="圆角矩形 9275"/>
                <p:cNvSpPr/>
                <p:nvPr/>
              </p:nvSpPr>
              <p:spPr>
                <a:xfrm>
                  <a:off x="1994" y="3146"/>
                  <a:ext cx="1964" cy="218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277" name="任意多边形 9276"/>
                <p:cNvSpPr/>
                <p:nvPr/>
              </p:nvSpPr>
              <p:spPr>
                <a:xfrm rot="8969386">
                  <a:off x="3408" y="2527"/>
                  <a:ext cx="1062" cy="785"/>
                </a:xfrm>
                <a:custGeom>
                  <a:avLst/>
                  <a:gdLst>
                    <a:gd name="txL" fmla="*/ 2643 w 21600"/>
                    <a:gd name="txT" fmla="*/ 0 h 21600"/>
                    <a:gd name="txR" fmla="*/ 18956 w 21600"/>
                    <a:gd name="txB" fmla="*/ 7129 h 21600"/>
                  </a:gdLst>
                  <a:ahLst/>
                  <a:cxnLst>
                    <a:cxn ang="270">
                      <a:pos x="10800" y="0"/>
                    </a:cxn>
                    <a:cxn ang="180">
                      <a:pos x="4606" y="5425"/>
                    </a:cxn>
                    <a:cxn ang="270">
                      <a:pos x="10800" y="5200"/>
                    </a:cxn>
                    <a:cxn ang="0">
                      <a:pos x="16993" y="5425"/>
                    </a:cxn>
                  </a:cxnLst>
                  <a:rect l="txL" t="txT" r="txR" b="txB"/>
                  <a:pathLst>
                    <a:path w="21600" h="21600">
                      <a:moveTo>
                        <a:pt x="6570" y="7129"/>
                      </a:moveTo>
                      <a:arcTo wR="5600" hR="5600" stAng="-8342818" swAng="5885636"/>
                      <a:lnTo>
                        <a:pt x="18956" y="3721"/>
                      </a:lnTo>
                      <a:arcTo wR="10800" hR="10800" stAng="19142818" swAng="-5885636"/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9278" name="圆角矩形 9277"/>
                <p:cNvSpPr/>
                <p:nvPr/>
              </p:nvSpPr>
              <p:spPr>
                <a:xfrm rot="1471514">
                  <a:off x="4407" y="1932"/>
                  <a:ext cx="200" cy="111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sp>
          <p:nvSpPr>
            <p:cNvPr id="9311" name="椭圆 9310"/>
            <p:cNvSpPr/>
            <p:nvPr/>
          </p:nvSpPr>
          <p:spPr>
            <a:xfrm>
              <a:off x="1632" y="2064"/>
              <a:ext cx="144" cy="144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312" name="椭圆 9311"/>
            <p:cNvSpPr/>
            <p:nvPr/>
          </p:nvSpPr>
          <p:spPr>
            <a:xfrm>
              <a:off x="1632" y="2688"/>
              <a:ext cx="144" cy="144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313" name="椭圆 9312"/>
            <p:cNvSpPr/>
            <p:nvPr/>
          </p:nvSpPr>
          <p:spPr>
            <a:xfrm>
              <a:off x="2592" y="3264"/>
              <a:ext cx="144" cy="144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314" name="椭圆 9313"/>
            <p:cNvSpPr/>
            <p:nvPr/>
          </p:nvSpPr>
          <p:spPr>
            <a:xfrm>
              <a:off x="3552" y="3264"/>
              <a:ext cx="144" cy="144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315" name="椭圆 9314"/>
            <p:cNvSpPr/>
            <p:nvPr/>
          </p:nvSpPr>
          <p:spPr>
            <a:xfrm>
              <a:off x="4080" y="2976"/>
              <a:ext cx="240" cy="240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316" name="椭圆 9315"/>
            <p:cNvSpPr/>
            <p:nvPr/>
          </p:nvSpPr>
          <p:spPr>
            <a:xfrm>
              <a:off x="4464" y="2304"/>
              <a:ext cx="144" cy="144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9319" name="椭圆 9318"/>
          <p:cNvSpPr/>
          <p:nvPr/>
        </p:nvSpPr>
        <p:spPr>
          <a:xfrm>
            <a:off x="2286000" y="1371600"/>
            <a:ext cx="228600" cy="22860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9263" name="组合 9262"/>
          <p:cNvGrpSpPr/>
          <p:nvPr/>
        </p:nvGrpSpPr>
        <p:grpSpPr>
          <a:xfrm>
            <a:off x="4115435" y="2004695"/>
            <a:ext cx="304800" cy="762000"/>
            <a:chOff x="864" y="1392"/>
            <a:chExt cx="240" cy="480"/>
          </a:xfrm>
        </p:grpSpPr>
        <p:sp>
          <p:nvSpPr>
            <p:cNvPr id="9264" name="直角三角形 9263"/>
            <p:cNvSpPr/>
            <p:nvPr/>
          </p:nvSpPr>
          <p:spPr>
            <a:xfrm>
              <a:off x="864" y="1392"/>
              <a:ext cx="240" cy="240"/>
            </a:xfrm>
            <a:prstGeom prst="rtTriangle">
              <a:avLst/>
            </a:prstGeom>
            <a:solidFill>
              <a:srgbClr val="FF0000"/>
            </a:solidFill>
            <a:ln w="2857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9265" name="直接连接符 9264"/>
            <p:cNvSpPr/>
            <p:nvPr/>
          </p:nvSpPr>
          <p:spPr>
            <a:xfrm>
              <a:off x="864" y="1536"/>
              <a:ext cx="0" cy="336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9262" name="直接连接符 9261"/>
          <p:cNvSpPr/>
          <p:nvPr/>
        </p:nvSpPr>
        <p:spPr>
          <a:xfrm rot="7422474" flipV="1">
            <a:off x="5414645" y="5418455"/>
            <a:ext cx="666750" cy="41656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oval" w="med" len="med"/>
            <a:tailEnd type="triangle" w="med" len="med"/>
          </a:ln>
        </p:spPr>
      </p:sp>
      <p:sp>
        <p:nvSpPr>
          <p:cNvPr id="4" name="文本框 3"/>
          <p:cNvSpPr txBox="1"/>
          <p:nvPr/>
        </p:nvSpPr>
        <p:spPr>
          <a:xfrm>
            <a:off x="711835" y="2385695"/>
            <a:ext cx="4070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/>
              <a:t>1</a:t>
            </a:r>
            <a:endParaRPr lang="en-US" altLang="zh-CN" sz="2800" b="1"/>
          </a:p>
        </p:txBody>
      </p:sp>
      <p:sp>
        <p:nvSpPr>
          <p:cNvPr id="5" name="文本框 4"/>
          <p:cNvSpPr txBox="1"/>
          <p:nvPr/>
        </p:nvSpPr>
        <p:spPr>
          <a:xfrm>
            <a:off x="2165985" y="-78105"/>
            <a:ext cx="4070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/>
              <a:t>2</a:t>
            </a:r>
            <a:endParaRPr lang="en-US" altLang="zh-CN" sz="2800" b="1"/>
          </a:p>
        </p:txBody>
      </p:sp>
      <p:pic>
        <p:nvPicPr>
          <p:cNvPr id="6" name="图片 5" descr="QQ截图2019111314135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450" y="372745"/>
            <a:ext cx="767715" cy="767080"/>
          </a:xfrm>
          <a:prstGeom prst="rect">
            <a:avLst/>
          </a:prstGeom>
        </p:spPr>
      </p:pic>
      <p:pic>
        <p:nvPicPr>
          <p:cNvPr id="7" name="图片 6" descr="QQ截图201911131413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373380"/>
            <a:ext cx="711200" cy="766445"/>
          </a:xfrm>
          <a:prstGeom prst="rect">
            <a:avLst/>
          </a:prstGeom>
        </p:spPr>
      </p:pic>
      <p:sp>
        <p:nvSpPr>
          <p:cNvPr id="8" name="右箭头 7"/>
          <p:cNvSpPr/>
          <p:nvPr/>
        </p:nvSpPr>
        <p:spPr>
          <a:xfrm rot="7980000">
            <a:off x="6674485" y="5000625"/>
            <a:ext cx="114300" cy="76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右箭头 8"/>
          <p:cNvSpPr/>
          <p:nvPr/>
        </p:nvSpPr>
        <p:spPr>
          <a:xfrm rot="11700000">
            <a:off x="6527800" y="4999990"/>
            <a:ext cx="127000" cy="762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 rot="16620000">
            <a:off x="6457950" y="4880610"/>
            <a:ext cx="130175" cy="76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 rot="19860000">
            <a:off x="6518910" y="4752340"/>
            <a:ext cx="133350" cy="762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 rot="2040000">
            <a:off x="6673850" y="4754245"/>
            <a:ext cx="116840" cy="76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右箭头 12"/>
          <p:cNvSpPr/>
          <p:nvPr/>
        </p:nvSpPr>
        <p:spPr>
          <a:xfrm rot="4920000">
            <a:off x="6744335" y="4882515"/>
            <a:ext cx="133350" cy="76200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4" name="图片 13" descr="1573617220523"/>
          <p:cNvPicPr>
            <a:picLocks noChangeAspect="1"/>
          </p:cNvPicPr>
          <p:nvPr/>
        </p:nvPicPr>
        <p:blipFill>
          <a:blip r:embed="rId4"/>
          <a:srcRect l="51340" t="58714" b="17370"/>
          <a:stretch>
            <a:fillRect/>
          </a:stretch>
        </p:blipFill>
        <p:spPr>
          <a:xfrm>
            <a:off x="3690620" y="1139825"/>
            <a:ext cx="1216660" cy="61150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048000" y="2895600"/>
            <a:ext cx="2341245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隶书" panose="02010800040101010101" charset="-122"/>
                <a:ea typeface="华文隶书" panose="02010800040101010101" charset="-122"/>
              </a:rPr>
              <a:t>常州北站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隶书" panose="02010800040101010101" charset="-122"/>
              <a:ea typeface="华文隶书" panose="02010800040101010101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636135" y="5492750"/>
            <a:ext cx="2165985" cy="46037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隶书" panose="02010800040101010101" charset="-122"/>
                <a:ea typeface="华文隶书" panose="02010800040101010101" charset="-122"/>
              </a:rPr>
              <a:t>红梅公园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隶书" panose="02010800040101010101" charset="-122"/>
              <a:ea typeface="华文隶书" panose="02010800040101010101" charset="-122"/>
            </a:endParaRPr>
          </a:p>
        </p:txBody>
      </p:sp>
      <p:pic>
        <p:nvPicPr>
          <p:cNvPr id="16" name="图片 15" descr="7e3e6709c93d70cf892a6e5581f97207bba12b47"/>
          <p:cNvPicPr>
            <a:picLocks noChangeAspect="1"/>
          </p:cNvPicPr>
          <p:nvPr/>
        </p:nvPicPr>
        <p:blipFill>
          <a:blip r:embed="rId5"/>
          <a:srcRect l="7211" t="24468" r="30826" b="26595"/>
          <a:stretch>
            <a:fillRect/>
          </a:stretch>
        </p:blipFill>
        <p:spPr>
          <a:xfrm>
            <a:off x="6980555" y="4886325"/>
            <a:ext cx="1519555" cy="1066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COMMONDATA" val="eyJoZGlkIjoiZTMzNDBkMzFlN2VlZmY0NDk2MTQ0NDM4MWQxMjJlZmYifQ==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WPS 演示</Application>
  <PresentationFormat>在屏幕上显示</PresentationFormat>
  <Paragraphs>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Arial</vt:lpstr>
      <vt:lpstr>宋体</vt:lpstr>
      <vt:lpstr>Wingdings</vt:lpstr>
      <vt:lpstr>华文隶书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甜酒</cp:lastModifiedBy>
  <cp:revision>30</cp:revision>
  <dcterms:created xsi:type="dcterms:W3CDTF">2019-11-12T00:41:00Z</dcterms:created>
  <dcterms:modified xsi:type="dcterms:W3CDTF">2022-05-10T04:57:32Z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2052-11.1.0.11636</vt:lpwstr>
  </property>
  <property fmtid="{D5CDD505-2E9C-101B-9397-08002B2CF9AE}" pid="4" name="ICV">
    <vt:lpwstr>D6BA36C2645C4A2C92A389E26C87190D</vt:lpwstr>
  </property>
</Properties>
</file>