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handoutMasterIdLst>
    <p:handoutMasterId r:id="rId10"/>
  </p:handoutMasterIdLst>
  <p:sldIdLst>
    <p:sldId id="257" r:id="rId4"/>
    <p:sldId id="262" r:id="rId6"/>
    <p:sldId id="288" r:id="rId7"/>
    <p:sldId id="290" r:id="rId8"/>
    <p:sldId id="28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02E"/>
    <a:srgbClr val="4F9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1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42" y="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E8750-CE10-4EA7-9647-8A9AB464D0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F376-E9C6-4488-882C-12D8E7EB8E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B034A-F852-45E0-A787-7481970140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04B6-C58F-4020-B2FE-656334DE4F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04B6-C58F-4020-B2FE-656334DE4F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04B6-C58F-4020-B2FE-656334DE4F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04B6-C58F-4020-B2FE-656334DE4F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04B6-C58F-4020-B2FE-656334DE4F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04B6-C58F-4020-B2FE-656334DE4F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19" cy="6858000"/>
          </a:xfrm>
          <a:prstGeom prst="rect">
            <a:avLst/>
          </a:prstGeom>
        </p:spPr>
      </p:pic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1051105" y="2359201"/>
            <a:ext cx="5044895" cy="3117878"/>
          </a:xfrm>
          <a:custGeom>
            <a:avLst/>
            <a:gdLst>
              <a:gd name="connsiteX0" fmla="*/ 3257255 w 5044895"/>
              <a:gd name="connsiteY0" fmla="*/ 17 h 3117878"/>
              <a:gd name="connsiteX1" fmla="*/ 4719412 w 5044895"/>
              <a:gd name="connsiteY1" fmla="*/ 219214 h 3117878"/>
              <a:gd name="connsiteX2" fmla="*/ 4948395 w 5044895"/>
              <a:gd name="connsiteY2" fmla="*/ 1700270 h 3117878"/>
              <a:gd name="connsiteX3" fmla="*/ 4744854 w 5044895"/>
              <a:gd name="connsiteY3" fmla="*/ 2885115 h 3117878"/>
              <a:gd name="connsiteX4" fmla="*/ 3116525 w 5044895"/>
              <a:gd name="connsiteY4" fmla="*/ 3110235 h 3117878"/>
              <a:gd name="connsiteX5" fmla="*/ 381442 w 5044895"/>
              <a:gd name="connsiteY5" fmla="*/ 2932508 h 3117878"/>
              <a:gd name="connsiteX6" fmla="*/ 101573 w 5044895"/>
              <a:gd name="connsiteY6" fmla="*/ 1759512 h 3117878"/>
              <a:gd name="connsiteX7" fmla="*/ 177901 w 5044895"/>
              <a:gd name="connsiteY7" fmla="*/ 231061 h 3117878"/>
              <a:gd name="connsiteX8" fmla="*/ 2060656 w 5044895"/>
              <a:gd name="connsiteY8" fmla="*/ 41487 h 3117878"/>
              <a:gd name="connsiteX9" fmla="*/ 3257255 w 5044895"/>
              <a:gd name="connsiteY9" fmla="*/ 17 h 311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4895" h="3117878">
                <a:moveTo>
                  <a:pt x="3257255" y="17"/>
                </a:moveTo>
                <a:cubicBezTo>
                  <a:pt x="3877684" y="1005"/>
                  <a:pt x="4542373" y="45436"/>
                  <a:pt x="4719412" y="219214"/>
                </a:cubicBezTo>
                <a:cubicBezTo>
                  <a:pt x="5073489" y="566768"/>
                  <a:pt x="4766056" y="1220408"/>
                  <a:pt x="4948395" y="1700270"/>
                </a:cubicBezTo>
                <a:cubicBezTo>
                  <a:pt x="5130734" y="2180132"/>
                  <a:pt x="5050166" y="2650121"/>
                  <a:pt x="4744854" y="2885115"/>
                </a:cubicBezTo>
                <a:cubicBezTo>
                  <a:pt x="4439542" y="3120110"/>
                  <a:pt x="3843761" y="3102336"/>
                  <a:pt x="3116525" y="3110235"/>
                </a:cubicBezTo>
                <a:cubicBezTo>
                  <a:pt x="2389290" y="3118135"/>
                  <a:pt x="883934" y="3157629"/>
                  <a:pt x="381442" y="2932508"/>
                </a:cubicBezTo>
                <a:cubicBezTo>
                  <a:pt x="-121051" y="2707388"/>
                  <a:pt x="135497" y="2209753"/>
                  <a:pt x="101573" y="1759512"/>
                </a:cubicBezTo>
                <a:cubicBezTo>
                  <a:pt x="67650" y="1309271"/>
                  <a:pt x="-148614" y="517399"/>
                  <a:pt x="177901" y="231061"/>
                </a:cubicBezTo>
                <a:cubicBezTo>
                  <a:pt x="504415" y="-55276"/>
                  <a:pt x="1339782" y="152072"/>
                  <a:pt x="2060656" y="41487"/>
                </a:cubicBezTo>
                <a:cubicBezTo>
                  <a:pt x="2060656" y="41487"/>
                  <a:pt x="2636826" y="-970"/>
                  <a:pt x="3257255" y="17"/>
                </a:cubicBezTo>
                <a:close/>
              </a:path>
            </a:pathLst>
          </a:custGeom>
          <a:ln w="28575">
            <a:solidFill>
              <a:srgbClr val="3E702E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3206" r="23750" b="73040"/>
          <a:stretch>
            <a:fillRect/>
          </a:stretch>
        </p:blipFill>
        <p:spPr>
          <a:xfrm>
            <a:off x="9448800" y="8610600"/>
            <a:ext cx="6515100" cy="1447800"/>
          </a:xfrm>
          <a:custGeom>
            <a:avLst/>
            <a:gdLst>
              <a:gd name="connsiteX0" fmla="*/ 0 w 6515100"/>
              <a:gd name="connsiteY0" fmla="*/ 0 h 1447800"/>
              <a:gd name="connsiteX1" fmla="*/ 6515100 w 6515100"/>
              <a:gd name="connsiteY1" fmla="*/ 0 h 1447800"/>
              <a:gd name="connsiteX2" fmla="*/ 6515100 w 6515100"/>
              <a:gd name="connsiteY2" fmla="*/ 1447800 h 1447800"/>
              <a:gd name="connsiteX3" fmla="*/ 0 w 6515100"/>
              <a:gd name="connsiteY3" fmla="*/ 1447800 h 1447800"/>
              <a:gd name="connsiteX4" fmla="*/ 0 w 65151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100" h="1447800">
                <a:moveTo>
                  <a:pt x="0" y="0"/>
                </a:moveTo>
                <a:lnTo>
                  <a:pt x="6515100" y="0"/>
                </a:lnTo>
                <a:lnTo>
                  <a:pt x="65151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>
            <a:fillRect/>
          </a:stretch>
        </p:blipFill>
        <p:spPr>
          <a:xfrm>
            <a:off x="0" y="0"/>
            <a:ext cx="12192000" cy="1838676"/>
          </a:xfrm>
          <a:custGeom>
            <a:avLst/>
            <a:gdLst>
              <a:gd name="connsiteX0" fmla="*/ 0 w 12192000"/>
              <a:gd name="connsiteY0" fmla="*/ 0 h 1838676"/>
              <a:gd name="connsiteX1" fmla="*/ 12192000 w 12192000"/>
              <a:gd name="connsiteY1" fmla="*/ 0 h 1838676"/>
              <a:gd name="connsiteX2" fmla="*/ 12192000 w 12192000"/>
              <a:gd name="connsiteY2" fmla="*/ 1838676 h 1838676"/>
              <a:gd name="connsiteX3" fmla="*/ 0 w 12192000"/>
              <a:gd name="connsiteY3" fmla="*/ 1838676 h 1838676"/>
              <a:gd name="connsiteX4" fmla="*/ 0 w 12192000"/>
              <a:gd name="connsiteY4" fmla="*/ 0 h 1838676"/>
              <a:gd name="connsiteX5" fmla="*/ 2781300 w 12192000"/>
              <a:gd name="connsiteY5" fmla="*/ 195438 h 1838676"/>
              <a:gd name="connsiteX6" fmla="*/ 2781300 w 12192000"/>
              <a:gd name="connsiteY6" fmla="*/ 1643238 h 1838676"/>
              <a:gd name="connsiteX7" fmla="*/ 9296400 w 12192000"/>
              <a:gd name="connsiteY7" fmla="*/ 1643238 h 1838676"/>
              <a:gd name="connsiteX8" fmla="*/ 9296400 w 12192000"/>
              <a:gd name="connsiteY8" fmla="*/ 195438 h 1838676"/>
              <a:gd name="connsiteX9" fmla="*/ 2781300 w 12192000"/>
              <a:gd name="connsiteY9" fmla="*/ 195438 h 183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838676">
                <a:moveTo>
                  <a:pt x="0" y="0"/>
                </a:moveTo>
                <a:lnTo>
                  <a:pt x="12192000" y="0"/>
                </a:lnTo>
                <a:lnTo>
                  <a:pt x="12192000" y="1838676"/>
                </a:lnTo>
                <a:lnTo>
                  <a:pt x="0" y="1838676"/>
                </a:lnTo>
                <a:lnTo>
                  <a:pt x="0" y="0"/>
                </a:lnTo>
                <a:close/>
                <a:moveTo>
                  <a:pt x="2781300" y="195438"/>
                </a:moveTo>
                <a:lnTo>
                  <a:pt x="2781300" y="1643238"/>
                </a:lnTo>
                <a:lnTo>
                  <a:pt x="9296400" y="1643238"/>
                </a:lnTo>
                <a:lnTo>
                  <a:pt x="9296400" y="195438"/>
                </a:lnTo>
                <a:lnTo>
                  <a:pt x="2781300" y="195438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 userDrawn="1"/>
        </p:nvCxnSpPr>
        <p:spPr>
          <a:xfrm>
            <a:off x="2000250" y="1033638"/>
            <a:ext cx="8191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rgbClr val="4F913B"/>
                </a:gs>
                <a:gs pos="68000">
                  <a:srgbClr val="4F913B"/>
                </a:gs>
                <a:gs pos="100000">
                  <a:schemeClr val="bg1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3E702E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5" name="矩形: 圆角 24"/>
          <p:cNvSpPr/>
          <p:nvPr userDrawn="1"/>
        </p:nvSpPr>
        <p:spPr>
          <a:xfrm>
            <a:off x="7233360" y="2894740"/>
            <a:ext cx="3124200" cy="533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17000">
                <a:srgbClr val="4F913B"/>
              </a:gs>
              <a:gs pos="82000">
                <a:srgbClr val="4F913B"/>
              </a:gs>
              <a:gs pos="100000">
                <a:schemeClr val="bg1">
                  <a:alpha val="2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 hasCustomPrompt="1"/>
          </p:nvPr>
        </p:nvSpPr>
        <p:spPr>
          <a:xfrm>
            <a:off x="7639050" y="2946426"/>
            <a:ext cx="2552700" cy="533400"/>
          </a:xfrm>
        </p:spPr>
        <p:txBody>
          <a:bodyPr/>
          <a:lstStyle>
            <a:lvl1pPr marL="0" indent="0" algn="ctr" defTabSz="914400" rtl="0" eaLnBrk="1" latinLnBrk="0" hangingPunct="1">
              <a:buNone/>
              <a:defRPr lang="zh-CN" altLang="en-US" sz="28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</a:t>
            </a:r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2" hasCustomPrompt="1"/>
          </p:nvPr>
        </p:nvSpPr>
        <p:spPr>
          <a:xfrm>
            <a:off x="6677025" y="3774514"/>
            <a:ext cx="4476750" cy="12827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dirty="0"/>
              <a:t>编辑母版文本样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9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2666998" y="-2667000"/>
            <a:ext cx="6858000" cy="12192000"/>
          </a:xfrm>
          <a:custGeom>
            <a:avLst/>
            <a:gdLst>
              <a:gd name="connsiteX0" fmla="*/ 6635932 w 6858000"/>
              <a:gd name="connsiteY0" fmla="*/ 261260 h 12192000"/>
              <a:gd name="connsiteX1" fmla="*/ 723719 w 6858000"/>
              <a:gd name="connsiteY1" fmla="*/ 261260 h 12192000"/>
              <a:gd name="connsiteX2" fmla="*/ 723719 w 6858000"/>
              <a:gd name="connsiteY2" fmla="*/ 11926391 h 12192000"/>
              <a:gd name="connsiteX3" fmla="*/ 6635932 w 6858000"/>
              <a:gd name="connsiteY3" fmla="*/ 11926391 h 12192000"/>
              <a:gd name="connsiteX4" fmla="*/ 6858000 w 6858000"/>
              <a:gd name="connsiteY4" fmla="*/ 0 h 12192000"/>
              <a:gd name="connsiteX5" fmla="*/ 6858000 w 6858000"/>
              <a:gd name="connsiteY5" fmla="*/ 12192000 h 12192000"/>
              <a:gd name="connsiteX6" fmla="*/ 0 w 6858000"/>
              <a:gd name="connsiteY6" fmla="*/ 12192000 h 12192000"/>
              <a:gd name="connsiteX7" fmla="*/ 0 w 6858000"/>
              <a:gd name="connsiteY7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6635932" y="261260"/>
                </a:moveTo>
                <a:lnTo>
                  <a:pt x="723719" y="261260"/>
                </a:lnTo>
                <a:lnTo>
                  <a:pt x="723719" y="11926391"/>
                </a:lnTo>
                <a:lnTo>
                  <a:pt x="6635932" y="11926391"/>
                </a:lnTo>
                <a:close/>
                <a:moveTo>
                  <a:pt x="6858000" y="0"/>
                </a:moveTo>
                <a:lnTo>
                  <a:pt x="685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439092" y="450033"/>
            <a:ext cx="10515600" cy="503555"/>
          </a:xfrm>
        </p:spPr>
        <p:txBody>
          <a:bodyPr>
            <a:noAutofit/>
          </a:bodyPr>
          <a:lstStyle>
            <a:lvl1pPr>
              <a:defRPr sz="4000">
                <a:latin typeface="字体管家方萌" panose="02020600040101010101" pitchFamily="18" charset="-122"/>
                <a:ea typeface="字体管家方萌" panose="02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9" b="71263" l="800" r="47600"/>
                    </a14:imgEffect>
                  </a14:imgLayer>
                </a14:imgProps>
              </a:ext>
            </a:extLst>
          </a:blip>
          <a:srcRect l="-793" t="32362" r="50503" b="28824"/>
          <a:stretch>
            <a:fillRect/>
          </a:stretch>
        </p:blipFill>
        <p:spPr>
          <a:xfrm rot="16785162">
            <a:off x="65431" y="-119909"/>
            <a:ext cx="1390882" cy="16104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19" cy="6858000"/>
          </a:xfrm>
          <a:prstGeom prst="rect">
            <a:avLst/>
          </a:prstGeom>
        </p:spPr>
      </p:pic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1051105" y="2359201"/>
            <a:ext cx="5044895" cy="3117878"/>
          </a:xfrm>
          <a:custGeom>
            <a:avLst/>
            <a:gdLst>
              <a:gd name="connsiteX0" fmla="*/ 3257255 w 5044895"/>
              <a:gd name="connsiteY0" fmla="*/ 17 h 3117878"/>
              <a:gd name="connsiteX1" fmla="*/ 4719412 w 5044895"/>
              <a:gd name="connsiteY1" fmla="*/ 219214 h 3117878"/>
              <a:gd name="connsiteX2" fmla="*/ 4948395 w 5044895"/>
              <a:gd name="connsiteY2" fmla="*/ 1700270 h 3117878"/>
              <a:gd name="connsiteX3" fmla="*/ 4744854 w 5044895"/>
              <a:gd name="connsiteY3" fmla="*/ 2885115 h 3117878"/>
              <a:gd name="connsiteX4" fmla="*/ 3116525 w 5044895"/>
              <a:gd name="connsiteY4" fmla="*/ 3110235 h 3117878"/>
              <a:gd name="connsiteX5" fmla="*/ 381442 w 5044895"/>
              <a:gd name="connsiteY5" fmla="*/ 2932508 h 3117878"/>
              <a:gd name="connsiteX6" fmla="*/ 101573 w 5044895"/>
              <a:gd name="connsiteY6" fmla="*/ 1759512 h 3117878"/>
              <a:gd name="connsiteX7" fmla="*/ 177901 w 5044895"/>
              <a:gd name="connsiteY7" fmla="*/ 231061 h 3117878"/>
              <a:gd name="connsiteX8" fmla="*/ 2060656 w 5044895"/>
              <a:gd name="connsiteY8" fmla="*/ 41487 h 3117878"/>
              <a:gd name="connsiteX9" fmla="*/ 3257255 w 5044895"/>
              <a:gd name="connsiteY9" fmla="*/ 17 h 311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4895" h="3117878">
                <a:moveTo>
                  <a:pt x="3257255" y="17"/>
                </a:moveTo>
                <a:cubicBezTo>
                  <a:pt x="3877684" y="1005"/>
                  <a:pt x="4542373" y="45436"/>
                  <a:pt x="4719412" y="219214"/>
                </a:cubicBezTo>
                <a:cubicBezTo>
                  <a:pt x="5073489" y="566768"/>
                  <a:pt x="4766056" y="1220408"/>
                  <a:pt x="4948395" y="1700270"/>
                </a:cubicBezTo>
                <a:cubicBezTo>
                  <a:pt x="5130734" y="2180132"/>
                  <a:pt x="5050166" y="2650121"/>
                  <a:pt x="4744854" y="2885115"/>
                </a:cubicBezTo>
                <a:cubicBezTo>
                  <a:pt x="4439542" y="3120110"/>
                  <a:pt x="3843761" y="3102336"/>
                  <a:pt x="3116525" y="3110235"/>
                </a:cubicBezTo>
                <a:cubicBezTo>
                  <a:pt x="2389290" y="3118135"/>
                  <a:pt x="883934" y="3157629"/>
                  <a:pt x="381442" y="2932508"/>
                </a:cubicBezTo>
                <a:cubicBezTo>
                  <a:pt x="-121051" y="2707388"/>
                  <a:pt x="135497" y="2209753"/>
                  <a:pt x="101573" y="1759512"/>
                </a:cubicBezTo>
                <a:cubicBezTo>
                  <a:pt x="67650" y="1309271"/>
                  <a:pt x="-148614" y="517399"/>
                  <a:pt x="177901" y="231061"/>
                </a:cubicBezTo>
                <a:cubicBezTo>
                  <a:pt x="504415" y="-55276"/>
                  <a:pt x="1339782" y="152072"/>
                  <a:pt x="2060656" y="41487"/>
                </a:cubicBezTo>
                <a:cubicBezTo>
                  <a:pt x="2060656" y="41487"/>
                  <a:pt x="2636826" y="-970"/>
                  <a:pt x="3257255" y="17"/>
                </a:cubicBezTo>
                <a:close/>
              </a:path>
            </a:pathLst>
          </a:custGeom>
          <a:ln w="28575">
            <a:solidFill>
              <a:srgbClr val="3E702E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3206" r="23750" b="73040"/>
          <a:stretch>
            <a:fillRect/>
          </a:stretch>
        </p:blipFill>
        <p:spPr>
          <a:xfrm>
            <a:off x="9448800" y="8610600"/>
            <a:ext cx="6515100" cy="1447800"/>
          </a:xfrm>
          <a:custGeom>
            <a:avLst/>
            <a:gdLst>
              <a:gd name="connsiteX0" fmla="*/ 0 w 6515100"/>
              <a:gd name="connsiteY0" fmla="*/ 0 h 1447800"/>
              <a:gd name="connsiteX1" fmla="*/ 6515100 w 6515100"/>
              <a:gd name="connsiteY1" fmla="*/ 0 h 1447800"/>
              <a:gd name="connsiteX2" fmla="*/ 6515100 w 6515100"/>
              <a:gd name="connsiteY2" fmla="*/ 1447800 h 1447800"/>
              <a:gd name="connsiteX3" fmla="*/ 0 w 6515100"/>
              <a:gd name="connsiteY3" fmla="*/ 1447800 h 1447800"/>
              <a:gd name="connsiteX4" fmla="*/ 0 w 65151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100" h="1447800">
                <a:moveTo>
                  <a:pt x="0" y="0"/>
                </a:moveTo>
                <a:lnTo>
                  <a:pt x="6515100" y="0"/>
                </a:lnTo>
                <a:lnTo>
                  <a:pt x="65151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>
            <a:fillRect/>
          </a:stretch>
        </p:blipFill>
        <p:spPr>
          <a:xfrm>
            <a:off x="0" y="0"/>
            <a:ext cx="12192000" cy="1838676"/>
          </a:xfrm>
          <a:custGeom>
            <a:avLst/>
            <a:gdLst>
              <a:gd name="connsiteX0" fmla="*/ 0 w 12192000"/>
              <a:gd name="connsiteY0" fmla="*/ 0 h 1838676"/>
              <a:gd name="connsiteX1" fmla="*/ 12192000 w 12192000"/>
              <a:gd name="connsiteY1" fmla="*/ 0 h 1838676"/>
              <a:gd name="connsiteX2" fmla="*/ 12192000 w 12192000"/>
              <a:gd name="connsiteY2" fmla="*/ 1838676 h 1838676"/>
              <a:gd name="connsiteX3" fmla="*/ 0 w 12192000"/>
              <a:gd name="connsiteY3" fmla="*/ 1838676 h 1838676"/>
              <a:gd name="connsiteX4" fmla="*/ 0 w 12192000"/>
              <a:gd name="connsiteY4" fmla="*/ 0 h 1838676"/>
              <a:gd name="connsiteX5" fmla="*/ 2781300 w 12192000"/>
              <a:gd name="connsiteY5" fmla="*/ 195438 h 1838676"/>
              <a:gd name="connsiteX6" fmla="*/ 2781300 w 12192000"/>
              <a:gd name="connsiteY6" fmla="*/ 1643238 h 1838676"/>
              <a:gd name="connsiteX7" fmla="*/ 9296400 w 12192000"/>
              <a:gd name="connsiteY7" fmla="*/ 1643238 h 1838676"/>
              <a:gd name="connsiteX8" fmla="*/ 9296400 w 12192000"/>
              <a:gd name="connsiteY8" fmla="*/ 195438 h 1838676"/>
              <a:gd name="connsiteX9" fmla="*/ 2781300 w 12192000"/>
              <a:gd name="connsiteY9" fmla="*/ 195438 h 183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838676">
                <a:moveTo>
                  <a:pt x="0" y="0"/>
                </a:moveTo>
                <a:lnTo>
                  <a:pt x="12192000" y="0"/>
                </a:lnTo>
                <a:lnTo>
                  <a:pt x="12192000" y="1838676"/>
                </a:lnTo>
                <a:lnTo>
                  <a:pt x="0" y="1838676"/>
                </a:lnTo>
                <a:lnTo>
                  <a:pt x="0" y="0"/>
                </a:lnTo>
                <a:close/>
                <a:moveTo>
                  <a:pt x="2781300" y="195438"/>
                </a:moveTo>
                <a:lnTo>
                  <a:pt x="2781300" y="1643238"/>
                </a:lnTo>
                <a:lnTo>
                  <a:pt x="9296400" y="1643238"/>
                </a:lnTo>
                <a:lnTo>
                  <a:pt x="9296400" y="195438"/>
                </a:lnTo>
                <a:lnTo>
                  <a:pt x="2781300" y="195438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 userDrawn="1"/>
        </p:nvCxnSpPr>
        <p:spPr>
          <a:xfrm>
            <a:off x="2000250" y="1033638"/>
            <a:ext cx="8191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rgbClr val="4F913B"/>
                </a:gs>
                <a:gs pos="68000">
                  <a:srgbClr val="4F913B"/>
                </a:gs>
                <a:gs pos="100000">
                  <a:schemeClr val="bg1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3E702E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5" name="矩形: 圆角 24"/>
          <p:cNvSpPr/>
          <p:nvPr userDrawn="1"/>
        </p:nvSpPr>
        <p:spPr>
          <a:xfrm>
            <a:off x="7233360" y="2894740"/>
            <a:ext cx="3124200" cy="533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17000">
                <a:srgbClr val="4F913B"/>
              </a:gs>
              <a:gs pos="82000">
                <a:srgbClr val="4F913B"/>
              </a:gs>
              <a:gs pos="100000">
                <a:schemeClr val="bg1">
                  <a:alpha val="2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 hasCustomPrompt="1"/>
          </p:nvPr>
        </p:nvSpPr>
        <p:spPr>
          <a:xfrm>
            <a:off x="7639050" y="2946426"/>
            <a:ext cx="2552700" cy="533400"/>
          </a:xfrm>
        </p:spPr>
        <p:txBody>
          <a:bodyPr/>
          <a:lstStyle>
            <a:lvl1pPr marL="0" indent="0" algn="ctr" defTabSz="914400" rtl="0" eaLnBrk="1" latinLnBrk="0" hangingPunct="1">
              <a:buNone/>
              <a:defRPr lang="zh-CN" altLang="en-US" sz="28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</a:t>
            </a:r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2" hasCustomPrompt="1"/>
          </p:nvPr>
        </p:nvSpPr>
        <p:spPr>
          <a:xfrm>
            <a:off x="6677025" y="3774514"/>
            <a:ext cx="4476750" cy="12827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dirty="0"/>
              <a:t>编辑母版文本样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5" grpId="0" bldLvl="0" animBg="1"/>
      <p:bldP spid="29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19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3206" r="23750" b="73040"/>
          <a:stretch>
            <a:fillRect/>
          </a:stretch>
        </p:blipFill>
        <p:spPr>
          <a:xfrm>
            <a:off x="9448800" y="8610600"/>
            <a:ext cx="6515100" cy="1447800"/>
          </a:xfrm>
          <a:custGeom>
            <a:avLst/>
            <a:gdLst>
              <a:gd name="connsiteX0" fmla="*/ 0 w 6515100"/>
              <a:gd name="connsiteY0" fmla="*/ 0 h 1447800"/>
              <a:gd name="connsiteX1" fmla="*/ 6515100 w 6515100"/>
              <a:gd name="connsiteY1" fmla="*/ 0 h 1447800"/>
              <a:gd name="connsiteX2" fmla="*/ 6515100 w 6515100"/>
              <a:gd name="connsiteY2" fmla="*/ 1447800 h 1447800"/>
              <a:gd name="connsiteX3" fmla="*/ 0 w 6515100"/>
              <a:gd name="connsiteY3" fmla="*/ 1447800 h 1447800"/>
              <a:gd name="connsiteX4" fmla="*/ 0 w 65151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100" h="1447800">
                <a:moveTo>
                  <a:pt x="0" y="0"/>
                </a:moveTo>
                <a:lnTo>
                  <a:pt x="6515100" y="0"/>
                </a:lnTo>
                <a:lnTo>
                  <a:pt x="65151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>
            <a:fillRect/>
          </a:stretch>
        </p:blipFill>
        <p:spPr>
          <a:xfrm>
            <a:off x="0" y="0"/>
            <a:ext cx="12192000" cy="1838676"/>
          </a:xfrm>
          <a:custGeom>
            <a:avLst/>
            <a:gdLst>
              <a:gd name="connsiteX0" fmla="*/ 0 w 12192000"/>
              <a:gd name="connsiteY0" fmla="*/ 0 h 1838676"/>
              <a:gd name="connsiteX1" fmla="*/ 12192000 w 12192000"/>
              <a:gd name="connsiteY1" fmla="*/ 0 h 1838676"/>
              <a:gd name="connsiteX2" fmla="*/ 12192000 w 12192000"/>
              <a:gd name="connsiteY2" fmla="*/ 1838676 h 1838676"/>
              <a:gd name="connsiteX3" fmla="*/ 0 w 12192000"/>
              <a:gd name="connsiteY3" fmla="*/ 1838676 h 1838676"/>
              <a:gd name="connsiteX4" fmla="*/ 0 w 12192000"/>
              <a:gd name="connsiteY4" fmla="*/ 0 h 1838676"/>
              <a:gd name="connsiteX5" fmla="*/ 2781300 w 12192000"/>
              <a:gd name="connsiteY5" fmla="*/ 195438 h 1838676"/>
              <a:gd name="connsiteX6" fmla="*/ 2781300 w 12192000"/>
              <a:gd name="connsiteY6" fmla="*/ 1643238 h 1838676"/>
              <a:gd name="connsiteX7" fmla="*/ 9296400 w 12192000"/>
              <a:gd name="connsiteY7" fmla="*/ 1643238 h 1838676"/>
              <a:gd name="connsiteX8" fmla="*/ 9296400 w 12192000"/>
              <a:gd name="connsiteY8" fmla="*/ 195438 h 1838676"/>
              <a:gd name="connsiteX9" fmla="*/ 2781300 w 12192000"/>
              <a:gd name="connsiteY9" fmla="*/ 195438 h 183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838676">
                <a:moveTo>
                  <a:pt x="0" y="0"/>
                </a:moveTo>
                <a:lnTo>
                  <a:pt x="12192000" y="0"/>
                </a:lnTo>
                <a:lnTo>
                  <a:pt x="12192000" y="1838676"/>
                </a:lnTo>
                <a:lnTo>
                  <a:pt x="0" y="1838676"/>
                </a:lnTo>
                <a:lnTo>
                  <a:pt x="0" y="0"/>
                </a:lnTo>
                <a:close/>
                <a:moveTo>
                  <a:pt x="2781300" y="195438"/>
                </a:moveTo>
                <a:lnTo>
                  <a:pt x="2781300" y="1643238"/>
                </a:lnTo>
                <a:lnTo>
                  <a:pt x="9296400" y="1643238"/>
                </a:lnTo>
                <a:lnTo>
                  <a:pt x="9296400" y="195438"/>
                </a:lnTo>
                <a:lnTo>
                  <a:pt x="2781300" y="195438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 userDrawn="1"/>
        </p:nvCxnSpPr>
        <p:spPr>
          <a:xfrm>
            <a:off x="2000250" y="1033638"/>
            <a:ext cx="8191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rgbClr val="4F913B"/>
                </a:gs>
                <a:gs pos="68000">
                  <a:srgbClr val="4F913B"/>
                </a:gs>
                <a:gs pos="100000">
                  <a:schemeClr val="bg1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3E702E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19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3206" r="23750" b="73040"/>
          <a:stretch>
            <a:fillRect/>
          </a:stretch>
        </p:blipFill>
        <p:spPr>
          <a:xfrm>
            <a:off x="9448800" y="8610600"/>
            <a:ext cx="6515100" cy="1447800"/>
          </a:xfrm>
          <a:custGeom>
            <a:avLst/>
            <a:gdLst>
              <a:gd name="connsiteX0" fmla="*/ 0 w 6515100"/>
              <a:gd name="connsiteY0" fmla="*/ 0 h 1447800"/>
              <a:gd name="connsiteX1" fmla="*/ 6515100 w 6515100"/>
              <a:gd name="connsiteY1" fmla="*/ 0 h 1447800"/>
              <a:gd name="connsiteX2" fmla="*/ 6515100 w 6515100"/>
              <a:gd name="connsiteY2" fmla="*/ 1447800 h 1447800"/>
              <a:gd name="connsiteX3" fmla="*/ 0 w 6515100"/>
              <a:gd name="connsiteY3" fmla="*/ 1447800 h 1447800"/>
              <a:gd name="connsiteX4" fmla="*/ 0 w 65151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100" h="1447800">
                <a:moveTo>
                  <a:pt x="0" y="0"/>
                </a:moveTo>
                <a:lnTo>
                  <a:pt x="6515100" y="0"/>
                </a:lnTo>
                <a:lnTo>
                  <a:pt x="65151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>
            <a:fillRect/>
          </a:stretch>
        </p:blipFill>
        <p:spPr>
          <a:xfrm>
            <a:off x="0" y="0"/>
            <a:ext cx="12192000" cy="1838676"/>
          </a:xfrm>
          <a:custGeom>
            <a:avLst/>
            <a:gdLst>
              <a:gd name="connsiteX0" fmla="*/ 0 w 12192000"/>
              <a:gd name="connsiteY0" fmla="*/ 0 h 1838676"/>
              <a:gd name="connsiteX1" fmla="*/ 12192000 w 12192000"/>
              <a:gd name="connsiteY1" fmla="*/ 0 h 1838676"/>
              <a:gd name="connsiteX2" fmla="*/ 12192000 w 12192000"/>
              <a:gd name="connsiteY2" fmla="*/ 1838676 h 1838676"/>
              <a:gd name="connsiteX3" fmla="*/ 0 w 12192000"/>
              <a:gd name="connsiteY3" fmla="*/ 1838676 h 1838676"/>
              <a:gd name="connsiteX4" fmla="*/ 0 w 12192000"/>
              <a:gd name="connsiteY4" fmla="*/ 0 h 1838676"/>
              <a:gd name="connsiteX5" fmla="*/ 2781300 w 12192000"/>
              <a:gd name="connsiteY5" fmla="*/ 195438 h 1838676"/>
              <a:gd name="connsiteX6" fmla="*/ 2781300 w 12192000"/>
              <a:gd name="connsiteY6" fmla="*/ 1643238 h 1838676"/>
              <a:gd name="connsiteX7" fmla="*/ 9296400 w 12192000"/>
              <a:gd name="connsiteY7" fmla="*/ 1643238 h 1838676"/>
              <a:gd name="connsiteX8" fmla="*/ 9296400 w 12192000"/>
              <a:gd name="connsiteY8" fmla="*/ 195438 h 1838676"/>
              <a:gd name="connsiteX9" fmla="*/ 2781300 w 12192000"/>
              <a:gd name="connsiteY9" fmla="*/ 195438 h 183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838676">
                <a:moveTo>
                  <a:pt x="0" y="0"/>
                </a:moveTo>
                <a:lnTo>
                  <a:pt x="12192000" y="0"/>
                </a:lnTo>
                <a:lnTo>
                  <a:pt x="12192000" y="1838676"/>
                </a:lnTo>
                <a:lnTo>
                  <a:pt x="0" y="1838676"/>
                </a:lnTo>
                <a:lnTo>
                  <a:pt x="0" y="0"/>
                </a:lnTo>
                <a:close/>
                <a:moveTo>
                  <a:pt x="2781300" y="195438"/>
                </a:moveTo>
                <a:lnTo>
                  <a:pt x="2781300" y="1643238"/>
                </a:lnTo>
                <a:lnTo>
                  <a:pt x="9296400" y="1643238"/>
                </a:lnTo>
                <a:lnTo>
                  <a:pt x="9296400" y="195438"/>
                </a:lnTo>
                <a:lnTo>
                  <a:pt x="2781300" y="195438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 userDrawn="1"/>
        </p:nvCxnSpPr>
        <p:spPr>
          <a:xfrm>
            <a:off x="2000250" y="1033638"/>
            <a:ext cx="8191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rgbClr val="4F913B"/>
                </a:gs>
                <a:gs pos="68000">
                  <a:srgbClr val="4F913B"/>
                </a:gs>
                <a:gs pos="100000">
                  <a:schemeClr val="bg1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3E702E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19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3206" r="23750" b="73040"/>
          <a:stretch>
            <a:fillRect/>
          </a:stretch>
        </p:blipFill>
        <p:spPr>
          <a:xfrm>
            <a:off x="9448800" y="8610600"/>
            <a:ext cx="6515100" cy="1447800"/>
          </a:xfrm>
          <a:custGeom>
            <a:avLst/>
            <a:gdLst>
              <a:gd name="connsiteX0" fmla="*/ 0 w 6515100"/>
              <a:gd name="connsiteY0" fmla="*/ 0 h 1447800"/>
              <a:gd name="connsiteX1" fmla="*/ 6515100 w 6515100"/>
              <a:gd name="connsiteY1" fmla="*/ 0 h 1447800"/>
              <a:gd name="connsiteX2" fmla="*/ 6515100 w 6515100"/>
              <a:gd name="connsiteY2" fmla="*/ 1447800 h 1447800"/>
              <a:gd name="connsiteX3" fmla="*/ 0 w 6515100"/>
              <a:gd name="connsiteY3" fmla="*/ 1447800 h 1447800"/>
              <a:gd name="connsiteX4" fmla="*/ 0 w 65151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100" h="1447800">
                <a:moveTo>
                  <a:pt x="0" y="0"/>
                </a:moveTo>
                <a:lnTo>
                  <a:pt x="6515100" y="0"/>
                </a:lnTo>
                <a:lnTo>
                  <a:pt x="65151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>
            <a:fillRect/>
          </a:stretch>
        </p:blipFill>
        <p:spPr>
          <a:xfrm>
            <a:off x="0" y="0"/>
            <a:ext cx="12192000" cy="1838676"/>
          </a:xfrm>
          <a:custGeom>
            <a:avLst/>
            <a:gdLst>
              <a:gd name="connsiteX0" fmla="*/ 0 w 12192000"/>
              <a:gd name="connsiteY0" fmla="*/ 0 h 1838676"/>
              <a:gd name="connsiteX1" fmla="*/ 12192000 w 12192000"/>
              <a:gd name="connsiteY1" fmla="*/ 0 h 1838676"/>
              <a:gd name="connsiteX2" fmla="*/ 12192000 w 12192000"/>
              <a:gd name="connsiteY2" fmla="*/ 1838676 h 1838676"/>
              <a:gd name="connsiteX3" fmla="*/ 0 w 12192000"/>
              <a:gd name="connsiteY3" fmla="*/ 1838676 h 1838676"/>
              <a:gd name="connsiteX4" fmla="*/ 0 w 12192000"/>
              <a:gd name="connsiteY4" fmla="*/ 0 h 1838676"/>
              <a:gd name="connsiteX5" fmla="*/ 2781300 w 12192000"/>
              <a:gd name="connsiteY5" fmla="*/ 195438 h 1838676"/>
              <a:gd name="connsiteX6" fmla="*/ 2781300 w 12192000"/>
              <a:gd name="connsiteY6" fmla="*/ 1643238 h 1838676"/>
              <a:gd name="connsiteX7" fmla="*/ 9296400 w 12192000"/>
              <a:gd name="connsiteY7" fmla="*/ 1643238 h 1838676"/>
              <a:gd name="connsiteX8" fmla="*/ 9296400 w 12192000"/>
              <a:gd name="connsiteY8" fmla="*/ 195438 h 1838676"/>
              <a:gd name="connsiteX9" fmla="*/ 2781300 w 12192000"/>
              <a:gd name="connsiteY9" fmla="*/ 195438 h 183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838676">
                <a:moveTo>
                  <a:pt x="0" y="0"/>
                </a:moveTo>
                <a:lnTo>
                  <a:pt x="12192000" y="0"/>
                </a:lnTo>
                <a:lnTo>
                  <a:pt x="12192000" y="1838676"/>
                </a:lnTo>
                <a:lnTo>
                  <a:pt x="0" y="1838676"/>
                </a:lnTo>
                <a:lnTo>
                  <a:pt x="0" y="0"/>
                </a:lnTo>
                <a:close/>
                <a:moveTo>
                  <a:pt x="2781300" y="195438"/>
                </a:moveTo>
                <a:lnTo>
                  <a:pt x="2781300" y="1643238"/>
                </a:lnTo>
                <a:lnTo>
                  <a:pt x="9296400" y="1643238"/>
                </a:lnTo>
                <a:lnTo>
                  <a:pt x="9296400" y="195438"/>
                </a:lnTo>
                <a:lnTo>
                  <a:pt x="2781300" y="195438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 userDrawn="1"/>
        </p:nvCxnSpPr>
        <p:spPr>
          <a:xfrm>
            <a:off x="2000250" y="1033638"/>
            <a:ext cx="8191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rgbClr val="4F913B"/>
                </a:gs>
                <a:gs pos="68000">
                  <a:srgbClr val="4F913B"/>
                </a:gs>
                <a:gs pos="100000">
                  <a:schemeClr val="bg1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3E702E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2666998" y="-2667000"/>
            <a:ext cx="6858000" cy="12192000"/>
          </a:xfrm>
          <a:custGeom>
            <a:avLst/>
            <a:gdLst>
              <a:gd name="connsiteX0" fmla="*/ 6635932 w 6858000"/>
              <a:gd name="connsiteY0" fmla="*/ 261260 h 12192000"/>
              <a:gd name="connsiteX1" fmla="*/ 723719 w 6858000"/>
              <a:gd name="connsiteY1" fmla="*/ 261260 h 12192000"/>
              <a:gd name="connsiteX2" fmla="*/ 723719 w 6858000"/>
              <a:gd name="connsiteY2" fmla="*/ 11926391 h 12192000"/>
              <a:gd name="connsiteX3" fmla="*/ 6635932 w 6858000"/>
              <a:gd name="connsiteY3" fmla="*/ 11926391 h 12192000"/>
              <a:gd name="connsiteX4" fmla="*/ 6858000 w 6858000"/>
              <a:gd name="connsiteY4" fmla="*/ 0 h 12192000"/>
              <a:gd name="connsiteX5" fmla="*/ 6858000 w 6858000"/>
              <a:gd name="connsiteY5" fmla="*/ 12192000 h 12192000"/>
              <a:gd name="connsiteX6" fmla="*/ 0 w 6858000"/>
              <a:gd name="connsiteY6" fmla="*/ 12192000 h 12192000"/>
              <a:gd name="connsiteX7" fmla="*/ 0 w 6858000"/>
              <a:gd name="connsiteY7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6635932" y="261260"/>
                </a:moveTo>
                <a:lnTo>
                  <a:pt x="723719" y="261260"/>
                </a:lnTo>
                <a:lnTo>
                  <a:pt x="723719" y="11926391"/>
                </a:lnTo>
                <a:lnTo>
                  <a:pt x="6635932" y="11926391"/>
                </a:lnTo>
                <a:close/>
                <a:moveTo>
                  <a:pt x="6858000" y="0"/>
                </a:moveTo>
                <a:lnTo>
                  <a:pt x="685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439092" y="450033"/>
            <a:ext cx="10515600" cy="503555"/>
          </a:xfrm>
        </p:spPr>
        <p:txBody>
          <a:bodyPr>
            <a:noAutofit/>
          </a:bodyPr>
          <a:lstStyle>
            <a:lvl1pPr>
              <a:defRPr sz="4000">
                <a:latin typeface="字体管家方萌" panose="02020600040101010101" pitchFamily="18" charset="-122"/>
                <a:ea typeface="字体管家方萌" panose="02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9" b="71263" l="800" r="47600"/>
                    </a14:imgEffect>
                  </a14:imgLayer>
                </a14:imgProps>
              </a:ext>
            </a:extLst>
          </a:blip>
          <a:srcRect l="-793" t="32362" r="50503" b="28824"/>
          <a:stretch>
            <a:fillRect/>
          </a:stretch>
        </p:blipFill>
        <p:spPr>
          <a:xfrm rot="16785162">
            <a:off x="65431" y="-119909"/>
            <a:ext cx="1390882" cy="16104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19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3206" r="23750" b="73040"/>
          <a:stretch>
            <a:fillRect/>
          </a:stretch>
        </p:blipFill>
        <p:spPr>
          <a:xfrm>
            <a:off x="9448800" y="8610600"/>
            <a:ext cx="6515100" cy="1447800"/>
          </a:xfrm>
          <a:custGeom>
            <a:avLst/>
            <a:gdLst>
              <a:gd name="connsiteX0" fmla="*/ 0 w 6515100"/>
              <a:gd name="connsiteY0" fmla="*/ 0 h 1447800"/>
              <a:gd name="connsiteX1" fmla="*/ 6515100 w 6515100"/>
              <a:gd name="connsiteY1" fmla="*/ 0 h 1447800"/>
              <a:gd name="connsiteX2" fmla="*/ 6515100 w 6515100"/>
              <a:gd name="connsiteY2" fmla="*/ 1447800 h 1447800"/>
              <a:gd name="connsiteX3" fmla="*/ 0 w 6515100"/>
              <a:gd name="connsiteY3" fmla="*/ 1447800 h 1447800"/>
              <a:gd name="connsiteX4" fmla="*/ 0 w 65151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100" h="1447800">
                <a:moveTo>
                  <a:pt x="0" y="0"/>
                </a:moveTo>
                <a:lnTo>
                  <a:pt x="6515100" y="0"/>
                </a:lnTo>
                <a:lnTo>
                  <a:pt x="65151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>
            <a:fillRect/>
          </a:stretch>
        </p:blipFill>
        <p:spPr>
          <a:xfrm>
            <a:off x="0" y="0"/>
            <a:ext cx="12192000" cy="1838676"/>
          </a:xfrm>
          <a:custGeom>
            <a:avLst/>
            <a:gdLst>
              <a:gd name="connsiteX0" fmla="*/ 0 w 12192000"/>
              <a:gd name="connsiteY0" fmla="*/ 0 h 1838676"/>
              <a:gd name="connsiteX1" fmla="*/ 12192000 w 12192000"/>
              <a:gd name="connsiteY1" fmla="*/ 0 h 1838676"/>
              <a:gd name="connsiteX2" fmla="*/ 12192000 w 12192000"/>
              <a:gd name="connsiteY2" fmla="*/ 1838676 h 1838676"/>
              <a:gd name="connsiteX3" fmla="*/ 0 w 12192000"/>
              <a:gd name="connsiteY3" fmla="*/ 1838676 h 1838676"/>
              <a:gd name="connsiteX4" fmla="*/ 0 w 12192000"/>
              <a:gd name="connsiteY4" fmla="*/ 0 h 1838676"/>
              <a:gd name="connsiteX5" fmla="*/ 2781300 w 12192000"/>
              <a:gd name="connsiteY5" fmla="*/ 195438 h 1838676"/>
              <a:gd name="connsiteX6" fmla="*/ 2781300 w 12192000"/>
              <a:gd name="connsiteY6" fmla="*/ 1643238 h 1838676"/>
              <a:gd name="connsiteX7" fmla="*/ 9296400 w 12192000"/>
              <a:gd name="connsiteY7" fmla="*/ 1643238 h 1838676"/>
              <a:gd name="connsiteX8" fmla="*/ 9296400 w 12192000"/>
              <a:gd name="connsiteY8" fmla="*/ 195438 h 1838676"/>
              <a:gd name="connsiteX9" fmla="*/ 2781300 w 12192000"/>
              <a:gd name="connsiteY9" fmla="*/ 195438 h 183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838676">
                <a:moveTo>
                  <a:pt x="0" y="0"/>
                </a:moveTo>
                <a:lnTo>
                  <a:pt x="12192000" y="0"/>
                </a:lnTo>
                <a:lnTo>
                  <a:pt x="12192000" y="1838676"/>
                </a:lnTo>
                <a:lnTo>
                  <a:pt x="0" y="1838676"/>
                </a:lnTo>
                <a:lnTo>
                  <a:pt x="0" y="0"/>
                </a:lnTo>
                <a:close/>
                <a:moveTo>
                  <a:pt x="2781300" y="195438"/>
                </a:moveTo>
                <a:lnTo>
                  <a:pt x="2781300" y="1643238"/>
                </a:lnTo>
                <a:lnTo>
                  <a:pt x="9296400" y="1643238"/>
                </a:lnTo>
                <a:lnTo>
                  <a:pt x="9296400" y="195438"/>
                </a:lnTo>
                <a:lnTo>
                  <a:pt x="2781300" y="195438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 userDrawn="1"/>
        </p:nvCxnSpPr>
        <p:spPr>
          <a:xfrm>
            <a:off x="2000250" y="1033638"/>
            <a:ext cx="8191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rgbClr val="4F913B"/>
                </a:gs>
                <a:gs pos="68000">
                  <a:srgbClr val="4F913B"/>
                </a:gs>
                <a:gs pos="100000">
                  <a:schemeClr val="bg1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3E702E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60B2-7D35-4961-AD12-DC3AA0F1D2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C766-6382-4698-8715-0EC66CFEA7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35881" r="27357" b="-9624"/>
          <a:stretch>
            <a:fillRect/>
          </a:stretch>
        </p:blipFill>
        <p:spPr>
          <a:xfrm>
            <a:off x="-1" y="2778260"/>
            <a:ext cx="8984975" cy="45435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>
            <a:fillRect/>
          </a:stretch>
        </p:blipFill>
        <p:spPr>
          <a:xfrm>
            <a:off x="0" y="-12065"/>
            <a:ext cx="12192000" cy="18386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94000" y="3037840"/>
            <a:ext cx="742696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4F913B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rPr>
              <a:t>——</a:t>
            </a:r>
            <a:r>
              <a:rPr lang="zh-CN" altLang="en-US" sz="2800" b="1" dirty="0">
                <a:solidFill>
                  <a:srgbClr val="4F913B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rPr>
              <a:t>圩塘小学国家安全教育日主题升旗仪式</a:t>
            </a:r>
            <a:endParaRPr lang="zh-CN" altLang="en-US" sz="2800" b="1" dirty="0">
              <a:solidFill>
                <a:srgbClr val="4F913B"/>
              </a:solidFill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4"/>
          <a:stretch>
            <a:fillRect/>
          </a:stretch>
        </p:blipFill>
        <p:spPr>
          <a:xfrm>
            <a:off x="0" y="4732865"/>
            <a:ext cx="12192000" cy="21799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9" t="35881" r="260" b="-9624"/>
          <a:stretch>
            <a:fillRect/>
          </a:stretch>
        </p:blipFill>
        <p:spPr>
          <a:xfrm>
            <a:off x="9059546" y="3646532"/>
            <a:ext cx="3207026" cy="45435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4370" y="1723390"/>
            <a:ext cx="10622280" cy="1325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筑牢安全城墙 人人都有责任</a:t>
            </a:r>
            <a:endParaRPr lang="zh-CN" altLang="en-US" sz="6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图片 4" descr="校徽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6090" y="3721100"/>
            <a:ext cx="3674745" cy="1036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5810" y="2804626"/>
            <a:ext cx="10439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华文行楷" pitchFamily="2" charset="-122"/>
                <a:ea typeface="华文行楷" pitchFamily="2" charset="-122"/>
              </a:rPr>
              <a:t>升国旗  唱国歌</a:t>
            </a:r>
            <a:endParaRPr lang="zh-CN" altLang="en-US" sz="72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533900" y="1943100"/>
            <a:ext cx="3124200" cy="533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17000">
                <a:srgbClr val="4F913B"/>
              </a:gs>
              <a:gs pos="82000">
                <a:srgbClr val="4F913B"/>
              </a:gs>
              <a:gs pos="100000">
                <a:schemeClr val="bg1">
                  <a:alpha val="2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第一项</a:t>
            </a:r>
            <a:endParaRPr lang="en-US" altLang="zh-CN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835" y="2804626"/>
            <a:ext cx="10439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华文行楷" pitchFamily="2" charset="-122"/>
                <a:ea typeface="华文行楷" pitchFamily="2" charset="-122"/>
              </a:rPr>
              <a:t>国家安全教育日</a:t>
            </a:r>
            <a:r>
              <a:rPr lang="zh-CN" altLang="en-US" sz="7200" dirty="0">
                <a:latin typeface="华文行楷" pitchFamily="2" charset="-122"/>
                <a:ea typeface="华文行楷" pitchFamily="2" charset="-122"/>
              </a:rPr>
              <a:t>  </a:t>
            </a:r>
            <a:endParaRPr lang="zh-CN" altLang="en-US" sz="7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533900" y="1943100"/>
            <a:ext cx="3124200" cy="533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17000">
                <a:srgbClr val="4F913B"/>
              </a:gs>
              <a:gs pos="82000">
                <a:srgbClr val="4F913B"/>
              </a:gs>
              <a:gs pos="100000">
                <a:schemeClr val="bg1">
                  <a:alpha val="2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第二项</a:t>
            </a:r>
            <a:endParaRPr lang="en-US" altLang="zh-CN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835" y="2804626"/>
            <a:ext cx="10439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华文行楷" pitchFamily="2" charset="-122"/>
                <a:ea typeface="华文行楷" pitchFamily="2" charset="-122"/>
              </a:rPr>
              <a:t>小学生反诈宣传  </a:t>
            </a:r>
            <a:endParaRPr lang="zh-CN" altLang="en-US" sz="72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533900" y="1943100"/>
            <a:ext cx="3124200" cy="533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17000">
                <a:srgbClr val="4F913B"/>
              </a:gs>
              <a:gs pos="82000">
                <a:srgbClr val="4F913B"/>
              </a:gs>
              <a:gs pos="100000">
                <a:schemeClr val="bg1">
                  <a:alpha val="2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第三项</a:t>
            </a:r>
            <a:endParaRPr lang="en-US" altLang="zh-CN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35881" r="27357" b="-9624"/>
          <a:stretch>
            <a:fillRect/>
          </a:stretch>
        </p:blipFill>
        <p:spPr>
          <a:xfrm>
            <a:off x="-1" y="2778260"/>
            <a:ext cx="8984975" cy="45435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>
            <a:fillRect/>
          </a:stretch>
        </p:blipFill>
        <p:spPr>
          <a:xfrm>
            <a:off x="0" y="0"/>
            <a:ext cx="12192000" cy="18386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2" r="20091" b="73732"/>
          <a:stretch>
            <a:fillRect/>
          </a:stretch>
        </p:blipFill>
        <p:spPr>
          <a:xfrm>
            <a:off x="8110330" y="1447752"/>
            <a:ext cx="1179444" cy="708975"/>
          </a:xfrm>
          <a:custGeom>
            <a:avLst/>
            <a:gdLst>
              <a:gd name="connsiteX0" fmla="*/ 539494 w 2226366"/>
              <a:gd name="connsiteY0" fmla="*/ 0 h 1338291"/>
              <a:gd name="connsiteX1" fmla="*/ 1686872 w 2226366"/>
              <a:gd name="connsiteY1" fmla="*/ 0 h 1338291"/>
              <a:gd name="connsiteX2" fmla="*/ 1735574 w 2226366"/>
              <a:gd name="connsiteY2" fmla="*/ 17151 h 1338291"/>
              <a:gd name="connsiteX3" fmla="*/ 2226366 w 2226366"/>
              <a:gd name="connsiteY3" fmla="*/ 616047 h 1338291"/>
              <a:gd name="connsiteX4" fmla="*/ 1113183 w 2226366"/>
              <a:gd name="connsiteY4" fmla="*/ 1338291 h 1338291"/>
              <a:gd name="connsiteX5" fmla="*/ 0 w 2226366"/>
              <a:gd name="connsiteY5" fmla="*/ 616047 h 1338291"/>
              <a:gd name="connsiteX6" fmla="*/ 490792 w 2226366"/>
              <a:gd name="connsiteY6" fmla="*/ 17151 h 13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366" h="1338291">
                <a:moveTo>
                  <a:pt x="539494" y="0"/>
                </a:moveTo>
                <a:lnTo>
                  <a:pt x="1686872" y="0"/>
                </a:lnTo>
                <a:lnTo>
                  <a:pt x="1735574" y="17151"/>
                </a:lnTo>
                <a:cubicBezTo>
                  <a:pt x="2031683" y="146944"/>
                  <a:pt x="2226366" y="366745"/>
                  <a:pt x="2226366" y="616047"/>
                </a:cubicBezTo>
                <a:cubicBezTo>
                  <a:pt x="2226366" y="1014931"/>
                  <a:pt x="1727977" y="1338291"/>
                  <a:pt x="1113183" y="1338291"/>
                </a:cubicBezTo>
                <a:cubicBezTo>
                  <a:pt x="498389" y="1338291"/>
                  <a:pt x="0" y="1014931"/>
                  <a:pt x="0" y="616047"/>
                </a:cubicBezTo>
                <a:cubicBezTo>
                  <a:pt x="0" y="366745"/>
                  <a:pt x="194683" y="146944"/>
                  <a:pt x="490792" y="17151"/>
                </a:cubicBez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3405811" y="3296808"/>
            <a:ext cx="5579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4F913B"/>
                </a:solidFill>
                <a:latin typeface="汉仪大宋简" panose="02010600000101010101" pitchFamily="2" charset="-122"/>
                <a:ea typeface="汉仪大宋简" panose="02010600000101010101" pitchFamily="2" charset="-122"/>
              </a:rPr>
              <a:t>建造友善和谐校园</a:t>
            </a:r>
            <a:endParaRPr lang="zh-CN" altLang="en-US" sz="2800" dirty="0">
              <a:solidFill>
                <a:srgbClr val="4F913B"/>
              </a:solidFill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15" name="箭头: 右 14"/>
          <p:cNvSpPr/>
          <p:nvPr/>
        </p:nvSpPr>
        <p:spPr>
          <a:xfrm>
            <a:off x="9197009" y="3510170"/>
            <a:ext cx="1060174" cy="132521"/>
          </a:xfrm>
          <a:prstGeom prst="rightArrow">
            <a:avLst/>
          </a:prstGeom>
          <a:solidFill>
            <a:srgbClr val="4F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/>
          <p:cNvSpPr/>
          <p:nvPr/>
        </p:nvSpPr>
        <p:spPr>
          <a:xfrm rot="10800000">
            <a:off x="2133603" y="3525957"/>
            <a:ext cx="1060174" cy="132521"/>
          </a:xfrm>
          <a:prstGeom prst="rightArrow">
            <a:avLst/>
          </a:prstGeom>
          <a:solidFill>
            <a:srgbClr val="4F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4"/>
          <a:stretch>
            <a:fillRect/>
          </a:stretch>
        </p:blipFill>
        <p:spPr>
          <a:xfrm>
            <a:off x="0" y="4732865"/>
            <a:ext cx="12192000" cy="21799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9" t="35881" r="260" b="-9624"/>
          <a:stretch>
            <a:fillRect/>
          </a:stretch>
        </p:blipFill>
        <p:spPr>
          <a:xfrm>
            <a:off x="8839201" y="2935967"/>
            <a:ext cx="3207026" cy="45435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1790" y="2098040"/>
            <a:ext cx="1009459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blipFill>
                  <a:blip r:embed="rId5"/>
                  <a:stretch>
                    <a:fillRect/>
                  </a:stretch>
                </a:blipFill>
                <a:latin typeface="华文行楷" pitchFamily="2" charset="-122"/>
                <a:ea typeface="华文行楷" pitchFamily="2" charset="-122"/>
              </a:rPr>
              <a:t>这些你都记住了吗？</a:t>
            </a:r>
            <a:endParaRPr lang="zh-CN" altLang="en-US" sz="8000" dirty="0">
              <a:blipFill>
                <a:blip r:embed="rId5"/>
                <a:stretch>
                  <a:fillRect/>
                </a:stretch>
              </a:blip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9E3C"/>
      </a:accent1>
      <a:accent2>
        <a:srgbClr val="D92E23"/>
      </a:accent2>
      <a:accent3>
        <a:srgbClr val="EF9D33"/>
      </a:accent3>
      <a:accent4>
        <a:srgbClr val="30B9CF"/>
      </a:accent4>
      <a:accent5>
        <a:srgbClr val="41B176"/>
      </a:accent5>
      <a:accent6>
        <a:srgbClr val="A0C215"/>
      </a:accent6>
      <a:hlink>
        <a:srgbClr val="4472C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2800" dirty="0" smtClean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9E3C"/>
      </a:accent1>
      <a:accent2>
        <a:srgbClr val="D92E23"/>
      </a:accent2>
      <a:accent3>
        <a:srgbClr val="EF9D33"/>
      </a:accent3>
      <a:accent4>
        <a:srgbClr val="30B9CF"/>
      </a:accent4>
      <a:accent5>
        <a:srgbClr val="41B176"/>
      </a:accent5>
      <a:accent6>
        <a:srgbClr val="A0C215"/>
      </a:accent6>
      <a:hlink>
        <a:srgbClr val="4472C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2800" dirty="0" smtClean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E3C"/>
    </a:accent1>
    <a:accent2>
      <a:srgbClr val="D92E23"/>
    </a:accent2>
    <a:accent3>
      <a:srgbClr val="EF9D33"/>
    </a:accent3>
    <a:accent4>
      <a:srgbClr val="30B9CF"/>
    </a:accent4>
    <a:accent5>
      <a:srgbClr val="41B176"/>
    </a:accent5>
    <a:accent6>
      <a:srgbClr val="A0C215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表格</Application>
  <PresentationFormat>宽屏</PresentationFormat>
  <Paragraphs>20</Paragraphs>
  <Slides>5</Slides>
  <Notes>28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Arial</vt:lpstr>
      <vt:lpstr>方正书宋_GBK</vt:lpstr>
      <vt:lpstr>Wingdings</vt:lpstr>
      <vt:lpstr>汉仪大宋简</vt:lpstr>
      <vt:lpstr>华文宋体</vt:lpstr>
      <vt:lpstr>字体管家方萌</vt:lpstr>
      <vt:lpstr>华文行楷</vt:lpstr>
      <vt:lpstr>行楷-简</vt:lpstr>
      <vt:lpstr>等线</vt:lpstr>
      <vt:lpstr>汉仪中等线KW</vt:lpstr>
      <vt:lpstr>微软雅黑</vt:lpstr>
      <vt:lpstr>汉仪旗黑</vt:lpstr>
      <vt:lpstr>宋体</vt:lpstr>
      <vt:lpstr>Arial Unicode MS</vt:lpstr>
      <vt:lpstr>等线 Light</vt:lpstr>
      <vt:lpstr>汉仪书宋二KW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zhoumin</cp:lastModifiedBy>
  <cp:revision>6</cp:revision>
  <dcterms:created xsi:type="dcterms:W3CDTF">2022-04-17T07:49:52Z</dcterms:created>
  <dcterms:modified xsi:type="dcterms:W3CDTF">2022-04-17T07:49:52Z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2052-4.1.2.6545</vt:lpwstr>
  </property>
</Properties>
</file>