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80" r:id="rId3"/>
    <p:sldId id="281" r:id="rId4"/>
    <p:sldId id="279" r:id="rId5"/>
  </p:sldIdLst>
  <p:sldSz cx="12192000" cy="6858000"/>
  <p:notesSz cx="6858000" cy="9144000"/>
  <p:embeddedFontLst>
    <p:embeddedFont>
      <p:font typeface="汉仪长宋简" panose="02010600030101010101" charset="-122"/>
      <p:regular r:id="rId8"/>
    </p:embeddedFont>
    <p:embeddedFont>
      <p:font typeface="汉仪中黑简" panose="02010600030101010101" charset="-122"/>
      <p:regular r:id="rId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7D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0" autoAdjust="0"/>
    <p:restoredTop sz="95244" autoAdjust="0"/>
  </p:normalViewPr>
  <p:slideViewPr>
    <p:cSldViewPr snapToGrid="0">
      <p:cViewPr varScale="1">
        <p:scale>
          <a:sx n="63" d="100"/>
          <a:sy n="63" d="100"/>
        </p:scale>
        <p:origin x="804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405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黑简" panose="02010609000101010101" pitchFamily="49" charset="-122"/>
        <a:ea typeface="汉仪中黑简" panose="0201060900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黑简" panose="02010609000101010101" pitchFamily="49" charset="-122"/>
        <a:ea typeface="汉仪中黑简" panose="0201060900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黑简" panose="02010609000101010101" pitchFamily="49" charset="-122"/>
        <a:ea typeface="汉仪中黑简" panose="0201060900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黑简" panose="02010609000101010101" pitchFamily="49" charset="-122"/>
        <a:ea typeface="汉仪中黑简" panose="0201060900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黑简" panose="02010609000101010101" pitchFamily="49" charset="-122"/>
        <a:ea typeface="汉仪中黑简" panose="0201060900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181213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1254494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998778979879898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287885" cy="69113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790989088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2365355" cy="6954520"/>
          </a:xfrm>
          <a:prstGeom prst="rect">
            <a:avLst/>
          </a:prstGeom>
        </p:spPr>
      </p:pic>
      <p:sp>
        <p:nvSpPr>
          <p:cNvPr id="11" name="TextBox 2"/>
          <p:cNvSpPr txBox="1"/>
          <p:nvPr/>
        </p:nvSpPr>
        <p:spPr>
          <a:xfrm>
            <a:off x="4411344" y="3352165"/>
            <a:ext cx="5829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pc="300" dirty="0">
                <a:solidFill>
                  <a:schemeClr val="bg1">
                    <a:lumMod val="50000"/>
                  </a:schemeClr>
                </a:solidFill>
                <a:latin typeface="汉仪中黑简" panose="02010609000101010101" pitchFamily="49" charset="-122"/>
                <a:ea typeface="汉仪中黑简" panose="02010609000101010101" pitchFamily="49" charset="-122"/>
                <a:cs typeface="微软雅黑" panose="020B0503020204020204" pitchFamily="34" charset="-122"/>
              </a:rPr>
              <a:t>常州市新北区滨江豪园幼儿园  </a:t>
            </a:r>
            <a:r>
              <a:rPr lang="en-US" altLang="zh-CN" spc="300" dirty="0">
                <a:solidFill>
                  <a:schemeClr val="bg1">
                    <a:lumMod val="50000"/>
                  </a:schemeClr>
                </a:solidFill>
                <a:latin typeface="汉仪中黑简" panose="02010609000101010101" pitchFamily="49" charset="-122"/>
                <a:ea typeface="汉仪中黑简" panose="02010609000101010101" pitchFamily="49" charset="-122"/>
                <a:cs typeface="微软雅黑" panose="020B0503020204020204" pitchFamily="34" charset="-122"/>
              </a:rPr>
              <a:t>2022.1.11</a:t>
            </a:r>
            <a:endParaRPr lang="zh-CN" altLang="en-US" spc="300" dirty="0">
              <a:solidFill>
                <a:schemeClr val="bg1">
                  <a:lumMod val="50000"/>
                </a:schemeClr>
              </a:solidFill>
              <a:latin typeface="汉仪中黑简" panose="02010609000101010101" pitchFamily="49" charset="-122"/>
              <a:ea typeface="汉仪中黑简" panose="0201060900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25" name="TextBox 5"/>
          <p:cNvSpPr txBox="1"/>
          <p:nvPr/>
        </p:nvSpPr>
        <p:spPr>
          <a:xfrm>
            <a:off x="1630680" y="1886495"/>
            <a:ext cx="893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7200" spc="300" dirty="0">
                <a:solidFill>
                  <a:srgbClr val="DD7D7F"/>
                </a:solidFill>
                <a:latin typeface="汉仪长宋简" panose="02010609000101010101" charset="-122"/>
                <a:ea typeface="汉仪长宋简" panose="02010609000101010101" charset="-122"/>
                <a:cs typeface="汉仪长宋简" panose="02010609000101010101" charset="-122"/>
              </a:rPr>
              <a:t>新教师</a:t>
            </a:r>
            <a:r>
              <a:rPr lang="zh-CN" altLang="en-US" sz="7200" spc="300">
                <a:solidFill>
                  <a:srgbClr val="DD7D7F"/>
                </a:solidFill>
                <a:latin typeface="汉仪长宋简" panose="02010609000101010101" charset="-122"/>
                <a:ea typeface="汉仪长宋简" panose="02010609000101010101" charset="-122"/>
                <a:cs typeface="汉仪长宋简" panose="02010609000101010101" charset="-122"/>
              </a:rPr>
              <a:t>课堂教学展示</a:t>
            </a:r>
            <a:endParaRPr lang="zh-CN" altLang="en-US" sz="7200" spc="300" dirty="0">
              <a:solidFill>
                <a:srgbClr val="DD7D7F"/>
              </a:solidFill>
              <a:latin typeface="汉仪长宋简" panose="02010609000101010101" charset="-122"/>
              <a:ea typeface="汉仪长宋简" panose="02010609000101010101" charset="-122"/>
              <a:cs typeface="汉仪长宋简" panose="02010609000101010101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3700145" y="2766060"/>
            <a:ext cx="579755" cy="579755"/>
          </a:xfrm>
          <a:prstGeom prst="line">
            <a:avLst/>
          </a:prstGeom>
          <a:solidFill>
            <a:srgbClr val="DD7D7F"/>
          </a:solidFill>
          <a:ln>
            <a:solidFill>
              <a:srgbClr val="DD7D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8769350" y="2251075"/>
            <a:ext cx="579755" cy="579755"/>
          </a:xfrm>
          <a:prstGeom prst="line">
            <a:avLst/>
          </a:prstGeom>
          <a:solidFill>
            <a:srgbClr val="DD7D7F"/>
          </a:solidFill>
          <a:ln>
            <a:solidFill>
              <a:srgbClr val="DD7D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907155" y="2517140"/>
            <a:ext cx="372745" cy="386080"/>
          </a:xfrm>
          <a:prstGeom prst="line">
            <a:avLst/>
          </a:prstGeom>
          <a:solidFill>
            <a:srgbClr val="DD7D7F"/>
          </a:solidFill>
          <a:ln>
            <a:solidFill>
              <a:srgbClr val="DD7D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8953500" y="2100580"/>
            <a:ext cx="372745" cy="386080"/>
          </a:xfrm>
          <a:prstGeom prst="line">
            <a:avLst/>
          </a:prstGeom>
          <a:solidFill>
            <a:srgbClr val="DD7D7F"/>
          </a:solidFill>
          <a:ln>
            <a:solidFill>
              <a:srgbClr val="DD7D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9376410" y="1879600"/>
            <a:ext cx="207645" cy="207645"/>
          </a:xfrm>
          <a:prstGeom prst="ellipse">
            <a:avLst/>
          </a:prstGeom>
          <a:solidFill>
            <a:srgbClr val="DD7D7F"/>
          </a:solidFill>
          <a:ln>
            <a:solidFill>
              <a:srgbClr val="DD7D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中黑简" panose="02010609000101010101" pitchFamily="49" charset="-122"/>
              <a:ea typeface="汉仪中黑简" panose="02010609000101010101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699510" y="2903220"/>
            <a:ext cx="207645" cy="207645"/>
          </a:xfrm>
          <a:prstGeom prst="ellipse">
            <a:avLst/>
          </a:prstGeom>
          <a:solidFill>
            <a:srgbClr val="DD7D7F"/>
          </a:solidFill>
          <a:ln>
            <a:solidFill>
              <a:srgbClr val="DD7D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中黑简" panose="02010609000101010101" pitchFamily="49" charset="-122"/>
              <a:ea typeface="汉仪中黑简" panose="02010609000101010101" pitchFamily="49" charset="-122"/>
            </a:endParaRPr>
          </a:p>
        </p:txBody>
      </p:sp>
      <p:pic>
        <p:nvPicPr>
          <p:cNvPr id="3" name="浪漫青春美好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" y="-142494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remove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87678767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87885" cy="6911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01900" y="2436653"/>
            <a:ext cx="3817540" cy="1084680"/>
          </a:xfrm>
          <a:prstGeom prst="rect">
            <a:avLst/>
          </a:prstGeom>
          <a:solidFill>
            <a:srgbClr val="3E8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中黑简" panose="02010609000101010101" pitchFamily="49" charset="-122"/>
              <a:ea typeface="汉仪中黑简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2343" y="2458035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2926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spc="-150" dirty="0">
                <a:solidFill>
                  <a:schemeClr val="bg1"/>
                </a:solidFill>
                <a:latin typeface="汉仪中黑简" panose="02010609000101010101" pitchFamily="49" charset="-122"/>
                <a:ea typeface="汉仪中黑简" panose="02010609000101010101" pitchFamily="49" charset="-122"/>
              </a:rPr>
              <a:t>一、</a:t>
            </a:r>
            <a:endParaRPr lang="en-US" altLang="zh-CN" sz="4800" spc="-150" dirty="0">
              <a:solidFill>
                <a:schemeClr val="bg1"/>
              </a:solidFill>
              <a:latin typeface="汉仪中黑简" panose="02010609000101010101" pitchFamily="49" charset="-122"/>
              <a:ea typeface="汉仪中黑简" panose="0201060900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39593" y="2563494"/>
            <a:ext cx="3554095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52926E"/>
                </a:solidFill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dirty="0">
                <a:solidFill>
                  <a:schemeClr val="bg1"/>
                </a:solidFill>
                <a:latin typeface="汉仪中黑简" panose="02010609000101010101" pitchFamily="49" charset="-122"/>
                <a:ea typeface="汉仪中黑简" panose="02010609000101010101" pitchFamily="49" charset="-122"/>
              </a:rPr>
              <a:t>话现场</a:t>
            </a:r>
          </a:p>
        </p:txBody>
      </p:sp>
      <p:sp>
        <p:nvSpPr>
          <p:cNvPr id="6" name="矩形 5"/>
          <p:cNvSpPr/>
          <p:nvPr/>
        </p:nvSpPr>
        <p:spPr>
          <a:xfrm>
            <a:off x="6590665" y="244856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2926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800" spc="-150" dirty="0">
              <a:solidFill>
                <a:schemeClr val="bg1"/>
              </a:solidFill>
              <a:latin typeface="汉仪中黑简" panose="02010609000101010101" pitchFamily="49" charset="-122"/>
              <a:ea typeface="汉仪中黑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93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87678767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87885" cy="6911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01900" y="2436653"/>
            <a:ext cx="4010580" cy="1026856"/>
          </a:xfrm>
          <a:prstGeom prst="rect">
            <a:avLst/>
          </a:prstGeom>
          <a:solidFill>
            <a:srgbClr val="3E8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中黑简" panose="02010609000101010101" pitchFamily="49" charset="-122"/>
              <a:ea typeface="汉仪中黑简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2343" y="2458035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2926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spc="-150" dirty="0">
                <a:solidFill>
                  <a:schemeClr val="bg1"/>
                </a:solidFill>
                <a:latin typeface="汉仪中黑简" panose="02010609000101010101" pitchFamily="49" charset="-122"/>
                <a:ea typeface="汉仪中黑简" panose="02010609000101010101" pitchFamily="49" charset="-122"/>
              </a:rPr>
              <a:t>二、</a:t>
            </a:r>
            <a:endParaRPr lang="en-US" altLang="zh-CN" sz="4800" spc="-150" dirty="0">
              <a:solidFill>
                <a:schemeClr val="bg1"/>
              </a:solidFill>
              <a:latin typeface="汉仪中黑简" panose="02010609000101010101" pitchFamily="49" charset="-122"/>
              <a:ea typeface="汉仪中黑简" panose="0201060900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43406" y="2471161"/>
            <a:ext cx="3554095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52926E"/>
                </a:solidFill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dirty="0">
                <a:solidFill>
                  <a:schemeClr val="bg1"/>
                </a:solidFill>
                <a:latin typeface="汉仪中黑简" panose="02010609000101010101" pitchFamily="49" charset="-122"/>
                <a:ea typeface="汉仪中黑简" panose="02010609000101010101" pitchFamily="49" charset="-122"/>
              </a:rPr>
              <a:t>专业引领</a:t>
            </a:r>
          </a:p>
        </p:txBody>
      </p:sp>
      <p:sp>
        <p:nvSpPr>
          <p:cNvPr id="6" name="矩形 5"/>
          <p:cNvSpPr/>
          <p:nvPr/>
        </p:nvSpPr>
        <p:spPr>
          <a:xfrm>
            <a:off x="6563204" y="2436653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2926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800" spc="-150" dirty="0">
              <a:solidFill>
                <a:schemeClr val="bg1"/>
              </a:solidFill>
              <a:latin typeface="汉仪中黑简" panose="02010609000101010101" pitchFamily="49" charset="-122"/>
              <a:ea typeface="汉仪中黑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967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87678767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87885" cy="6911340"/>
          </a:xfrm>
          <a:prstGeom prst="rect">
            <a:avLst/>
          </a:prstGeom>
        </p:spPr>
      </p:pic>
      <p:sp>
        <p:nvSpPr>
          <p:cNvPr id="2" name="文本框"/>
          <p:cNvSpPr>
            <a:spLocks noChangeArrowheads="1"/>
          </p:cNvSpPr>
          <p:nvPr/>
        </p:nvSpPr>
        <p:spPr bwMode="auto">
          <a:xfrm>
            <a:off x="4010025" y="2831147"/>
            <a:ext cx="5364480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3E8C7F"/>
                </a:solidFill>
                <a:latin typeface="汉仪中黑简" panose="02010609000101010101" pitchFamily="49" charset="-122"/>
                <a:ea typeface="汉仪中黑简" panose="02010609000101010101" pitchFamily="49" charset="-122"/>
              </a:rPr>
              <a:t>感谢您的观看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Office PowerPoint</Application>
  <PresentationFormat>宽屏</PresentationFormat>
  <Paragraphs>7</Paragraphs>
  <Slides>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汉仪中黑简</vt:lpstr>
      <vt:lpstr>Arial</vt:lpstr>
      <vt:lpstr>汉仪长宋简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麦田</dc:creator>
  <cp:lastModifiedBy>竹 与书</cp:lastModifiedBy>
  <cp:revision>14</cp:revision>
  <dcterms:created xsi:type="dcterms:W3CDTF">2021-05-11T12:52:00Z</dcterms:created>
  <dcterms:modified xsi:type="dcterms:W3CDTF">2022-01-11T01:16:29Z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FAFB29D519DF453492B6AAB4C70417AE</vt:lpwstr>
  </property>
  <property fmtid="{D5CDD505-2E9C-101B-9397-08002B2CF9AE}" pid="3" name="KSOProductBuildVer">
    <vt:lpwstr>2052-11.1.0.10495</vt:lpwstr>
  </property>
</Properties>
</file>