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84" r:id="rId3"/>
    <p:sldId id="256" r:id="rId4"/>
    <p:sldId id="266" r:id="rId5"/>
    <p:sldId id="257" r:id="rId6"/>
    <p:sldId id="258" r:id="rId7"/>
    <p:sldId id="259" r:id="rId8"/>
    <p:sldId id="281" r:id="rId9"/>
    <p:sldId id="285" r:id="rId10"/>
    <p:sldId id="264" r:id="rId11"/>
    <p:sldId id="280" r:id="rId13"/>
  </p:sldIdLst>
  <p:sldSz cx="12192000" cy="6858000"/>
  <p:notesSz cx="6858000" cy="9144000"/>
  <p:embeddedFontLst>
    <p:embeddedFont>
      <p:font typeface="方正喵呜体" panose="02010600010101010101" charset="-122"/>
      <p:regular r:id="rId17"/>
    </p:embeddedFont>
    <p:embeddedFont>
      <p:font typeface="Calibri Light" panose="020F0302020204030204" charset="0"/>
      <p:regular r:id="rId18"/>
      <p:italic r:id="rId19"/>
    </p:embeddedFont>
    <p:embeddedFont>
      <p:font typeface="Calibri" panose="020F0502020204030204" charset="0"/>
      <p:regular r:id="rId20"/>
      <p:bold r:id="rId21"/>
      <p:italic r:id="rId22"/>
      <p:boldItalic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C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font" Target="fonts/font7.fntdata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microsoft.com/office/2007/relationships/media" Target="file:///C:\Users\Administrator\Desktop\Bandari%20-%20The%20First%20Snowflakes.mp3" TargetMode="External"/><Relationship Id="rId1" Type="http://schemas.openxmlformats.org/officeDocument/2006/relationships/audio" Target="NUL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Bandari - The First Snowflakes">
            <a:hlinkClick r:id="" action="ppaction://media"/>
          </p:cNvPr>
          <p:cNvPicPr/>
          <p:nvPr>
            <a:audioFile r:link="rId1"/>
            <p:extLst>
              <p:ext uri="{DAA4B4D4-6D71-4841-9C94-3DE7FCFB9230}">
                <p14:media xmlns:p14="http://schemas.microsoft.com/office/powerpoint/2010/main" r:link="rId2">
                  <p14:trim st="10625.000000" end="483.000000"/>
                </p14:media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9310" y="5142230"/>
            <a:ext cx="1047115" cy="895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7" dur="1946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373120" y="3150235"/>
            <a:ext cx="66694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72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方正喵呜体" panose="02010600010101010101" charset="-122"/>
                <a:ea typeface="方正喵呜体" panose="02010600010101010101" charset="-122"/>
              </a:rPr>
              <a:t>可爱的太阳宝宝</a:t>
            </a:r>
            <a:endParaRPr lang="zh-CN" altLang="zh-CN" sz="7200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  <a:latin typeface="方正喵呜体" panose="02010600010101010101" charset="-122"/>
              <a:ea typeface="方正喵呜体" panose="02010600010101010101" charset="-122"/>
            </a:endParaRPr>
          </a:p>
        </p:txBody>
      </p:sp>
      <p:pic>
        <p:nvPicPr>
          <p:cNvPr id="6" name="图片 5" descr="014-2"/>
          <p:cNvPicPr>
            <a:picLocks noChangeAspect="1"/>
          </p:cNvPicPr>
          <p:nvPr/>
        </p:nvPicPr>
        <p:blipFill>
          <a:blip r:embed="rId1"/>
          <a:srcRect b="15962"/>
          <a:stretch>
            <a:fillRect/>
          </a:stretch>
        </p:blipFill>
        <p:spPr>
          <a:xfrm>
            <a:off x="-11430" y="-5080"/>
            <a:ext cx="12213590" cy="68433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62505" y="3884295"/>
            <a:ext cx="7862570" cy="13220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p>
            <a:r>
              <a:rPr lang="en-US" altLang="zh-CN" sz="8000" b="1">
                <a:solidFill>
                  <a:schemeClr val="accent3"/>
                </a:solidFill>
                <a:effectLst/>
                <a:latin typeface="华康少女文字W5" panose="040F0509000000000000" charset="-122"/>
                <a:ea typeface="华康少女文字W5" panose="040F0509000000000000" charset="-122"/>
              </a:rPr>
              <a:t>   </a:t>
            </a:r>
            <a:r>
              <a:rPr lang="zh-CN" altLang="en-US" sz="8000" b="1">
                <a:solidFill>
                  <a:schemeClr val="accent3"/>
                </a:solidFill>
                <a:effectLst/>
                <a:latin typeface="华康少女文字W5" panose="040F0509000000000000" charset="-122"/>
                <a:ea typeface="华康少女文字W5" panose="040F0509000000000000" charset="-122"/>
              </a:rPr>
              <a:t>太阳宝宝</a:t>
            </a:r>
            <a:endParaRPr lang="zh-CN" altLang="en-US" sz="8000" b="1">
              <a:solidFill>
                <a:schemeClr val="accent3"/>
              </a:solidFill>
              <a:effectLst/>
              <a:latin typeface="华康少女文字W5" panose="040F0509000000000000" charset="-122"/>
              <a:ea typeface="华康少女文字W5" panose="040F0509000000000000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208020" y="-194945"/>
            <a:ext cx="7268845" cy="7080885"/>
            <a:chOff x="5052" y="-307"/>
            <a:chExt cx="11447" cy="11151"/>
          </a:xfrm>
        </p:grpSpPr>
        <p:pic>
          <p:nvPicPr>
            <p:cNvPr id="11" name="图片 10" descr="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9323" t="35244" r="55522" b="49494"/>
            <a:stretch>
              <a:fillRect/>
            </a:stretch>
          </p:blipFill>
          <p:spPr>
            <a:xfrm rot="19680000">
              <a:off x="7137" y="560"/>
              <a:ext cx="1840" cy="3627"/>
            </a:xfrm>
            <a:prstGeom prst="rect">
              <a:avLst/>
            </a:prstGeom>
          </p:spPr>
        </p:pic>
        <p:pic>
          <p:nvPicPr>
            <p:cNvPr id="6" name="图片 5" descr="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9323" t="35244" r="55522" b="49494"/>
            <a:stretch>
              <a:fillRect/>
            </a:stretch>
          </p:blipFill>
          <p:spPr>
            <a:xfrm rot="17640000">
              <a:off x="13766" y="4794"/>
              <a:ext cx="1840" cy="3627"/>
            </a:xfrm>
            <a:prstGeom prst="rect">
              <a:avLst/>
            </a:prstGeom>
          </p:spPr>
        </p:pic>
        <p:pic>
          <p:nvPicPr>
            <p:cNvPr id="7" name="图片 6" descr="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9323" t="35244" r="55522" b="49494"/>
            <a:stretch>
              <a:fillRect/>
            </a:stretch>
          </p:blipFill>
          <p:spPr>
            <a:xfrm rot="19680000">
              <a:off x="11907" y="7218"/>
              <a:ext cx="1840" cy="3627"/>
            </a:xfrm>
            <a:prstGeom prst="rect">
              <a:avLst/>
            </a:prstGeom>
          </p:spPr>
        </p:pic>
        <p:pic>
          <p:nvPicPr>
            <p:cNvPr id="8" name="图片 7" descr="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9323" t="35244" r="55522" b="49494"/>
            <a:stretch>
              <a:fillRect/>
            </a:stretch>
          </p:blipFill>
          <p:spPr>
            <a:xfrm rot="12240000">
              <a:off x="8752" y="6682"/>
              <a:ext cx="1840" cy="3627"/>
            </a:xfrm>
            <a:prstGeom prst="rect">
              <a:avLst/>
            </a:prstGeom>
          </p:spPr>
        </p:pic>
        <p:pic>
          <p:nvPicPr>
            <p:cNvPr id="9" name="图片 8" descr="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9323" t="35244" r="55522" b="49494"/>
            <a:stretch>
              <a:fillRect/>
            </a:stretch>
          </p:blipFill>
          <p:spPr>
            <a:xfrm rot="4200000">
              <a:off x="13319" y="2275"/>
              <a:ext cx="1840" cy="3627"/>
            </a:xfrm>
            <a:prstGeom prst="rect">
              <a:avLst/>
            </a:prstGeom>
          </p:spPr>
        </p:pic>
        <p:pic>
          <p:nvPicPr>
            <p:cNvPr id="10" name="图片 9" descr="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9323" t="35244" r="55522" b="49494"/>
            <a:stretch>
              <a:fillRect/>
            </a:stretch>
          </p:blipFill>
          <p:spPr>
            <a:xfrm rot="15900000">
              <a:off x="5945" y="2995"/>
              <a:ext cx="1840" cy="3627"/>
            </a:xfrm>
            <a:prstGeom prst="rect">
              <a:avLst/>
            </a:prstGeom>
          </p:spPr>
        </p:pic>
        <p:pic>
          <p:nvPicPr>
            <p:cNvPr id="12" name="图片 11" descr="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9323" t="35244" r="55522" b="49494"/>
            <a:stretch>
              <a:fillRect/>
            </a:stretch>
          </p:blipFill>
          <p:spPr>
            <a:xfrm rot="21300000">
              <a:off x="9829" y="-307"/>
              <a:ext cx="1840" cy="3627"/>
            </a:xfrm>
            <a:prstGeom prst="rect">
              <a:avLst/>
            </a:prstGeom>
          </p:spPr>
        </p:pic>
        <p:pic>
          <p:nvPicPr>
            <p:cNvPr id="13" name="图片 12" descr="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9323" t="35244" r="55522" b="49494"/>
            <a:stretch>
              <a:fillRect/>
            </a:stretch>
          </p:blipFill>
          <p:spPr>
            <a:xfrm rot="1860000">
              <a:off x="12294" y="393"/>
              <a:ext cx="1840" cy="3627"/>
            </a:xfrm>
            <a:prstGeom prst="rect">
              <a:avLst/>
            </a:prstGeom>
          </p:spPr>
        </p:pic>
        <p:pic>
          <p:nvPicPr>
            <p:cNvPr id="14" name="图片 13" descr="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9323" t="35244" r="55522" b="49494"/>
            <a:stretch>
              <a:fillRect/>
            </a:stretch>
          </p:blipFill>
          <p:spPr>
            <a:xfrm rot="13440000">
              <a:off x="6532" y="5232"/>
              <a:ext cx="1840" cy="3627"/>
            </a:xfrm>
            <a:prstGeom prst="rect">
              <a:avLst/>
            </a:prstGeom>
          </p:spPr>
        </p:pic>
      </p:grpSp>
      <p:pic>
        <p:nvPicPr>
          <p:cNvPr id="24" name="图片 23" descr="6-2"/>
          <p:cNvPicPr>
            <a:picLocks noChangeAspect="1"/>
          </p:cNvPicPr>
          <p:nvPr/>
        </p:nvPicPr>
        <p:blipFill>
          <a:blip r:embed="rId2"/>
          <a:srcRect l="45206" t="37985" r="36250" b="34888"/>
          <a:stretch>
            <a:fillRect/>
          </a:stretch>
        </p:blipFill>
        <p:spPr>
          <a:xfrm>
            <a:off x="5076190" y="1653540"/>
            <a:ext cx="3497580" cy="3404235"/>
          </a:xfrm>
          <a:prstGeom prst="ellipse">
            <a:avLst/>
          </a:prstGeom>
        </p:spPr>
      </p:pic>
      <p:pic>
        <p:nvPicPr>
          <p:cNvPr id="25" name="图片 24" descr="6-2"/>
          <p:cNvPicPr>
            <a:picLocks noChangeAspect="1"/>
          </p:cNvPicPr>
          <p:nvPr/>
        </p:nvPicPr>
        <p:blipFill>
          <a:blip r:embed="rId2"/>
          <a:srcRect l="50805" t="53104" r="41765" b="40252"/>
          <a:stretch>
            <a:fillRect/>
          </a:stretch>
        </p:blipFill>
        <p:spPr>
          <a:xfrm rot="10800000">
            <a:off x="5951855" y="3539490"/>
            <a:ext cx="1401445" cy="83375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" name="图片 13" descr="5-1"/>
          <p:cNvPicPr>
            <a:picLocks noChangeAspect="1"/>
          </p:cNvPicPr>
          <p:nvPr/>
        </p:nvPicPr>
        <p:blipFill>
          <a:blip r:embed="rId1"/>
          <a:srcRect b="15520"/>
          <a:stretch>
            <a:fillRect/>
          </a:stretch>
        </p:blipFill>
        <p:spPr>
          <a:xfrm>
            <a:off x="-21590" y="-26035"/>
            <a:ext cx="12293600" cy="6909435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458210" y="2242820"/>
            <a:ext cx="1101725" cy="96329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458210" y="407670"/>
            <a:ext cx="1346835" cy="152908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1755" y="71120"/>
            <a:ext cx="1463040" cy="139192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346325" y="407670"/>
            <a:ext cx="490855" cy="41338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040880" y="821055"/>
            <a:ext cx="972185" cy="81089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0104120" y="407670"/>
            <a:ext cx="1828165" cy="347726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9001760" y="5164455"/>
            <a:ext cx="1828165" cy="105600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820795" y="5827395"/>
            <a:ext cx="1828165" cy="105600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269095" y="2053590"/>
            <a:ext cx="1828165" cy="105600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7531735" y="3206115"/>
            <a:ext cx="1737360" cy="1775460"/>
            <a:chOff x="11861" y="5049"/>
            <a:chExt cx="2736" cy="2796"/>
          </a:xfrm>
        </p:grpSpPr>
        <p:pic>
          <p:nvPicPr>
            <p:cNvPr id="13" name="图片 12" descr="6"/>
            <p:cNvPicPr>
              <a:picLocks noChangeAspect="1"/>
            </p:cNvPicPr>
            <p:nvPr/>
          </p:nvPicPr>
          <p:blipFill>
            <a:blip r:embed="rId2"/>
            <a:srcRect l="60343" t="37580" r="23919" b="38248"/>
            <a:stretch>
              <a:fillRect/>
            </a:stretch>
          </p:blipFill>
          <p:spPr>
            <a:xfrm>
              <a:off x="11861" y="5049"/>
              <a:ext cx="2736" cy="2796"/>
            </a:xfrm>
            <a:prstGeom prst="rect">
              <a:avLst/>
            </a:prstGeom>
          </p:spPr>
        </p:pic>
        <p:sp>
          <p:nvSpPr>
            <p:cNvPr id="26" name="任意多边形 25"/>
            <p:cNvSpPr/>
            <p:nvPr/>
          </p:nvSpPr>
          <p:spPr>
            <a:xfrm flipV="1">
              <a:off x="12723" y="5734"/>
              <a:ext cx="722" cy="120"/>
            </a:xfrm>
            <a:custGeom>
              <a:avLst/>
              <a:gdLst>
                <a:gd name="connisteX0" fmla="*/ 0 w 1024890"/>
                <a:gd name="connsiteY0" fmla="*/ 19995 h 167428"/>
                <a:gd name="connisteX1" fmla="*/ 76835 w 1024890"/>
                <a:gd name="connsiteY1" fmla="*/ 35235 h 167428"/>
                <a:gd name="connisteX2" fmla="*/ 153035 w 1024890"/>
                <a:gd name="connsiteY2" fmla="*/ 96195 h 167428"/>
                <a:gd name="connisteX3" fmla="*/ 229235 w 1024890"/>
                <a:gd name="connsiteY3" fmla="*/ 157155 h 167428"/>
                <a:gd name="connisteX4" fmla="*/ 306070 w 1024890"/>
                <a:gd name="connsiteY4" fmla="*/ 157155 h 167428"/>
                <a:gd name="connisteX5" fmla="*/ 351790 w 1024890"/>
                <a:gd name="connsiteY5" fmla="*/ 80955 h 167428"/>
                <a:gd name="connisteX6" fmla="*/ 428625 w 1024890"/>
                <a:gd name="connsiteY6" fmla="*/ 19995 h 167428"/>
                <a:gd name="connisteX7" fmla="*/ 504825 w 1024890"/>
                <a:gd name="connsiteY7" fmla="*/ 4755 h 167428"/>
                <a:gd name="connisteX8" fmla="*/ 581025 w 1024890"/>
                <a:gd name="connsiteY8" fmla="*/ 4755 h 167428"/>
                <a:gd name="connisteX9" fmla="*/ 657860 w 1024890"/>
                <a:gd name="connsiteY9" fmla="*/ 50475 h 167428"/>
                <a:gd name="connisteX10" fmla="*/ 688340 w 1024890"/>
                <a:gd name="connsiteY10" fmla="*/ 126675 h 167428"/>
                <a:gd name="connisteX11" fmla="*/ 765175 w 1024890"/>
                <a:gd name="connsiteY11" fmla="*/ 141915 h 167428"/>
                <a:gd name="connisteX12" fmla="*/ 856615 w 1024890"/>
                <a:gd name="connsiteY12" fmla="*/ 157155 h 167428"/>
                <a:gd name="connisteX13" fmla="*/ 933450 w 1024890"/>
                <a:gd name="connsiteY13" fmla="*/ 157155 h 167428"/>
                <a:gd name="connisteX14" fmla="*/ 1009650 w 1024890"/>
                <a:gd name="connsiteY14" fmla="*/ 111435 h 167428"/>
                <a:gd name="connisteX15" fmla="*/ 1024890 w 1024890"/>
                <a:gd name="connsiteY15" fmla="*/ 35235 h 16742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1024890" h="167429">
                  <a:moveTo>
                    <a:pt x="0" y="19995"/>
                  </a:moveTo>
                  <a:cubicBezTo>
                    <a:pt x="13970" y="21900"/>
                    <a:pt x="46355" y="19995"/>
                    <a:pt x="76835" y="35235"/>
                  </a:cubicBezTo>
                  <a:cubicBezTo>
                    <a:pt x="107315" y="50475"/>
                    <a:pt x="122555" y="72065"/>
                    <a:pt x="153035" y="96195"/>
                  </a:cubicBezTo>
                  <a:cubicBezTo>
                    <a:pt x="183515" y="120325"/>
                    <a:pt x="198755" y="145090"/>
                    <a:pt x="229235" y="157155"/>
                  </a:cubicBezTo>
                  <a:cubicBezTo>
                    <a:pt x="259715" y="169220"/>
                    <a:pt x="281305" y="172395"/>
                    <a:pt x="306070" y="157155"/>
                  </a:cubicBezTo>
                  <a:cubicBezTo>
                    <a:pt x="330835" y="141915"/>
                    <a:pt x="327025" y="108260"/>
                    <a:pt x="351790" y="80955"/>
                  </a:cubicBezTo>
                  <a:cubicBezTo>
                    <a:pt x="376555" y="53650"/>
                    <a:pt x="398145" y="35235"/>
                    <a:pt x="428625" y="19995"/>
                  </a:cubicBezTo>
                  <a:cubicBezTo>
                    <a:pt x="459105" y="4755"/>
                    <a:pt x="474345" y="7930"/>
                    <a:pt x="504825" y="4755"/>
                  </a:cubicBezTo>
                  <a:cubicBezTo>
                    <a:pt x="535305" y="1580"/>
                    <a:pt x="550545" y="-4135"/>
                    <a:pt x="581025" y="4755"/>
                  </a:cubicBezTo>
                  <a:cubicBezTo>
                    <a:pt x="611505" y="13645"/>
                    <a:pt x="636270" y="26345"/>
                    <a:pt x="657860" y="50475"/>
                  </a:cubicBezTo>
                  <a:cubicBezTo>
                    <a:pt x="679450" y="74605"/>
                    <a:pt x="666750" y="108260"/>
                    <a:pt x="688340" y="126675"/>
                  </a:cubicBezTo>
                  <a:cubicBezTo>
                    <a:pt x="709930" y="145090"/>
                    <a:pt x="731520" y="135565"/>
                    <a:pt x="765175" y="141915"/>
                  </a:cubicBezTo>
                  <a:cubicBezTo>
                    <a:pt x="798830" y="148265"/>
                    <a:pt x="822960" y="153980"/>
                    <a:pt x="856615" y="157155"/>
                  </a:cubicBezTo>
                  <a:cubicBezTo>
                    <a:pt x="890270" y="160330"/>
                    <a:pt x="902970" y="166045"/>
                    <a:pt x="933450" y="157155"/>
                  </a:cubicBezTo>
                  <a:cubicBezTo>
                    <a:pt x="963930" y="148265"/>
                    <a:pt x="991235" y="135565"/>
                    <a:pt x="1009650" y="111435"/>
                  </a:cubicBezTo>
                  <a:cubicBezTo>
                    <a:pt x="1028065" y="87305"/>
                    <a:pt x="1023620" y="49840"/>
                    <a:pt x="1024890" y="35235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 flipV="1">
              <a:off x="12755" y="5934"/>
              <a:ext cx="722" cy="120"/>
            </a:xfrm>
            <a:custGeom>
              <a:avLst/>
              <a:gdLst>
                <a:gd name="connisteX0" fmla="*/ 0 w 1024890"/>
                <a:gd name="connsiteY0" fmla="*/ 19995 h 167428"/>
                <a:gd name="connisteX1" fmla="*/ 76835 w 1024890"/>
                <a:gd name="connsiteY1" fmla="*/ 35235 h 167428"/>
                <a:gd name="connisteX2" fmla="*/ 153035 w 1024890"/>
                <a:gd name="connsiteY2" fmla="*/ 96195 h 167428"/>
                <a:gd name="connisteX3" fmla="*/ 229235 w 1024890"/>
                <a:gd name="connsiteY3" fmla="*/ 157155 h 167428"/>
                <a:gd name="connisteX4" fmla="*/ 306070 w 1024890"/>
                <a:gd name="connsiteY4" fmla="*/ 157155 h 167428"/>
                <a:gd name="connisteX5" fmla="*/ 351790 w 1024890"/>
                <a:gd name="connsiteY5" fmla="*/ 80955 h 167428"/>
                <a:gd name="connisteX6" fmla="*/ 428625 w 1024890"/>
                <a:gd name="connsiteY6" fmla="*/ 19995 h 167428"/>
                <a:gd name="connisteX7" fmla="*/ 504825 w 1024890"/>
                <a:gd name="connsiteY7" fmla="*/ 4755 h 167428"/>
                <a:gd name="connisteX8" fmla="*/ 581025 w 1024890"/>
                <a:gd name="connsiteY8" fmla="*/ 4755 h 167428"/>
                <a:gd name="connisteX9" fmla="*/ 657860 w 1024890"/>
                <a:gd name="connsiteY9" fmla="*/ 50475 h 167428"/>
                <a:gd name="connisteX10" fmla="*/ 688340 w 1024890"/>
                <a:gd name="connsiteY10" fmla="*/ 126675 h 167428"/>
                <a:gd name="connisteX11" fmla="*/ 765175 w 1024890"/>
                <a:gd name="connsiteY11" fmla="*/ 141915 h 167428"/>
                <a:gd name="connisteX12" fmla="*/ 856615 w 1024890"/>
                <a:gd name="connsiteY12" fmla="*/ 157155 h 167428"/>
                <a:gd name="connisteX13" fmla="*/ 933450 w 1024890"/>
                <a:gd name="connsiteY13" fmla="*/ 157155 h 167428"/>
                <a:gd name="connisteX14" fmla="*/ 1009650 w 1024890"/>
                <a:gd name="connsiteY14" fmla="*/ 111435 h 167428"/>
                <a:gd name="connisteX15" fmla="*/ 1024890 w 1024890"/>
                <a:gd name="connsiteY15" fmla="*/ 35235 h 16742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1024890" h="167429">
                  <a:moveTo>
                    <a:pt x="0" y="19995"/>
                  </a:moveTo>
                  <a:cubicBezTo>
                    <a:pt x="13970" y="21900"/>
                    <a:pt x="46355" y="19995"/>
                    <a:pt x="76835" y="35235"/>
                  </a:cubicBezTo>
                  <a:cubicBezTo>
                    <a:pt x="107315" y="50475"/>
                    <a:pt x="122555" y="72065"/>
                    <a:pt x="153035" y="96195"/>
                  </a:cubicBezTo>
                  <a:cubicBezTo>
                    <a:pt x="183515" y="120325"/>
                    <a:pt x="198755" y="145090"/>
                    <a:pt x="229235" y="157155"/>
                  </a:cubicBezTo>
                  <a:cubicBezTo>
                    <a:pt x="259715" y="169220"/>
                    <a:pt x="281305" y="172395"/>
                    <a:pt x="306070" y="157155"/>
                  </a:cubicBezTo>
                  <a:cubicBezTo>
                    <a:pt x="330835" y="141915"/>
                    <a:pt x="327025" y="108260"/>
                    <a:pt x="351790" y="80955"/>
                  </a:cubicBezTo>
                  <a:cubicBezTo>
                    <a:pt x="376555" y="53650"/>
                    <a:pt x="398145" y="35235"/>
                    <a:pt x="428625" y="19995"/>
                  </a:cubicBezTo>
                  <a:cubicBezTo>
                    <a:pt x="459105" y="4755"/>
                    <a:pt x="474345" y="7930"/>
                    <a:pt x="504825" y="4755"/>
                  </a:cubicBezTo>
                  <a:cubicBezTo>
                    <a:pt x="535305" y="1580"/>
                    <a:pt x="550545" y="-4135"/>
                    <a:pt x="581025" y="4755"/>
                  </a:cubicBezTo>
                  <a:cubicBezTo>
                    <a:pt x="611505" y="13645"/>
                    <a:pt x="636270" y="26345"/>
                    <a:pt x="657860" y="50475"/>
                  </a:cubicBezTo>
                  <a:cubicBezTo>
                    <a:pt x="679450" y="74605"/>
                    <a:pt x="666750" y="108260"/>
                    <a:pt x="688340" y="126675"/>
                  </a:cubicBezTo>
                  <a:cubicBezTo>
                    <a:pt x="709930" y="145090"/>
                    <a:pt x="731520" y="135565"/>
                    <a:pt x="765175" y="141915"/>
                  </a:cubicBezTo>
                  <a:cubicBezTo>
                    <a:pt x="798830" y="148265"/>
                    <a:pt x="822960" y="153980"/>
                    <a:pt x="856615" y="157155"/>
                  </a:cubicBezTo>
                  <a:cubicBezTo>
                    <a:pt x="890270" y="160330"/>
                    <a:pt x="902970" y="166045"/>
                    <a:pt x="933450" y="157155"/>
                  </a:cubicBezTo>
                  <a:cubicBezTo>
                    <a:pt x="963930" y="148265"/>
                    <a:pt x="991235" y="135565"/>
                    <a:pt x="1009650" y="111435"/>
                  </a:cubicBezTo>
                  <a:cubicBezTo>
                    <a:pt x="1028065" y="87305"/>
                    <a:pt x="1023620" y="49840"/>
                    <a:pt x="1024890" y="35235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5-2"/>
          <p:cNvPicPr>
            <a:picLocks noChangeAspect="1"/>
          </p:cNvPicPr>
          <p:nvPr/>
        </p:nvPicPr>
        <p:blipFill>
          <a:blip r:embed="rId1"/>
          <a:srcRect b="15223"/>
          <a:stretch>
            <a:fillRect/>
          </a:stretch>
        </p:blipFill>
        <p:spPr>
          <a:xfrm>
            <a:off x="-20320" y="-20320"/>
            <a:ext cx="12232640" cy="6899275"/>
          </a:xfrm>
          <a:prstGeom prst="rect">
            <a:avLst/>
          </a:prstGeom>
        </p:spPr>
      </p:pic>
      <p:pic>
        <p:nvPicPr>
          <p:cNvPr id="3" name="图片 2" descr="6"/>
          <p:cNvPicPr>
            <a:picLocks noChangeAspect="1"/>
          </p:cNvPicPr>
          <p:nvPr/>
        </p:nvPicPr>
        <p:blipFill>
          <a:blip r:embed="rId2"/>
          <a:srcRect l="59587" t="37170" r="24093" b="36938"/>
          <a:stretch>
            <a:fillRect/>
          </a:stretch>
        </p:blipFill>
        <p:spPr>
          <a:xfrm>
            <a:off x="7223125" y="2760345"/>
            <a:ext cx="2288540" cy="2415540"/>
          </a:xfrm>
          <a:prstGeom prst="rect">
            <a:avLst/>
          </a:prstGeom>
        </p:spPr>
      </p:pic>
      <p:pic>
        <p:nvPicPr>
          <p:cNvPr id="5" name="图片 4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6540000">
            <a:off x="9135745" y="3998595"/>
            <a:ext cx="836295" cy="1648460"/>
          </a:xfrm>
          <a:prstGeom prst="rect">
            <a:avLst/>
          </a:prstGeom>
        </p:spPr>
      </p:pic>
      <p:pic>
        <p:nvPicPr>
          <p:cNvPr id="6" name="图片 5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5400000">
            <a:off x="9431020" y="3268345"/>
            <a:ext cx="836295" cy="1648460"/>
          </a:xfrm>
          <a:prstGeom prst="rect">
            <a:avLst/>
          </a:prstGeom>
        </p:spPr>
      </p:pic>
      <p:pic>
        <p:nvPicPr>
          <p:cNvPr id="7" name="图片 6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4320000">
            <a:off x="9431020" y="2604770"/>
            <a:ext cx="836295" cy="1648460"/>
          </a:xfrm>
          <a:prstGeom prst="rect">
            <a:avLst/>
          </a:prstGeom>
        </p:spPr>
      </p:pic>
      <p:pic>
        <p:nvPicPr>
          <p:cNvPr id="10" name="图片 9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660000">
            <a:off x="8398510" y="1763395"/>
            <a:ext cx="836295" cy="1648460"/>
          </a:xfrm>
          <a:prstGeom prst="rect">
            <a:avLst/>
          </a:prstGeom>
        </p:spPr>
      </p:pic>
      <p:pic>
        <p:nvPicPr>
          <p:cNvPr id="11" name="图片 10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20220000">
            <a:off x="7560945" y="1763395"/>
            <a:ext cx="836295" cy="1648460"/>
          </a:xfrm>
          <a:prstGeom prst="rect">
            <a:avLst/>
          </a:prstGeom>
        </p:spPr>
      </p:pic>
      <p:pic>
        <p:nvPicPr>
          <p:cNvPr id="13" name="图片 12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18360000">
            <a:off x="6918325" y="2259330"/>
            <a:ext cx="836295" cy="1648460"/>
          </a:xfrm>
          <a:prstGeom prst="rect">
            <a:avLst/>
          </a:prstGeom>
        </p:spPr>
      </p:pic>
      <p:pic>
        <p:nvPicPr>
          <p:cNvPr id="14" name="图片 13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16380000">
            <a:off x="6570980" y="2864485"/>
            <a:ext cx="836295" cy="1648460"/>
          </a:xfrm>
          <a:prstGeom prst="rect">
            <a:avLst/>
          </a:prstGeom>
        </p:spPr>
      </p:pic>
      <p:pic>
        <p:nvPicPr>
          <p:cNvPr id="15" name="图片 14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14880000">
            <a:off x="6570980" y="3542665"/>
            <a:ext cx="836295" cy="1648460"/>
          </a:xfrm>
          <a:prstGeom prst="rect">
            <a:avLst/>
          </a:prstGeom>
        </p:spPr>
      </p:pic>
      <p:pic>
        <p:nvPicPr>
          <p:cNvPr id="16" name="图片 15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13500000">
            <a:off x="6951980" y="4203065"/>
            <a:ext cx="836295" cy="1648460"/>
          </a:xfrm>
          <a:prstGeom prst="rect">
            <a:avLst/>
          </a:prstGeom>
        </p:spPr>
      </p:pic>
      <p:pic>
        <p:nvPicPr>
          <p:cNvPr id="17" name="图片 16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11340000">
            <a:off x="7678420" y="4566285"/>
            <a:ext cx="836295" cy="1648460"/>
          </a:xfrm>
          <a:prstGeom prst="rect">
            <a:avLst/>
          </a:prstGeom>
        </p:spPr>
      </p:pic>
      <p:pic>
        <p:nvPicPr>
          <p:cNvPr id="18" name="图片 17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9660000">
            <a:off x="8494395" y="4504055"/>
            <a:ext cx="836295" cy="164846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320415" y="276225"/>
            <a:ext cx="1438275" cy="295148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550035" y="3094355"/>
            <a:ext cx="422275" cy="86677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29590" y="4594225"/>
            <a:ext cx="820420" cy="228409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938270" y="4594860"/>
            <a:ext cx="820420" cy="228409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1025505" y="2546350"/>
            <a:ext cx="820420" cy="228409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0000615" y="93345"/>
            <a:ext cx="1237615" cy="157226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869430" y="126365"/>
            <a:ext cx="1237615" cy="157226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rot="5400000">
            <a:off x="1924685" y="-593725"/>
            <a:ext cx="1237615" cy="238633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 rot="5400000">
            <a:off x="384810" y="771525"/>
            <a:ext cx="519430" cy="100139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189720" y="5483225"/>
            <a:ext cx="497205" cy="76009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503410" y="2432050"/>
            <a:ext cx="497205" cy="76009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9" name="图片 8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9323" t="35244" r="55522" b="49494"/>
          <a:stretch>
            <a:fillRect/>
          </a:stretch>
        </p:blipFill>
        <p:spPr>
          <a:xfrm rot="2880000">
            <a:off x="9020810" y="1988185"/>
            <a:ext cx="836295" cy="1648460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 flipV="1">
            <a:off x="8041005" y="3390900"/>
            <a:ext cx="597535" cy="76200"/>
          </a:xfrm>
          <a:custGeom>
            <a:avLst/>
            <a:gdLst>
              <a:gd name="connisteX0" fmla="*/ 0 w 1024890"/>
              <a:gd name="connsiteY0" fmla="*/ 19995 h 167428"/>
              <a:gd name="connisteX1" fmla="*/ 76835 w 1024890"/>
              <a:gd name="connsiteY1" fmla="*/ 35235 h 167428"/>
              <a:gd name="connisteX2" fmla="*/ 153035 w 1024890"/>
              <a:gd name="connsiteY2" fmla="*/ 96195 h 167428"/>
              <a:gd name="connisteX3" fmla="*/ 229235 w 1024890"/>
              <a:gd name="connsiteY3" fmla="*/ 157155 h 167428"/>
              <a:gd name="connisteX4" fmla="*/ 306070 w 1024890"/>
              <a:gd name="connsiteY4" fmla="*/ 157155 h 167428"/>
              <a:gd name="connisteX5" fmla="*/ 351790 w 1024890"/>
              <a:gd name="connsiteY5" fmla="*/ 80955 h 167428"/>
              <a:gd name="connisteX6" fmla="*/ 428625 w 1024890"/>
              <a:gd name="connsiteY6" fmla="*/ 19995 h 167428"/>
              <a:gd name="connisteX7" fmla="*/ 504825 w 1024890"/>
              <a:gd name="connsiteY7" fmla="*/ 4755 h 167428"/>
              <a:gd name="connisteX8" fmla="*/ 581025 w 1024890"/>
              <a:gd name="connsiteY8" fmla="*/ 4755 h 167428"/>
              <a:gd name="connisteX9" fmla="*/ 657860 w 1024890"/>
              <a:gd name="connsiteY9" fmla="*/ 50475 h 167428"/>
              <a:gd name="connisteX10" fmla="*/ 688340 w 1024890"/>
              <a:gd name="connsiteY10" fmla="*/ 126675 h 167428"/>
              <a:gd name="connisteX11" fmla="*/ 765175 w 1024890"/>
              <a:gd name="connsiteY11" fmla="*/ 141915 h 167428"/>
              <a:gd name="connisteX12" fmla="*/ 856615 w 1024890"/>
              <a:gd name="connsiteY12" fmla="*/ 157155 h 167428"/>
              <a:gd name="connisteX13" fmla="*/ 933450 w 1024890"/>
              <a:gd name="connsiteY13" fmla="*/ 157155 h 167428"/>
              <a:gd name="connisteX14" fmla="*/ 1009650 w 1024890"/>
              <a:gd name="connsiteY14" fmla="*/ 111435 h 167428"/>
              <a:gd name="connisteX15" fmla="*/ 1024890 w 1024890"/>
              <a:gd name="connsiteY15" fmla="*/ 35235 h 16742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</a:cxnLst>
            <a:rect l="l" t="t" r="r" b="b"/>
            <a:pathLst>
              <a:path w="1024890" h="167429">
                <a:moveTo>
                  <a:pt x="0" y="19995"/>
                </a:moveTo>
                <a:cubicBezTo>
                  <a:pt x="13970" y="21900"/>
                  <a:pt x="46355" y="19995"/>
                  <a:pt x="76835" y="35235"/>
                </a:cubicBezTo>
                <a:cubicBezTo>
                  <a:pt x="107315" y="50475"/>
                  <a:pt x="122555" y="72065"/>
                  <a:pt x="153035" y="96195"/>
                </a:cubicBezTo>
                <a:cubicBezTo>
                  <a:pt x="183515" y="120325"/>
                  <a:pt x="198755" y="145090"/>
                  <a:pt x="229235" y="157155"/>
                </a:cubicBezTo>
                <a:cubicBezTo>
                  <a:pt x="259715" y="169220"/>
                  <a:pt x="281305" y="172395"/>
                  <a:pt x="306070" y="157155"/>
                </a:cubicBezTo>
                <a:cubicBezTo>
                  <a:pt x="330835" y="141915"/>
                  <a:pt x="327025" y="108260"/>
                  <a:pt x="351790" y="80955"/>
                </a:cubicBezTo>
                <a:cubicBezTo>
                  <a:pt x="376555" y="53650"/>
                  <a:pt x="398145" y="35235"/>
                  <a:pt x="428625" y="19995"/>
                </a:cubicBezTo>
                <a:cubicBezTo>
                  <a:pt x="459105" y="4755"/>
                  <a:pt x="474345" y="7930"/>
                  <a:pt x="504825" y="4755"/>
                </a:cubicBezTo>
                <a:cubicBezTo>
                  <a:pt x="535305" y="1580"/>
                  <a:pt x="550545" y="-4135"/>
                  <a:pt x="581025" y="4755"/>
                </a:cubicBezTo>
                <a:cubicBezTo>
                  <a:pt x="611505" y="13645"/>
                  <a:pt x="636270" y="26345"/>
                  <a:pt x="657860" y="50475"/>
                </a:cubicBezTo>
                <a:cubicBezTo>
                  <a:pt x="679450" y="74605"/>
                  <a:pt x="666750" y="108260"/>
                  <a:pt x="688340" y="126675"/>
                </a:cubicBezTo>
                <a:cubicBezTo>
                  <a:pt x="709930" y="145090"/>
                  <a:pt x="731520" y="135565"/>
                  <a:pt x="765175" y="141915"/>
                </a:cubicBezTo>
                <a:cubicBezTo>
                  <a:pt x="798830" y="148265"/>
                  <a:pt x="822960" y="153980"/>
                  <a:pt x="856615" y="157155"/>
                </a:cubicBezTo>
                <a:cubicBezTo>
                  <a:pt x="890270" y="160330"/>
                  <a:pt x="902970" y="166045"/>
                  <a:pt x="933450" y="157155"/>
                </a:cubicBezTo>
                <a:cubicBezTo>
                  <a:pt x="963930" y="148265"/>
                  <a:pt x="991235" y="135565"/>
                  <a:pt x="1009650" y="111435"/>
                </a:cubicBezTo>
                <a:cubicBezTo>
                  <a:pt x="1028065" y="87305"/>
                  <a:pt x="1023620" y="49840"/>
                  <a:pt x="1024890" y="35235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flipV="1">
            <a:off x="8056245" y="3548380"/>
            <a:ext cx="597535" cy="76200"/>
          </a:xfrm>
          <a:custGeom>
            <a:avLst/>
            <a:gdLst>
              <a:gd name="connisteX0" fmla="*/ 0 w 1024890"/>
              <a:gd name="connsiteY0" fmla="*/ 19995 h 167428"/>
              <a:gd name="connisteX1" fmla="*/ 76835 w 1024890"/>
              <a:gd name="connsiteY1" fmla="*/ 35235 h 167428"/>
              <a:gd name="connisteX2" fmla="*/ 153035 w 1024890"/>
              <a:gd name="connsiteY2" fmla="*/ 96195 h 167428"/>
              <a:gd name="connisteX3" fmla="*/ 229235 w 1024890"/>
              <a:gd name="connsiteY3" fmla="*/ 157155 h 167428"/>
              <a:gd name="connisteX4" fmla="*/ 306070 w 1024890"/>
              <a:gd name="connsiteY4" fmla="*/ 157155 h 167428"/>
              <a:gd name="connisteX5" fmla="*/ 351790 w 1024890"/>
              <a:gd name="connsiteY5" fmla="*/ 80955 h 167428"/>
              <a:gd name="connisteX6" fmla="*/ 428625 w 1024890"/>
              <a:gd name="connsiteY6" fmla="*/ 19995 h 167428"/>
              <a:gd name="connisteX7" fmla="*/ 504825 w 1024890"/>
              <a:gd name="connsiteY7" fmla="*/ 4755 h 167428"/>
              <a:gd name="connisteX8" fmla="*/ 581025 w 1024890"/>
              <a:gd name="connsiteY8" fmla="*/ 4755 h 167428"/>
              <a:gd name="connisteX9" fmla="*/ 657860 w 1024890"/>
              <a:gd name="connsiteY9" fmla="*/ 50475 h 167428"/>
              <a:gd name="connisteX10" fmla="*/ 688340 w 1024890"/>
              <a:gd name="connsiteY10" fmla="*/ 126675 h 167428"/>
              <a:gd name="connisteX11" fmla="*/ 765175 w 1024890"/>
              <a:gd name="connsiteY11" fmla="*/ 141915 h 167428"/>
              <a:gd name="connisteX12" fmla="*/ 856615 w 1024890"/>
              <a:gd name="connsiteY12" fmla="*/ 157155 h 167428"/>
              <a:gd name="connisteX13" fmla="*/ 933450 w 1024890"/>
              <a:gd name="connsiteY13" fmla="*/ 157155 h 167428"/>
              <a:gd name="connisteX14" fmla="*/ 1009650 w 1024890"/>
              <a:gd name="connsiteY14" fmla="*/ 111435 h 167428"/>
              <a:gd name="connisteX15" fmla="*/ 1024890 w 1024890"/>
              <a:gd name="connsiteY15" fmla="*/ 35235 h 16742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</a:cxnLst>
            <a:rect l="l" t="t" r="r" b="b"/>
            <a:pathLst>
              <a:path w="1024890" h="167429">
                <a:moveTo>
                  <a:pt x="0" y="19995"/>
                </a:moveTo>
                <a:cubicBezTo>
                  <a:pt x="13970" y="21900"/>
                  <a:pt x="46355" y="19995"/>
                  <a:pt x="76835" y="35235"/>
                </a:cubicBezTo>
                <a:cubicBezTo>
                  <a:pt x="107315" y="50475"/>
                  <a:pt x="122555" y="72065"/>
                  <a:pt x="153035" y="96195"/>
                </a:cubicBezTo>
                <a:cubicBezTo>
                  <a:pt x="183515" y="120325"/>
                  <a:pt x="198755" y="145090"/>
                  <a:pt x="229235" y="157155"/>
                </a:cubicBezTo>
                <a:cubicBezTo>
                  <a:pt x="259715" y="169220"/>
                  <a:pt x="281305" y="172395"/>
                  <a:pt x="306070" y="157155"/>
                </a:cubicBezTo>
                <a:cubicBezTo>
                  <a:pt x="330835" y="141915"/>
                  <a:pt x="327025" y="108260"/>
                  <a:pt x="351790" y="80955"/>
                </a:cubicBezTo>
                <a:cubicBezTo>
                  <a:pt x="376555" y="53650"/>
                  <a:pt x="398145" y="35235"/>
                  <a:pt x="428625" y="19995"/>
                </a:cubicBezTo>
                <a:cubicBezTo>
                  <a:pt x="459105" y="4755"/>
                  <a:pt x="474345" y="7930"/>
                  <a:pt x="504825" y="4755"/>
                </a:cubicBezTo>
                <a:cubicBezTo>
                  <a:pt x="535305" y="1580"/>
                  <a:pt x="550545" y="-4135"/>
                  <a:pt x="581025" y="4755"/>
                </a:cubicBezTo>
                <a:cubicBezTo>
                  <a:pt x="611505" y="13645"/>
                  <a:pt x="636270" y="26345"/>
                  <a:pt x="657860" y="50475"/>
                </a:cubicBezTo>
                <a:cubicBezTo>
                  <a:pt x="679450" y="74605"/>
                  <a:pt x="666750" y="108260"/>
                  <a:pt x="688340" y="126675"/>
                </a:cubicBezTo>
                <a:cubicBezTo>
                  <a:pt x="709930" y="145090"/>
                  <a:pt x="731520" y="135565"/>
                  <a:pt x="765175" y="141915"/>
                </a:cubicBezTo>
                <a:cubicBezTo>
                  <a:pt x="798830" y="148265"/>
                  <a:pt x="822960" y="153980"/>
                  <a:pt x="856615" y="157155"/>
                </a:cubicBezTo>
                <a:cubicBezTo>
                  <a:pt x="890270" y="160330"/>
                  <a:pt x="902970" y="166045"/>
                  <a:pt x="933450" y="157155"/>
                </a:cubicBezTo>
                <a:cubicBezTo>
                  <a:pt x="963930" y="148265"/>
                  <a:pt x="991235" y="135565"/>
                  <a:pt x="1009650" y="111435"/>
                </a:cubicBezTo>
                <a:cubicBezTo>
                  <a:pt x="1028065" y="87305"/>
                  <a:pt x="1023620" y="49840"/>
                  <a:pt x="1024890" y="35235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6-1-1"/>
          <p:cNvPicPr>
            <a:picLocks noChangeAspect="1"/>
          </p:cNvPicPr>
          <p:nvPr/>
        </p:nvPicPr>
        <p:blipFill>
          <a:blip r:embed="rId1"/>
          <a:srcRect b="14887"/>
          <a:stretch>
            <a:fillRect/>
          </a:stretch>
        </p:blipFill>
        <p:spPr>
          <a:xfrm>
            <a:off x="2540" y="-25400"/>
            <a:ext cx="12201525" cy="6908800"/>
          </a:xfrm>
          <a:prstGeom prst="rect">
            <a:avLst/>
          </a:prstGeom>
        </p:spPr>
      </p:pic>
      <p:pic>
        <p:nvPicPr>
          <p:cNvPr id="25" name="图片 24" descr="6-2"/>
          <p:cNvPicPr>
            <a:picLocks noChangeAspect="1"/>
          </p:cNvPicPr>
          <p:nvPr/>
        </p:nvPicPr>
        <p:blipFill>
          <a:blip r:embed="rId2"/>
          <a:srcRect l="50805" t="53104" r="41765" b="40252"/>
          <a:stretch>
            <a:fillRect/>
          </a:stretch>
        </p:blipFill>
        <p:spPr>
          <a:xfrm rot="240000">
            <a:off x="6141720" y="4394835"/>
            <a:ext cx="1010285" cy="600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10" y="0"/>
            <a:ext cx="1210754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-2"/>
          <p:cNvPicPr>
            <a:picLocks noChangeAspect="1"/>
          </p:cNvPicPr>
          <p:nvPr/>
        </p:nvPicPr>
        <p:blipFill>
          <a:blip r:embed="rId1"/>
          <a:srcRect b="15765"/>
          <a:stretch>
            <a:fillRect/>
          </a:stretch>
        </p:blipFill>
        <p:spPr>
          <a:xfrm>
            <a:off x="-27940" y="-3175"/>
            <a:ext cx="12247880" cy="686371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320415" y="276225"/>
            <a:ext cx="1438275" cy="295148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rot="5400000">
            <a:off x="180340" y="199390"/>
            <a:ext cx="3696335" cy="411353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 rot="5400000">
            <a:off x="5734685" y="-342265"/>
            <a:ext cx="1234440" cy="295148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/>
          </a:p>
        </p:txBody>
      </p:sp>
      <p:sp>
        <p:nvSpPr>
          <p:cNvPr id="23" name="矩形 22"/>
          <p:cNvSpPr/>
          <p:nvPr/>
        </p:nvSpPr>
        <p:spPr>
          <a:xfrm rot="5400000">
            <a:off x="9966325" y="1907540"/>
            <a:ext cx="835025" cy="199644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420000">
            <a:off x="10383520" y="584200"/>
            <a:ext cx="1378585" cy="433768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5400000">
            <a:off x="8978900" y="-230505"/>
            <a:ext cx="1624965" cy="312039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5400000">
            <a:off x="9552305" y="5163820"/>
            <a:ext cx="666750" cy="159385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rot="5400000">
            <a:off x="8740140" y="4765675"/>
            <a:ext cx="1324610" cy="2865755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 rot="5400000">
            <a:off x="4178300" y="5440045"/>
            <a:ext cx="666750" cy="159385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 rot="5400000">
            <a:off x="408940" y="749935"/>
            <a:ext cx="427355" cy="102235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 rot="5400000">
            <a:off x="685800" y="4582160"/>
            <a:ext cx="427355" cy="102235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rot="5400000">
            <a:off x="685800" y="6135370"/>
            <a:ext cx="427355" cy="1022350"/>
          </a:xfrm>
          <a:prstGeom prst="rect">
            <a:avLst/>
          </a:prstGeom>
          <a:solidFill>
            <a:srgbClr val="CACACA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6-1-1"/>
          <p:cNvPicPr>
            <a:picLocks noChangeAspect="1"/>
          </p:cNvPicPr>
          <p:nvPr/>
        </p:nvPicPr>
        <p:blipFill>
          <a:blip r:embed="rId2"/>
          <a:srcRect l="45017" t="37558" r="36211" b="34303"/>
          <a:stretch>
            <a:fillRect/>
          </a:stretch>
        </p:blipFill>
        <p:spPr>
          <a:xfrm>
            <a:off x="4279265" y="1520190"/>
            <a:ext cx="3964305" cy="3954145"/>
          </a:xfrm>
          <a:prstGeom prst="ellipse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4758055" y="815975"/>
            <a:ext cx="751840" cy="1137285"/>
          </a:xfrm>
          <a:custGeom>
            <a:avLst/>
            <a:gdLst>
              <a:gd name="connisteX0" fmla="*/ 358916 w 752122"/>
              <a:gd name="connsiteY0" fmla="*/ 1137426 h 1137426"/>
              <a:gd name="connisteX1" fmla="*/ 284621 w 752122"/>
              <a:gd name="connsiteY1" fmla="*/ 1077736 h 1137426"/>
              <a:gd name="connisteX2" fmla="*/ 224931 w 752122"/>
              <a:gd name="connsiteY2" fmla="*/ 1003441 h 1137426"/>
              <a:gd name="connisteX3" fmla="*/ 195086 w 752122"/>
              <a:gd name="connsiteY3" fmla="*/ 913906 h 1137426"/>
              <a:gd name="connisteX4" fmla="*/ 150636 w 752122"/>
              <a:gd name="connsiteY4" fmla="*/ 839611 h 1137426"/>
              <a:gd name="connisteX5" fmla="*/ 106186 w 752122"/>
              <a:gd name="connsiteY5" fmla="*/ 765316 h 1137426"/>
              <a:gd name="connisteX6" fmla="*/ 46496 w 752122"/>
              <a:gd name="connsiteY6" fmla="*/ 691021 h 1137426"/>
              <a:gd name="connisteX7" fmla="*/ 16651 w 752122"/>
              <a:gd name="connsiteY7" fmla="*/ 616726 h 1137426"/>
              <a:gd name="connisteX8" fmla="*/ 1411 w 752122"/>
              <a:gd name="connsiteY8" fmla="*/ 542431 h 1137426"/>
              <a:gd name="connisteX9" fmla="*/ 1411 w 752122"/>
              <a:gd name="connsiteY9" fmla="*/ 467501 h 1137426"/>
              <a:gd name="connisteX10" fmla="*/ 1411 w 752122"/>
              <a:gd name="connsiteY10" fmla="*/ 393206 h 1137426"/>
              <a:gd name="connisteX11" fmla="*/ 1411 w 752122"/>
              <a:gd name="connsiteY11" fmla="*/ 318911 h 1137426"/>
              <a:gd name="connisteX12" fmla="*/ 16651 w 752122"/>
              <a:gd name="connsiteY12" fmla="*/ 229376 h 1137426"/>
              <a:gd name="connisteX13" fmla="*/ 76341 w 752122"/>
              <a:gd name="connsiteY13" fmla="*/ 155081 h 1137426"/>
              <a:gd name="connisteX14" fmla="*/ 135396 w 752122"/>
              <a:gd name="connsiteY14" fmla="*/ 80786 h 1137426"/>
              <a:gd name="connisteX15" fmla="*/ 210326 w 752122"/>
              <a:gd name="connsiteY15" fmla="*/ 50941 h 1137426"/>
              <a:gd name="connisteX16" fmla="*/ 284621 w 752122"/>
              <a:gd name="connsiteY16" fmla="*/ 6491 h 1137426"/>
              <a:gd name="connisteX17" fmla="*/ 388761 w 752122"/>
              <a:gd name="connsiteY17" fmla="*/ 6491 h 1137426"/>
              <a:gd name="connisteX18" fmla="*/ 463056 w 752122"/>
              <a:gd name="connsiteY18" fmla="*/ 6491 h 1137426"/>
              <a:gd name="connisteX19" fmla="*/ 537351 w 752122"/>
              <a:gd name="connsiteY19" fmla="*/ 6491 h 1137426"/>
              <a:gd name="connisteX20" fmla="*/ 626886 w 752122"/>
              <a:gd name="connsiteY20" fmla="*/ 6491 h 1137426"/>
              <a:gd name="connisteX21" fmla="*/ 671336 w 752122"/>
              <a:gd name="connsiteY21" fmla="*/ 80786 h 1137426"/>
              <a:gd name="connisteX22" fmla="*/ 715786 w 752122"/>
              <a:gd name="connsiteY22" fmla="*/ 155081 h 1137426"/>
              <a:gd name="connisteX23" fmla="*/ 745631 w 752122"/>
              <a:gd name="connsiteY23" fmla="*/ 229376 h 1137426"/>
              <a:gd name="connisteX24" fmla="*/ 745631 w 752122"/>
              <a:gd name="connsiteY24" fmla="*/ 304306 h 1137426"/>
              <a:gd name="connisteX25" fmla="*/ 745631 w 752122"/>
              <a:gd name="connsiteY25" fmla="*/ 408446 h 1137426"/>
              <a:gd name="connisteX26" fmla="*/ 671336 w 752122"/>
              <a:gd name="connsiteY26" fmla="*/ 452896 h 1137426"/>
              <a:gd name="connisteX27" fmla="*/ 597041 w 752122"/>
              <a:gd name="connsiteY27" fmla="*/ 467501 h 1137426"/>
              <a:gd name="connisteX28" fmla="*/ 522746 w 752122"/>
              <a:gd name="connsiteY28" fmla="*/ 467501 h 1137426"/>
              <a:gd name="connisteX29" fmla="*/ 448451 w 752122"/>
              <a:gd name="connsiteY29" fmla="*/ 467501 h 1137426"/>
              <a:gd name="connisteX30" fmla="*/ 373521 w 752122"/>
              <a:gd name="connsiteY30" fmla="*/ 452896 h 1137426"/>
              <a:gd name="connisteX31" fmla="*/ 314466 w 752122"/>
              <a:gd name="connsiteY31" fmla="*/ 363361 h 1137426"/>
              <a:gd name="connisteX32" fmla="*/ 314466 w 752122"/>
              <a:gd name="connsiteY32" fmla="*/ 289066 h 1137426"/>
              <a:gd name="connisteX33" fmla="*/ 314466 w 752122"/>
              <a:gd name="connsiteY33" fmla="*/ 214771 h 1137426"/>
              <a:gd name="connisteX34" fmla="*/ 388761 w 752122"/>
              <a:gd name="connsiteY34" fmla="*/ 199531 h 1137426"/>
              <a:gd name="connisteX35" fmla="*/ 463056 w 752122"/>
              <a:gd name="connsiteY35" fmla="*/ 199531 h 1137426"/>
              <a:gd name="connisteX36" fmla="*/ 492901 w 752122"/>
              <a:gd name="connsiteY36" fmla="*/ 274461 h 1137426"/>
              <a:gd name="connisteX37" fmla="*/ 477661 w 752122"/>
              <a:gd name="connsiteY37" fmla="*/ 348756 h 113742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</a:cxnLst>
            <a:rect l="l" t="t" r="r" b="b"/>
            <a:pathLst>
              <a:path w="752122" h="1137426">
                <a:moveTo>
                  <a:pt x="358916" y="1137426"/>
                </a:moveTo>
                <a:cubicBezTo>
                  <a:pt x="344946" y="1127266"/>
                  <a:pt x="311291" y="1104406"/>
                  <a:pt x="284621" y="1077736"/>
                </a:cubicBezTo>
                <a:cubicBezTo>
                  <a:pt x="257951" y="1051066"/>
                  <a:pt x="242711" y="1036461"/>
                  <a:pt x="224931" y="1003441"/>
                </a:cubicBezTo>
                <a:cubicBezTo>
                  <a:pt x="207151" y="970421"/>
                  <a:pt x="209691" y="946926"/>
                  <a:pt x="195086" y="913906"/>
                </a:cubicBezTo>
                <a:cubicBezTo>
                  <a:pt x="180481" y="880886"/>
                  <a:pt x="168416" y="869456"/>
                  <a:pt x="150636" y="839611"/>
                </a:cubicBezTo>
                <a:cubicBezTo>
                  <a:pt x="132856" y="809766"/>
                  <a:pt x="127141" y="795161"/>
                  <a:pt x="106186" y="765316"/>
                </a:cubicBezTo>
                <a:cubicBezTo>
                  <a:pt x="85231" y="735471"/>
                  <a:pt x="64276" y="720866"/>
                  <a:pt x="46496" y="691021"/>
                </a:cubicBezTo>
                <a:cubicBezTo>
                  <a:pt x="28716" y="661176"/>
                  <a:pt x="25541" y="646571"/>
                  <a:pt x="16651" y="616726"/>
                </a:cubicBezTo>
                <a:cubicBezTo>
                  <a:pt x="7761" y="586881"/>
                  <a:pt x="4586" y="572276"/>
                  <a:pt x="1411" y="542431"/>
                </a:cubicBezTo>
                <a:cubicBezTo>
                  <a:pt x="-1764" y="512586"/>
                  <a:pt x="1411" y="497346"/>
                  <a:pt x="1411" y="467501"/>
                </a:cubicBezTo>
                <a:cubicBezTo>
                  <a:pt x="1411" y="437656"/>
                  <a:pt x="1411" y="423051"/>
                  <a:pt x="1411" y="393206"/>
                </a:cubicBezTo>
                <a:cubicBezTo>
                  <a:pt x="1411" y="363361"/>
                  <a:pt x="-1764" y="351931"/>
                  <a:pt x="1411" y="318911"/>
                </a:cubicBezTo>
                <a:cubicBezTo>
                  <a:pt x="4586" y="285891"/>
                  <a:pt x="1411" y="262396"/>
                  <a:pt x="16651" y="229376"/>
                </a:cubicBezTo>
                <a:cubicBezTo>
                  <a:pt x="31891" y="196356"/>
                  <a:pt x="52846" y="184926"/>
                  <a:pt x="76341" y="155081"/>
                </a:cubicBezTo>
                <a:cubicBezTo>
                  <a:pt x="99836" y="125236"/>
                  <a:pt x="108726" y="101741"/>
                  <a:pt x="135396" y="80786"/>
                </a:cubicBezTo>
                <a:cubicBezTo>
                  <a:pt x="162066" y="59831"/>
                  <a:pt x="180481" y="65546"/>
                  <a:pt x="210326" y="50941"/>
                </a:cubicBezTo>
                <a:cubicBezTo>
                  <a:pt x="240171" y="36336"/>
                  <a:pt x="249061" y="15381"/>
                  <a:pt x="284621" y="6491"/>
                </a:cubicBezTo>
                <a:cubicBezTo>
                  <a:pt x="320181" y="-2399"/>
                  <a:pt x="353201" y="6491"/>
                  <a:pt x="388761" y="6491"/>
                </a:cubicBezTo>
                <a:cubicBezTo>
                  <a:pt x="424321" y="6491"/>
                  <a:pt x="433211" y="6491"/>
                  <a:pt x="463056" y="6491"/>
                </a:cubicBezTo>
                <a:cubicBezTo>
                  <a:pt x="492901" y="6491"/>
                  <a:pt x="504331" y="6491"/>
                  <a:pt x="537351" y="6491"/>
                </a:cubicBezTo>
                <a:cubicBezTo>
                  <a:pt x="570371" y="6491"/>
                  <a:pt x="600216" y="-8114"/>
                  <a:pt x="626886" y="6491"/>
                </a:cubicBezTo>
                <a:cubicBezTo>
                  <a:pt x="653556" y="21096"/>
                  <a:pt x="653556" y="50941"/>
                  <a:pt x="671336" y="80786"/>
                </a:cubicBezTo>
                <a:cubicBezTo>
                  <a:pt x="689116" y="110631"/>
                  <a:pt x="701181" y="125236"/>
                  <a:pt x="715786" y="155081"/>
                </a:cubicBezTo>
                <a:cubicBezTo>
                  <a:pt x="730391" y="184926"/>
                  <a:pt x="739916" y="199531"/>
                  <a:pt x="745631" y="229376"/>
                </a:cubicBezTo>
                <a:cubicBezTo>
                  <a:pt x="751346" y="259221"/>
                  <a:pt x="745631" y="268746"/>
                  <a:pt x="745631" y="304306"/>
                </a:cubicBezTo>
                <a:cubicBezTo>
                  <a:pt x="745631" y="339866"/>
                  <a:pt x="760236" y="378601"/>
                  <a:pt x="745631" y="408446"/>
                </a:cubicBezTo>
                <a:cubicBezTo>
                  <a:pt x="731026" y="438291"/>
                  <a:pt x="701181" y="440831"/>
                  <a:pt x="671336" y="452896"/>
                </a:cubicBezTo>
                <a:cubicBezTo>
                  <a:pt x="641491" y="464961"/>
                  <a:pt x="626886" y="464326"/>
                  <a:pt x="597041" y="467501"/>
                </a:cubicBezTo>
                <a:cubicBezTo>
                  <a:pt x="567196" y="470676"/>
                  <a:pt x="552591" y="467501"/>
                  <a:pt x="522746" y="467501"/>
                </a:cubicBezTo>
                <a:cubicBezTo>
                  <a:pt x="492901" y="467501"/>
                  <a:pt x="478296" y="470676"/>
                  <a:pt x="448451" y="467501"/>
                </a:cubicBezTo>
                <a:cubicBezTo>
                  <a:pt x="418606" y="464326"/>
                  <a:pt x="400191" y="473851"/>
                  <a:pt x="373521" y="452896"/>
                </a:cubicBezTo>
                <a:cubicBezTo>
                  <a:pt x="346851" y="431941"/>
                  <a:pt x="326531" y="396381"/>
                  <a:pt x="314466" y="363361"/>
                </a:cubicBezTo>
                <a:cubicBezTo>
                  <a:pt x="302401" y="330341"/>
                  <a:pt x="314466" y="318911"/>
                  <a:pt x="314466" y="289066"/>
                </a:cubicBezTo>
                <a:cubicBezTo>
                  <a:pt x="314466" y="259221"/>
                  <a:pt x="299861" y="232551"/>
                  <a:pt x="314466" y="214771"/>
                </a:cubicBezTo>
                <a:cubicBezTo>
                  <a:pt x="329071" y="196991"/>
                  <a:pt x="358916" y="202706"/>
                  <a:pt x="388761" y="199531"/>
                </a:cubicBezTo>
                <a:cubicBezTo>
                  <a:pt x="418606" y="196356"/>
                  <a:pt x="442101" y="184291"/>
                  <a:pt x="463056" y="199531"/>
                </a:cubicBezTo>
                <a:cubicBezTo>
                  <a:pt x="484011" y="214771"/>
                  <a:pt x="489726" y="244616"/>
                  <a:pt x="492901" y="274461"/>
                </a:cubicBezTo>
                <a:cubicBezTo>
                  <a:pt x="496076" y="304306"/>
                  <a:pt x="481471" y="335421"/>
                  <a:pt x="477661" y="348756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725670" y="1445260"/>
            <a:ext cx="220345" cy="22987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4800000">
            <a:off x="6467475" y="1033145"/>
            <a:ext cx="1019175" cy="396240"/>
          </a:xfrm>
          <a:custGeom>
            <a:avLst/>
            <a:gdLst>
              <a:gd name="connisteX0" fmla="*/ 1095375 w 1095375"/>
              <a:gd name="connsiteY0" fmla="*/ 323850 h 451127"/>
              <a:gd name="connisteX1" fmla="*/ 1028700 w 1095375"/>
              <a:gd name="connsiteY1" fmla="*/ 276225 h 451127"/>
              <a:gd name="connisteX2" fmla="*/ 971550 w 1095375"/>
              <a:gd name="connsiteY2" fmla="*/ 200025 h 451127"/>
              <a:gd name="connisteX3" fmla="*/ 904875 w 1095375"/>
              <a:gd name="connsiteY3" fmla="*/ 180975 h 451127"/>
              <a:gd name="connisteX4" fmla="*/ 838200 w 1095375"/>
              <a:gd name="connsiteY4" fmla="*/ 161925 h 451127"/>
              <a:gd name="connisteX5" fmla="*/ 771525 w 1095375"/>
              <a:gd name="connsiteY5" fmla="*/ 209550 h 451127"/>
              <a:gd name="connisteX6" fmla="*/ 752475 w 1095375"/>
              <a:gd name="connsiteY6" fmla="*/ 276225 h 451127"/>
              <a:gd name="connisteX7" fmla="*/ 752475 w 1095375"/>
              <a:gd name="connsiteY7" fmla="*/ 352425 h 451127"/>
              <a:gd name="connisteX8" fmla="*/ 752475 w 1095375"/>
              <a:gd name="connsiteY8" fmla="*/ 419100 h 451127"/>
              <a:gd name="connisteX9" fmla="*/ 819150 w 1095375"/>
              <a:gd name="connsiteY9" fmla="*/ 447675 h 451127"/>
              <a:gd name="connisteX10" fmla="*/ 838200 w 1095375"/>
              <a:gd name="connsiteY10" fmla="*/ 381000 h 451127"/>
              <a:gd name="connisteX11" fmla="*/ 838200 w 1095375"/>
              <a:gd name="connsiteY11" fmla="*/ 314325 h 451127"/>
              <a:gd name="connisteX12" fmla="*/ 838200 w 1095375"/>
              <a:gd name="connsiteY12" fmla="*/ 247650 h 451127"/>
              <a:gd name="connisteX13" fmla="*/ 790575 w 1095375"/>
              <a:gd name="connsiteY13" fmla="*/ 171450 h 451127"/>
              <a:gd name="connisteX14" fmla="*/ 723900 w 1095375"/>
              <a:gd name="connsiteY14" fmla="*/ 152400 h 451127"/>
              <a:gd name="connisteX15" fmla="*/ 657225 w 1095375"/>
              <a:gd name="connsiteY15" fmla="*/ 142875 h 451127"/>
              <a:gd name="connisteX16" fmla="*/ 581025 w 1095375"/>
              <a:gd name="connsiteY16" fmla="*/ 152400 h 451127"/>
              <a:gd name="connisteX17" fmla="*/ 552450 w 1095375"/>
              <a:gd name="connsiteY17" fmla="*/ 219075 h 451127"/>
              <a:gd name="connisteX18" fmla="*/ 533400 w 1095375"/>
              <a:gd name="connsiteY18" fmla="*/ 285750 h 451127"/>
              <a:gd name="connisteX19" fmla="*/ 533400 w 1095375"/>
              <a:gd name="connsiteY19" fmla="*/ 361950 h 451127"/>
              <a:gd name="connisteX20" fmla="*/ 552450 w 1095375"/>
              <a:gd name="connsiteY20" fmla="*/ 428625 h 451127"/>
              <a:gd name="connisteX21" fmla="*/ 628650 w 1095375"/>
              <a:gd name="connsiteY21" fmla="*/ 447675 h 451127"/>
              <a:gd name="connisteX22" fmla="*/ 638175 w 1095375"/>
              <a:gd name="connsiteY22" fmla="*/ 381000 h 451127"/>
              <a:gd name="connisteX23" fmla="*/ 638175 w 1095375"/>
              <a:gd name="connsiteY23" fmla="*/ 314325 h 451127"/>
              <a:gd name="connisteX24" fmla="*/ 638175 w 1095375"/>
              <a:gd name="connsiteY24" fmla="*/ 228600 h 451127"/>
              <a:gd name="connisteX25" fmla="*/ 609600 w 1095375"/>
              <a:gd name="connsiteY25" fmla="*/ 152400 h 451127"/>
              <a:gd name="connisteX26" fmla="*/ 533400 w 1095375"/>
              <a:gd name="connsiteY26" fmla="*/ 95250 h 451127"/>
              <a:gd name="connisteX27" fmla="*/ 466725 w 1095375"/>
              <a:gd name="connsiteY27" fmla="*/ 95250 h 451127"/>
              <a:gd name="connisteX28" fmla="*/ 400050 w 1095375"/>
              <a:gd name="connsiteY28" fmla="*/ 114300 h 451127"/>
              <a:gd name="connisteX29" fmla="*/ 342900 w 1095375"/>
              <a:gd name="connsiteY29" fmla="*/ 180975 h 451127"/>
              <a:gd name="connisteX30" fmla="*/ 314325 w 1095375"/>
              <a:gd name="connsiteY30" fmla="*/ 247650 h 451127"/>
              <a:gd name="connisteX31" fmla="*/ 304800 w 1095375"/>
              <a:gd name="connsiteY31" fmla="*/ 314325 h 451127"/>
              <a:gd name="connisteX32" fmla="*/ 304800 w 1095375"/>
              <a:gd name="connsiteY32" fmla="*/ 381000 h 451127"/>
              <a:gd name="connisteX33" fmla="*/ 371475 w 1095375"/>
              <a:gd name="connsiteY33" fmla="*/ 428625 h 451127"/>
              <a:gd name="connisteX34" fmla="*/ 438150 w 1095375"/>
              <a:gd name="connsiteY34" fmla="*/ 419100 h 451127"/>
              <a:gd name="connisteX35" fmla="*/ 447675 w 1095375"/>
              <a:gd name="connsiteY35" fmla="*/ 352425 h 451127"/>
              <a:gd name="connisteX36" fmla="*/ 447675 w 1095375"/>
              <a:gd name="connsiteY36" fmla="*/ 285750 h 451127"/>
              <a:gd name="connisteX37" fmla="*/ 447675 w 1095375"/>
              <a:gd name="connsiteY37" fmla="*/ 209550 h 451127"/>
              <a:gd name="connisteX38" fmla="*/ 390525 w 1095375"/>
              <a:gd name="connsiteY38" fmla="*/ 133350 h 451127"/>
              <a:gd name="connisteX39" fmla="*/ 314325 w 1095375"/>
              <a:gd name="connsiteY39" fmla="*/ 104775 h 451127"/>
              <a:gd name="connisteX40" fmla="*/ 247650 w 1095375"/>
              <a:gd name="connsiteY40" fmla="*/ 104775 h 451127"/>
              <a:gd name="connisteX41" fmla="*/ 180975 w 1095375"/>
              <a:gd name="connsiteY41" fmla="*/ 123825 h 451127"/>
              <a:gd name="connisteX42" fmla="*/ 152400 w 1095375"/>
              <a:gd name="connsiteY42" fmla="*/ 190500 h 451127"/>
              <a:gd name="connisteX43" fmla="*/ 133350 w 1095375"/>
              <a:gd name="connsiteY43" fmla="*/ 276225 h 451127"/>
              <a:gd name="connisteX44" fmla="*/ 123825 w 1095375"/>
              <a:gd name="connsiteY44" fmla="*/ 342900 h 451127"/>
              <a:gd name="connisteX45" fmla="*/ 123825 w 1095375"/>
              <a:gd name="connsiteY45" fmla="*/ 409575 h 451127"/>
              <a:gd name="connisteX46" fmla="*/ 190500 w 1095375"/>
              <a:gd name="connsiteY46" fmla="*/ 342900 h 451127"/>
              <a:gd name="connisteX47" fmla="*/ 219075 w 1095375"/>
              <a:gd name="connsiteY47" fmla="*/ 276225 h 451127"/>
              <a:gd name="connisteX48" fmla="*/ 219075 w 1095375"/>
              <a:gd name="connsiteY48" fmla="*/ 209550 h 451127"/>
              <a:gd name="connisteX49" fmla="*/ 219075 w 1095375"/>
              <a:gd name="connsiteY49" fmla="*/ 142875 h 451127"/>
              <a:gd name="connisteX50" fmla="*/ 142875 w 1095375"/>
              <a:gd name="connsiteY50" fmla="*/ 66675 h 451127"/>
              <a:gd name="connisteX51" fmla="*/ 76200 w 1095375"/>
              <a:gd name="connsiteY51" fmla="*/ 28575 h 451127"/>
              <a:gd name="connisteX52" fmla="*/ 0 w 1095375"/>
              <a:gd name="connsiteY52" fmla="*/ 0 h 45112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</a:cxnLst>
            <a:rect l="l" t="t" r="r" b="b"/>
            <a:pathLst>
              <a:path w="1095375" h="451128">
                <a:moveTo>
                  <a:pt x="1095375" y="323850"/>
                </a:moveTo>
                <a:cubicBezTo>
                  <a:pt x="1083310" y="315595"/>
                  <a:pt x="1053465" y="300990"/>
                  <a:pt x="1028700" y="276225"/>
                </a:cubicBezTo>
                <a:cubicBezTo>
                  <a:pt x="1003935" y="251460"/>
                  <a:pt x="996315" y="219075"/>
                  <a:pt x="971550" y="200025"/>
                </a:cubicBezTo>
                <a:cubicBezTo>
                  <a:pt x="946785" y="180975"/>
                  <a:pt x="931545" y="188595"/>
                  <a:pt x="904875" y="180975"/>
                </a:cubicBezTo>
                <a:cubicBezTo>
                  <a:pt x="878205" y="173355"/>
                  <a:pt x="864870" y="156210"/>
                  <a:pt x="838200" y="161925"/>
                </a:cubicBezTo>
                <a:cubicBezTo>
                  <a:pt x="811530" y="167640"/>
                  <a:pt x="788670" y="186690"/>
                  <a:pt x="771525" y="209550"/>
                </a:cubicBezTo>
                <a:cubicBezTo>
                  <a:pt x="754380" y="232410"/>
                  <a:pt x="756285" y="247650"/>
                  <a:pt x="752475" y="276225"/>
                </a:cubicBezTo>
                <a:cubicBezTo>
                  <a:pt x="748665" y="304800"/>
                  <a:pt x="752475" y="323850"/>
                  <a:pt x="752475" y="352425"/>
                </a:cubicBezTo>
                <a:cubicBezTo>
                  <a:pt x="752475" y="381000"/>
                  <a:pt x="739140" y="400050"/>
                  <a:pt x="752475" y="419100"/>
                </a:cubicBezTo>
                <a:cubicBezTo>
                  <a:pt x="765810" y="438150"/>
                  <a:pt x="802005" y="455295"/>
                  <a:pt x="819150" y="447675"/>
                </a:cubicBezTo>
                <a:cubicBezTo>
                  <a:pt x="836295" y="440055"/>
                  <a:pt x="834390" y="407670"/>
                  <a:pt x="838200" y="381000"/>
                </a:cubicBezTo>
                <a:cubicBezTo>
                  <a:pt x="842010" y="354330"/>
                  <a:pt x="838200" y="340995"/>
                  <a:pt x="838200" y="314325"/>
                </a:cubicBezTo>
                <a:cubicBezTo>
                  <a:pt x="838200" y="287655"/>
                  <a:pt x="847725" y="276225"/>
                  <a:pt x="838200" y="247650"/>
                </a:cubicBezTo>
                <a:cubicBezTo>
                  <a:pt x="828675" y="219075"/>
                  <a:pt x="813435" y="190500"/>
                  <a:pt x="790575" y="171450"/>
                </a:cubicBezTo>
                <a:cubicBezTo>
                  <a:pt x="767715" y="152400"/>
                  <a:pt x="750570" y="158115"/>
                  <a:pt x="723900" y="152400"/>
                </a:cubicBezTo>
                <a:cubicBezTo>
                  <a:pt x="697230" y="146685"/>
                  <a:pt x="685800" y="142875"/>
                  <a:pt x="657225" y="142875"/>
                </a:cubicBezTo>
                <a:cubicBezTo>
                  <a:pt x="628650" y="142875"/>
                  <a:pt x="601980" y="137160"/>
                  <a:pt x="581025" y="152400"/>
                </a:cubicBezTo>
                <a:cubicBezTo>
                  <a:pt x="560070" y="167640"/>
                  <a:pt x="561975" y="192405"/>
                  <a:pt x="552450" y="219075"/>
                </a:cubicBezTo>
                <a:cubicBezTo>
                  <a:pt x="542925" y="245745"/>
                  <a:pt x="537210" y="257175"/>
                  <a:pt x="533400" y="285750"/>
                </a:cubicBezTo>
                <a:cubicBezTo>
                  <a:pt x="529590" y="314325"/>
                  <a:pt x="529590" y="333375"/>
                  <a:pt x="533400" y="361950"/>
                </a:cubicBezTo>
                <a:cubicBezTo>
                  <a:pt x="537210" y="390525"/>
                  <a:pt x="533400" y="411480"/>
                  <a:pt x="552450" y="428625"/>
                </a:cubicBezTo>
                <a:cubicBezTo>
                  <a:pt x="571500" y="445770"/>
                  <a:pt x="611505" y="457200"/>
                  <a:pt x="628650" y="447675"/>
                </a:cubicBezTo>
                <a:cubicBezTo>
                  <a:pt x="645795" y="438150"/>
                  <a:pt x="636270" y="407670"/>
                  <a:pt x="638175" y="381000"/>
                </a:cubicBezTo>
                <a:cubicBezTo>
                  <a:pt x="640080" y="354330"/>
                  <a:pt x="638175" y="344805"/>
                  <a:pt x="638175" y="314325"/>
                </a:cubicBezTo>
                <a:cubicBezTo>
                  <a:pt x="638175" y="283845"/>
                  <a:pt x="643890" y="260985"/>
                  <a:pt x="638175" y="228600"/>
                </a:cubicBezTo>
                <a:cubicBezTo>
                  <a:pt x="632460" y="196215"/>
                  <a:pt x="630555" y="179070"/>
                  <a:pt x="609600" y="152400"/>
                </a:cubicBezTo>
                <a:cubicBezTo>
                  <a:pt x="588645" y="125730"/>
                  <a:pt x="561975" y="106680"/>
                  <a:pt x="533400" y="95250"/>
                </a:cubicBezTo>
                <a:cubicBezTo>
                  <a:pt x="504825" y="83820"/>
                  <a:pt x="493395" y="91440"/>
                  <a:pt x="466725" y="95250"/>
                </a:cubicBezTo>
                <a:cubicBezTo>
                  <a:pt x="440055" y="99060"/>
                  <a:pt x="424815" y="97155"/>
                  <a:pt x="400050" y="114300"/>
                </a:cubicBezTo>
                <a:cubicBezTo>
                  <a:pt x="375285" y="131445"/>
                  <a:pt x="360045" y="154305"/>
                  <a:pt x="342900" y="180975"/>
                </a:cubicBezTo>
                <a:cubicBezTo>
                  <a:pt x="325755" y="207645"/>
                  <a:pt x="321945" y="220980"/>
                  <a:pt x="314325" y="247650"/>
                </a:cubicBezTo>
                <a:cubicBezTo>
                  <a:pt x="306705" y="274320"/>
                  <a:pt x="306705" y="287655"/>
                  <a:pt x="304800" y="314325"/>
                </a:cubicBezTo>
                <a:cubicBezTo>
                  <a:pt x="302895" y="340995"/>
                  <a:pt x="291465" y="358140"/>
                  <a:pt x="304800" y="381000"/>
                </a:cubicBezTo>
                <a:cubicBezTo>
                  <a:pt x="318135" y="403860"/>
                  <a:pt x="344805" y="421005"/>
                  <a:pt x="371475" y="428625"/>
                </a:cubicBezTo>
                <a:cubicBezTo>
                  <a:pt x="398145" y="436245"/>
                  <a:pt x="422910" y="434340"/>
                  <a:pt x="438150" y="419100"/>
                </a:cubicBezTo>
                <a:cubicBezTo>
                  <a:pt x="453390" y="403860"/>
                  <a:pt x="445770" y="379095"/>
                  <a:pt x="447675" y="352425"/>
                </a:cubicBezTo>
                <a:cubicBezTo>
                  <a:pt x="449580" y="325755"/>
                  <a:pt x="447675" y="314325"/>
                  <a:pt x="447675" y="285750"/>
                </a:cubicBezTo>
                <a:cubicBezTo>
                  <a:pt x="447675" y="257175"/>
                  <a:pt x="459105" y="240030"/>
                  <a:pt x="447675" y="209550"/>
                </a:cubicBezTo>
                <a:cubicBezTo>
                  <a:pt x="436245" y="179070"/>
                  <a:pt x="417195" y="154305"/>
                  <a:pt x="390525" y="133350"/>
                </a:cubicBezTo>
                <a:cubicBezTo>
                  <a:pt x="363855" y="112395"/>
                  <a:pt x="342900" y="110490"/>
                  <a:pt x="314325" y="104775"/>
                </a:cubicBezTo>
                <a:cubicBezTo>
                  <a:pt x="285750" y="99060"/>
                  <a:pt x="274320" y="100965"/>
                  <a:pt x="247650" y="104775"/>
                </a:cubicBezTo>
                <a:cubicBezTo>
                  <a:pt x="220980" y="108585"/>
                  <a:pt x="200025" y="106680"/>
                  <a:pt x="180975" y="123825"/>
                </a:cubicBezTo>
                <a:cubicBezTo>
                  <a:pt x="161925" y="140970"/>
                  <a:pt x="161925" y="160020"/>
                  <a:pt x="152400" y="190500"/>
                </a:cubicBezTo>
                <a:cubicBezTo>
                  <a:pt x="142875" y="220980"/>
                  <a:pt x="139065" y="245745"/>
                  <a:pt x="133350" y="276225"/>
                </a:cubicBezTo>
                <a:cubicBezTo>
                  <a:pt x="127635" y="306705"/>
                  <a:pt x="125730" y="316230"/>
                  <a:pt x="123825" y="342900"/>
                </a:cubicBezTo>
                <a:cubicBezTo>
                  <a:pt x="121920" y="369570"/>
                  <a:pt x="110490" y="409575"/>
                  <a:pt x="123825" y="409575"/>
                </a:cubicBezTo>
                <a:cubicBezTo>
                  <a:pt x="137160" y="409575"/>
                  <a:pt x="171450" y="369570"/>
                  <a:pt x="190500" y="342900"/>
                </a:cubicBezTo>
                <a:cubicBezTo>
                  <a:pt x="209550" y="316230"/>
                  <a:pt x="213360" y="302895"/>
                  <a:pt x="219075" y="276225"/>
                </a:cubicBezTo>
                <a:cubicBezTo>
                  <a:pt x="224790" y="249555"/>
                  <a:pt x="219075" y="236220"/>
                  <a:pt x="219075" y="209550"/>
                </a:cubicBezTo>
                <a:cubicBezTo>
                  <a:pt x="219075" y="182880"/>
                  <a:pt x="234315" y="171450"/>
                  <a:pt x="219075" y="142875"/>
                </a:cubicBezTo>
                <a:cubicBezTo>
                  <a:pt x="203835" y="114300"/>
                  <a:pt x="171450" y="89535"/>
                  <a:pt x="142875" y="66675"/>
                </a:cubicBezTo>
                <a:cubicBezTo>
                  <a:pt x="114300" y="43815"/>
                  <a:pt x="104775" y="41910"/>
                  <a:pt x="76200" y="28575"/>
                </a:cubicBezTo>
                <a:cubicBezTo>
                  <a:pt x="47625" y="15240"/>
                  <a:pt x="13970" y="5080"/>
                  <a:pt x="0" y="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5" name=" 215"/>
          <p:cNvSpPr/>
          <p:nvPr/>
        </p:nvSpPr>
        <p:spPr>
          <a:xfrm rot="10560000">
            <a:off x="6796405" y="342265"/>
            <a:ext cx="351155" cy="481965"/>
          </a:xfrm>
          <a:prstGeom prst="flowChartDecisi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8065770" y="4302125"/>
            <a:ext cx="1238885" cy="901065"/>
          </a:xfrm>
          <a:custGeom>
            <a:avLst/>
            <a:gdLst>
              <a:gd name="connisteX0" fmla="*/ 0 w 1118870"/>
              <a:gd name="connsiteY0" fmla="*/ 1411 h 813223"/>
              <a:gd name="connisteX1" fmla="*/ 104140 w 1118870"/>
              <a:gd name="connsiteY1" fmla="*/ 1411 h 813223"/>
              <a:gd name="connisteX2" fmla="*/ 238125 w 1118870"/>
              <a:gd name="connsiteY2" fmla="*/ 1411 h 813223"/>
              <a:gd name="connisteX3" fmla="*/ 342265 w 1118870"/>
              <a:gd name="connsiteY3" fmla="*/ 1411 h 813223"/>
              <a:gd name="connisteX4" fmla="*/ 431165 w 1118870"/>
              <a:gd name="connsiteY4" fmla="*/ 1411 h 813223"/>
              <a:gd name="connisteX5" fmla="*/ 520700 w 1118870"/>
              <a:gd name="connsiteY5" fmla="*/ 16651 h 813223"/>
              <a:gd name="connisteX6" fmla="*/ 594995 w 1118870"/>
              <a:gd name="connsiteY6" fmla="*/ 31256 h 813223"/>
              <a:gd name="connisteX7" fmla="*/ 684530 w 1118870"/>
              <a:gd name="connsiteY7" fmla="*/ 76341 h 813223"/>
              <a:gd name="connisteX8" fmla="*/ 818515 w 1118870"/>
              <a:gd name="connsiteY8" fmla="*/ 135396 h 813223"/>
              <a:gd name="connisteX9" fmla="*/ 892810 w 1118870"/>
              <a:gd name="connsiteY9" fmla="*/ 180481 h 813223"/>
              <a:gd name="connisteX10" fmla="*/ 967105 w 1118870"/>
              <a:gd name="connsiteY10" fmla="*/ 239536 h 813223"/>
              <a:gd name="connisteX11" fmla="*/ 1056640 w 1118870"/>
              <a:gd name="connsiteY11" fmla="*/ 314466 h 813223"/>
              <a:gd name="connisteX12" fmla="*/ 1086485 w 1118870"/>
              <a:gd name="connsiteY12" fmla="*/ 388761 h 813223"/>
              <a:gd name="connisteX13" fmla="*/ 1116330 w 1118870"/>
              <a:gd name="connsiteY13" fmla="*/ 477661 h 813223"/>
              <a:gd name="connisteX14" fmla="*/ 1116330 w 1118870"/>
              <a:gd name="connsiteY14" fmla="*/ 552591 h 813223"/>
              <a:gd name="connisteX15" fmla="*/ 1116330 w 1118870"/>
              <a:gd name="connsiteY15" fmla="*/ 626886 h 813223"/>
              <a:gd name="connisteX16" fmla="*/ 1101090 w 1118870"/>
              <a:gd name="connsiteY16" fmla="*/ 701181 h 813223"/>
              <a:gd name="connisteX17" fmla="*/ 1026795 w 1118870"/>
              <a:gd name="connsiteY17" fmla="*/ 745631 h 813223"/>
              <a:gd name="connisteX18" fmla="*/ 937260 w 1118870"/>
              <a:gd name="connsiteY18" fmla="*/ 760871 h 813223"/>
              <a:gd name="connisteX19" fmla="*/ 862965 w 1118870"/>
              <a:gd name="connsiteY19" fmla="*/ 775476 h 813223"/>
              <a:gd name="connisteX20" fmla="*/ 788670 w 1118870"/>
              <a:gd name="connsiteY20" fmla="*/ 805321 h 813223"/>
              <a:gd name="connisteX21" fmla="*/ 714375 w 1118870"/>
              <a:gd name="connsiteY21" fmla="*/ 805321 h 813223"/>
              <a:gd name="connisteX22" fmla="*/ 640080 w 1118870"/>
              <a:gd name="connsiteY22" fmla="*/ 805321 h 813223"/>
              <a:gd name="connisteX23" fmla="*/ 565150 w 1118870"/>
              <a:gd name="connsiteY23" fmla="*/ 805321 h 813223"/>
              <a:gd name="connisteX24" fmla="*/ 476250 w 1118870"/>
              <a:gd name="connsiteY24" fmla="*/ 805321 h 813223"/>
              <a:gd name="connisteX25" fmla="*/ 386715 w 1118870"/>
              <a:gd name="connsiteY25" fmla="*/ 715786 h 813223"/>
              <a:gd name="connisteX26" fmla="*/ 386715 w 1118870"/>
              <a:gd name="connsiteY26" fmla="*/ 641491 h 813223"/>
              <a:gd name="connisteX27" fmla="*/ 386715 w 1118870"/>
              <a:gd name="connsiteY27" fmla="*/ 552591 h 813223"/>
              <a:gd name="connisteX28" fmla="*/ 401955 w 1118870"/>
              <a:gd name="connsiteY28" fmla="*/ 463056 h 813223"/>
              <a:gd name="connisteX29" fmla="*/ 476250 w 1118870"/>
              <a:gd name="connsiteY29" fmla="*/ 403366 h 813223"/>
              <a:gd name="connisteX30" fmla="*/ 550545 w 1118870"/>
              <a:gd name="connsiteY30" fmla="*/ 388761 h 813223"/>
              <a:gd name="connisteX31" fmla="*/ 624840 w 1118870"/>
              <a:gd name="connsiteY31" fmla="*/ 388761 h 813223"/>
              <a:gd name="connisteX32" fmla="*/ 714375 w 1118870"/>
              <a:gd name="connsiteY32" fmla="*/ 388761 h 813223"/>
              <a:gd name="connisteX33" fmla="*/ 788670 w 1118870"/>
              <a:gd name="connsiteY33" fmla="*/ 418606 h 813223"/>
              <a:gd name="connisteX34" fmla="*/ 803275 w 1118870"/>
              <a:gd name="connsiteY34" fmla="*/ 492901 h 813223"/>
              <a:gd name="connisteX35" fmla="*/ 818515 w 1118870"/>
              <a:gd name="connsiteY35" fmla="*/ 567196 h 813223"/>
              <a:gd name="connisteX36" fmla="*/ 774065 w 1118870"/>
              <a:gd name="connsiteY36" fmla="*/ 656731 h 813223"/>
              <a:gd name="connisteX37" fmla="*/ 699135 w 1118870"/>
              <a:gd name="connsiteY37" fmla="*/ 656731 h 813223"/>
              <a:gd name="connisteX38" fmla="*/ 624840 w 1118870"/>
              <a:gd name="connsiteY38" fmla="*/ 656731 h 813223"/>
              <a:gd name="connisteX39" fmla="*/ 580390 w 1118870"/>
              <a:gd name="connsiteY39" fmla="*/ 552591 h 81322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</a:cxnLst>
            <a:rect l="l" t="t" r="r" b="b"/>
            <a:pathLst>
              <a:path w="1118870" h="813223">
                <a:moveTo>
                  <a:pt x="0" y="1411"/>
                </a:moveTo>
                <a:cubicBezTo>
                  <a:pt x="18415" y="1411"/>
                  <a:pt x="56515" y="1411"/>
                  <a:pt x="104140" y="1411"/>
                </a:cubicBezTo>
                <a:cubicBezTo>
                  <a:pt x="151765" y="1411"/>
                  <a:pt x="190500" y="1411"/>
                  <a:pt x="238125" y="1411"/>
                </a:cubicBezTo>
                <a:cubicBezTo>
                  <a:pt x="285750" y="1411"/>
                  <a:pt x="303530" y="1411"/>
                  <a:pt x="342265" y="1411"/>
                </a:cubicBezTo>
                <a:cubicBezTo>
                  <a:pt x="381000" y="1411"/>
                  <a:pt x="395605" y="-1764"/>
                  <a:pt x="431165" y="1411"/>
                </a:cubicBezTo>
                <a:cubicBezTo>
                  <a:pt x="466725" y="4586"/>
                  <a:pt x="487680" y="10936"/>
                  <a:pt x="520700" y="16651"/>
                </a:cubicBezTo>
                <a:cubicBezTo>
                  <a:pt x="553720" y="22366"/>
                  <a:pt x="561975" y="19191"/>
                  <a:pt x="594995" y="31256"/>
                </a:cubicBezTo>
                <a:cubicBezTo>
                  <a:pt x="628015" y="43321"/>
                  <a:pt x="640080" y="55386"/>
                  <a:pt x="684530" y="76341"/>
                </a:cubicBezTo>
                <a:cubicBezTo>
                  <a:pt x="728980" y="97296"/>
                  <a:pt x="776605" y="114441"/>
                  <a:pt x="818515" y="135396"/>
                </a:cubicBezTo>
                <a:cubicBezTo>
                  <a:pt x="860425" y="156351"/>
                  <a:pt x="862965" y="159526"/>
                  <a:pt x="892810" y="180481"/>
                </a:cubicBezTo>
                <a:cubicBezTo>
                  <a:pt x="922655" y="201436"/>
                  <a:pt x="934085" y="212866"/>
                  <a:pt x="967105" y="239536"/>
                </a:cubicBezTo>
                <a:cubicBezTo>
                  <a:pt x="1000125" y="266206"/>
                  <a:pt x="1032510" y="284621"/>
                  <a:pt x="1056640" y="314466"/>
                </a:cubicBezTo>
                <a:cubicBezTo>
                  <a:pt x="1080770" y="344311"/>
                  <a:pt x="1074420" y="356376"/>
                  <a:pt x="1086485" y="388761"/>
                </a:cubicBezTo>
                <a:cubicBezTo>
                  <a:pt x="1098550" y="421146"/>
                  <a:pt x="1110615" y="444641"/>
                  <a:pt x="1116330" y="477661"/>
                </a:cubicBezTo>
                <a:cubicBezTo>
                  <a:pt x="1122045" y="510681"/>
                  <a:pt x="1116330" y="522746"/>
                  <a:pt x="1116330" y="552591"/>
                </a:cubicBezTo>
                <a:cubicBezTo>
                  <a:pt x="1116330" y="582436"/>
                  <a:pt x="1119505" y="597041"/>
                  <a:pt x="1116330" y="626886"/>
                </a:cubicBezTo>
                <a:cubicBezTo>
                  <a:pt x="1113155" y="656731"/>
                  <a:pt x="1118870" y="677686"/>
                  <a:pt x="1101090" y="701181"/>
                </a:cubicBezTo>
                <a:cubicBezTo>
                  <a:pt x="1083310" y="724676"/>
                  <a:pt x="1059815" y="733566"/>
                  <a:pt x="1026795" y="745631"/>
                </a:cubicBezTo>
                <a:cubicBezTo>
                  <a:pt x="993775" y="757696"/>
                  <a:pt x="970280" y="755156"/>
                  <a:pt x="937260" y="760871"/>
                </a:cubicBezTo>
                <a:cubicBezTo>
                  <a:pt x="904240" y="766586"/>
                  <a:pt x="892810" y="766586"/>
                  <a:pt x="862965" y="775476"/>
                </a:cubicBezTo>
                <a:cubicBezTo>
                  <a:pt x="833120" y="784366"/>
                  <a:pt x="818515" y="799606"/>
                  <a:pt x="788670" y="805321"/>
                </a:cubicBezTo>
                <a:cubicBezTo>
                  <a:pt x="758825" y="811036"/>
                  <a:pt x="744220" y="805321"/>
                  <a:pt x="714375" y="805321"/>
                </a:cubicBezTo>
                <a:cubicBezTo>
                  <a:pt x="684530" y="805321"/>
                  <a:pt x="669925" y="805321"/>
                  <a:pt x="640080" y="805321"/>
                </a:cubicBezTo>
                <a:cubicBezTo>
                  <a:pt x="610235" y="805321"/>
                  <a:pt x="598170" y="805321"/>
                  <a:pt x="565150" y="805321"/>
                </a:cubicBezTo>
                <a:cubicBezTo>
                  <a:pt x="532130" y="805321"/>
                  <a:pt x="511810" y="823101"/>
                  <a:pt x="476250" y="805321"/>
                </a:cubicBezTo>
                <a:cubicBezTo>
                  <a:pt x="440690" y="787541"/>
                  <a:pt x="404495" y="748806"/>
                  <a:pt x="386715" y="715786"/>
                </a:cubicBezTo>
                <a:cubicBezTo>
                  <a:pt x="368935" y="682766"/>
                  <a:pt x="386715" y="673876"/>
                  <a:pt x="386715" y="641491"/>
                </a:cubicBezTo>
                <a:cubicBezTo>
                  <a:pt x="386715" y="609106"/>
                  <a:pt x="383540" y="588151"/>
                  <a:pt x="386715" y="552591"/>
                </a:cubicBezTo>
                <a:cubicBezTo>
                  <a:pt x="389890" y="517031"/>
                  <a:pt x="384175" y="492901"/>
                  <a:pt x="401955" y="463056"/>
                </a:cubicBezTo>
                <a:cubicBezTo>
                  <a:pt x="419735" y="433211"/>
                  <a:pt x="446405" y="417971"/>
                  <a:pt x="476250" y="403366"/>
                </a:cubicBezTo>
                <a:cubicBezTo>
                  <a:pt x="506095" y="388761"/>
                  <a:pt x="520700" y="391936"/>
                  <a:pt x="550545" y="388761"/>
                </a:cubicBezTo>
                <a:cubicBezTo>
                  <a:pt x="580390" y="385586"/>
                  <a:pt x="591820" y="388761"/>
                  <a:pt x="624840" y="388761"/>
                </a:cubicBezTo>
                <a:cubicBezTo>
                  <a:pt x="657860" y="388761"/>
                  <a:pt x="681355" y="383046"/>
                  <a:pt x="714375" y="388761"/>
                </a:cubicBezTo>
                <a:cubicBezTo>
                  <a:pt x="747395" y="394476"/>
                  <a:pt x="770890" y="397651"/>
                  <a:pt x="788670" y="418606"/>
                </a:cubicBezTo>
                <a:cubicBezTo>
                  <a:pt x="806450" y="439561"/>
                  <a:pt x="797560" y="463056"/>
                  <a:pt x="803275" y="492901"/>
                </a:cubicBezTo>
                <a:cubicBezTo>
                  <a:pt x="808990" y="522746"/>
                  <a:pt x="824230" y="534176"/>
                  <a:pt x="818515" y="567196"/>
                </a:cubicBezTo>
                <a:cubicBezTo>
                  <a:pt x="812800" y="600216"/>
                  <a:pt x="798195" y="638951"/>
                  <a:pt x="774065" y="656731"/>
                </a:cubicBezTo>
                <a:cubicBezTo>
                  <a:pt x="749935" y="674511"/>
                  <a:pt x="728980" y="656731"/>
                  <a:pt x="699135" y="656731"/>
                </a:cubicBezTo>
                <a:cubicBezTo>
                  <a:pt x="669290" y="656731"/>
                  <a:pt x="648335" y="677686"/>
                  <a:pt x="624840" y="656731"/>
                </a:cubicBezTo>
                <a:cubicBezTo>
                  <a:pt x="601345" y="635776"/>
                  <a:pt x="588010" y="573546"/>
                  <a:pt x="580390" y="552591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560000">
            <a:off x="7206615" y="5315585"/>
            <a:ext cx="1148080" cy="454660"/>
          </a:xfrm>
          <a:custGeom>
            <a:avLst/>
            <a:gdLst>
              <a:gd name="connisteX0" fmla="*/ 1095375 w 1095375"/>
              <a:gd name="connsiteY0" fmla="*/ 323850 h 451127"/>
              <a:gd name="connisteX1" fmla="*/ 1028700 w 1095375"/>
              <a:gd name="connsiteY1" fmla="*/ 276225 h 451127"/>
              <a:gd name="connisteX2" fmla="*/ 971550 w 1095375"/>
              <a:gd name="connsiteY2" fmla="*/ 200025 h 451127"/>
              <a:gd name="connisteX3" fmla="*/ 904875 w 1095375"/>
              <a:gd name="connsiteY3" fmla="*/ 180975 h 451127"/>
              <a:gd name="connisteX4" fmla="*/ 838200 w 1095375"/>
              <a:gd name="connsiteY4" fmla="*/ 161925 h 451127"/>
              <a:gd name="connisteX5" fmla="*/ 771525 w 1095375"/>
              <a:gd name="connsiteY5" fmla="*/ 209550 h 451127"/>
              <a:gd name="connisteX6" fmla="*/ 752475 w 1095375"/>
              <a:gd name="connsiteY6" fmla="*/ 276225 h 451127"/>
              <a:gd name="connisteX7" fmla="*/ 752475 w 1095375"/>
              <a:gd name="connsiteY7" fmla="*/ 352425 h 451127"/>
              <a:gd name="connisteX8" fmla="*/ 752475 w 1095375"/>
              <a:gd name="connsiteY8" fmla="*/ 419100 h 451127"/>
              <a:gd name="connisteX9" fmla="*/ 819150 w 1095375"/>
              <a:gd name="connsiteY9" fmla="*/ 447675 h 451127"/>
              <a:gd name="connisteX10" fmla="*/ 838200 w 1095375"/>
              <a:gd name="connsiteY10" fmla="*/ 381000 h 451127"/>
              <a:gd name="connisteX11" fmla="*/ 838200 w 1095375"/>
              <a:gd name="connsiteY11" fmla="*/ 314325 h 451127"/>
              <a:gd name="connisteX12" fmla="*/ 838200 w 1095375"/>
              <a:gd name="connsiteY12" fmla="*/ 247650 h 451127"/>
              <a:gd name="connisteX13" fmla="*/ 790575 w 1095375"/>
              <a:gd name="connsiteY13" fmla="*/ 171450 h 451127"/>
              <a:gd name="connisteX14" fmla="*/ 723900 w 1095375"/>
              <a:gd name="connsiteY14" fmla="*/ 152400 h 451127"/>
              <a:gd name="connisteX15" fmla="*/ 657225 w 1095375"/>
              <a:gd name="connsiteY15" fmla="*/ 142875 h 451127"/>
              <a:gd name="connisteX16" fmla="*/ 581025 w 1095375"/>
              <a:gd name="connsiteY16" fmla="*/ 152400 h 451127"/>
              <a:gd name="connisteX17" fmla="*/ 552450 w 1095375"/>
              <a:gd name="connsiteY17" fmla="*/ 219075 h 451127"/>
              <a:gd name="connisteX18" fmla="*/ 533400 w 1095375"/>
              <a:gd name="connsiteY18" fmla="*/ 285750 h 451127"/>
              <a:gd name="connisteX19" fmla="*/ 533400 w 1095375"/>
              <a:gd name="connsiteY19" fmla="*/ 361950 h 451127"/>
              <a:gd name="connisteX20" fmla="*/ 552450 w 1095375"/>
              <a:gd name="connsiteY20" fmla="*/ 428625 h 451127"/>
              <a:gd name="connisteX21" fmla="*/ 628650 w 1095375"/>
              <a:gd name="connsiteY21" fmla="*/ 447675 h 451127"/>
              <a:gd name="connisteX22" fmla="*/ 638175 w 1095375"/>
              <a:gd name="connsiteY22" fmla="*/ 381000 h 451127"/>
              <a:gd name="connisteX23" fmla="*/ 638175 w 1095375"/>
              <a:gd name="connsiteY23" fmla="*/ 314325 h 451127"/>
              <a:gd name="connisteX24" fmla="*/ 638175 w 1095375"/>
              <a:gd name="connsiteY24" fmla="*/ 228600 h 451127"/>
              <a:gd name="connisteX25" fmla="*/ 609600 w 1095375"/>
              <a:gd name="connsiteY25" fmla="*/ 152400 h 451127"/>
              <a:gd name="connisteX26" fmla="*/ 533400 w 1095375"/>
              <a:gd name="connsiteY26" fmla="*/ 95250 h 451127"/>
              <a:gd name="connisteX27" fmla="*/ 466725 w 1095375"/>
              <a:gd name="connsiteY27" fmla="*/ 95250 h 451127"/>
              <a:gd name="connisteX28" fmla="*/ 400050 w 1095375"/>
              <a:gd name="connsiteY28" fmla="*/ 114300 h 451127"/>
              <a:gd name="connisteX29" fmla="*/ 342900 w 1095375"/>
              <a:gd name="connsiteY29" fmla="*/ 180975 h 451127"/>
              <a:gd name="connisteX30" fmla="*/ 314325 w 1095375"/>
              <a:gd name="connsiteY30" fmla="*/ 247650 h 451127"/>
              <a:gd name="connisteX31" fmla="*/ 304800 w 1095375"/>
              <a:gd name="connsiteY31" fmla="*/ 314325 h 451127"/>
              <a:gd name="connisteX32" fmla="*/ 304800 w 1095375"/>
              <a:gd name="connsiteY32" fmla="*/ 381000 h 451127"/>
              <a:gd name="connisteX33" fmla="*/ 371475 w 1095375"/>
              <a:gd name="connsiteY33" fmla="*/ 428625 h 451127"/>
              <a:gd name="connisteX34" fmla="*/ 438150 w 1095375"/>
              <a:gd name="connsiteY34" fmla="*/ 419100 h 451127"/>
              <a:gd name="connisteX35" fmla="*/ 447675 w 1095375"/>
              <a:gd name="connsiteY35" fmla="*/ 352425 h 451127"/>
              <a:gd name="connisteX36" fmla="*/ 447675 w 1095375"/>
              <a:gd name="connsiteY36" fmla="*/ 285750 h 451127"/>
              <a:gd name="connisteX37" fmla="*/ 447675 w 1095375"/>
              <a:gd name="connsiteY37" fmla="*/ 209550 h 451127"/>
              <a:gd name="connisteX38" fmla="*/ 390525 w 1095375"/>
              <a:gd name="connsiteY38" fmla="*/ 133350 h 451127"/>
              <a:gd name="connisteX39" fmla="*/ 314325 w 1095375"/>
              <a:gd name="connsiteY39" fmla="*/ 104775 h 451127"/>
              <a:gd name="connisteX40" fmla="*/ 247650 w 1095375"/>
              <a:gd name="connsiteY40" fmla="*/ 104775 h 451127"/>
              <a:gd name="connisteX41" fmla="*/ 180975 w 1095375"/>
              <a:gd name="connsiteY41" fmla="*/ 123825 h 451127"/>
              <a:gd name="connisteX42" fmla="*/ 152400 w 1095375"/>
              <a:gd name="connsiteY42" fmla="*/ 190500 h 451127"/>
              <a:gd name="connisteX43" fmla="*/ 133350 w 1095375"/>
              <a:gd name="connsiteY43" fmla="*/ 276225 h 451127"/>
              <a:gd name="connisteX44" fmla="*/ 123825 w 1095375"/>
              <a:gd name="connsiteY44" fmla="*/ 342900 h 451127"/>
              <a:gd name="connisteX45" fmla="*/ 123825 w 1095375"/>
              <a:gd name="connsiteY45" fmla="*/ 409575 h 451127"/>
              <a:gd name="connisteX46" fmla="*/ 190500 w 1095375"/>
              <a:gd name="connsiteY46" fmla="*/ 342900 h 451127"/>
              <a:gd name="connisteX47" fmla="*/ 219075 w 1095375"/>
              <a:gd name="connsiteY47" fmla="*/ 276225 h 451127"/>
              <a:gd name="connisteX48" fmla="*/ 219075 w 1095375"/>
              <a:gd name="connsiteY48" fmla="*/ 209550 h 451127"/>
              <a:gd name="connisteX49" fmla="*/ 219075 w 1095375"/>
              <a:gd name="connsiteY49" fmla="*/ 142875 h 451127"/>
              <a:gd name="connisteX50" fmla="*/ 142875 w 1095375"/>
              <a:gd name="connsiteY50" fmla="*/ 66675 h 451127"/>
              <a:gd name="connisteX51" fmla="*/ 76200 w 1095375"/>
              <a:gd name="connsiteY51" fmla="*/ 28575 h 451127"/>
              <a:gd name="connisteX52" fmla="*/ 0 w 1095375"/>
              <a:gd name="connsiteY52" fmla="*/ 0 h 45112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</a:cxnLst>
            <a:rect l="l" t="t" r="r" b="b"/>
            <a:pathLst>
              <a:path w="1095375" h="451128">
                <a:moveTo>
                  <a:pt x="1095375" y="323850"/>
                </a:moveTo>
                <a:cubicBezTo>
                  <a:pt x="1083310" y="315595"/>
                  <a:pt x="1053465" y="300990"/>
                  <a:pt x="1028700" y="276225"/>
                </a:cubicBezTo>
                <a:cubicBezTo>
                  <a:pt x="1003935" y="251460"/>
                  <a:pt x="996315" y="219075"/>
                  <a:pt x="971550" y="200025"/>
                </a:cubicBezTo>
                <a:cubicBezTo>
                  <a:pt x="946785" y="180975"/>
                  <a:pt x="931545" y="188595"/>
                  <a:pt x="904875" y="180975"/>
                </a:cubicBezTo>
                <a:cubicBezTo>
                  <a:pt x="878205" y="173355"/>
                  <a:pt x="864870" y="156210"/>
                  <a:pt x="838200" y="161925"/>
                </a:cubicBezTo>
                <a:cubicBezTo>
                  <a:pt x="811530" y="167640"/>
                  <a:pt x="788670" y="186690"/>
                  <a:pt x="771525" y="209550"/>
                </a:cubicBezTo>
                <a:cubicBezTo>
                  <a:pt x="754380" y="232410"/>
                  <a:pt x="756285" y="247650"/>
                  <a:pt x="752475" y="276225"/>
                </a:cubicBezTo>
                <a:cubicBezTo>
                  <a:pt x="748665" y="304800"/>
                  <a:pt x="752475" y="323850"/>
                  <a:pt x="752475" y="352425"/>
                </a:cubicBezTo>
                <a:cubicBezTo>
                  <a:pt x="752475" y="381000"/>
                  <a:pt x="739140" y="400050"/>
                  <a:pt x="752475" y="419100"/>
                </a:cubicBezTo>
                <a:cubicBezTo>
                  <a:pt x="765810" y="438150"/>
                  <a:pt x="802005" y="455295"/>
                  <a:pt x="819150" y="447675"/>
                </a:cubicBezTo>
                <a:cubicBezTo>
                  <a:pt x="836295" y="440055"/>
                  <a:pt x="834390" y="407670"/>
                  <a:pt x="838200" y="381000"/>
                </a:cubicBezTo>
                <a:cubicBezTo>
                  <a:pt x="842010" y="354330"/>
                  <a:pt x="838200" y="340995"/>
                  <a:pt x="838200" y="314325"/>
                </a:cubicBezTo>
                <a:cubicBezTo>
                  <a:pt x="838200" y="287655"/>
                  <a:pt x="847725" y="276225"/>
                  <a:pt x="838200" y="247650"/>
                </a:cubicBezTo>
                <a:cubicBezTo>
                  <a:pt x="828675" y="219075"/>
                  <a:pt x="813435" y="190500"/>
                  <a:pt x="790575" y="171450"/>
                </a:cubicBezTo>
                <a:cubicBezTo>
                  <a:pt x="767715" y="152400"/>
                  <a:pt x="750570" y="158115"/>
                  <a:pt x="723900" y="152400"/>
                </a:cubicBezTo>
                <a:cubicBezTo>
                  <a:pt x="697230" y="146685"/>
                  <a:pt x="685800" y="142875"/>
                  <a:pt x="657225" y="142875"/>
                </a:cubicBezTo>
                <a:cubicBezTo>
                  <a:pt x="628650" y="142875"/>
                  <a:pt x="601980" y="137160"/>
                  <a:pt x="581025" y="152400"/>
                </a:cubicBezTo>
                <a:cubicBezTo>
                  <a:pt x="560070" y="167640"/>
                  <a:pt x="561975" y="192405"/>
                  <a:pt x="552450" y="219075"/>
                </a:cubicBezTo>
                <a:cubicBezTo>
                  <a:pt x="542925" y="245745"/>
                  <a:pt x="537210" y="257175"/>
                  <a:pt x="533400" y="285750"/>
                </a:cubicBezTo>
                <a:cubicBezTo>
                  <a:pt x="529590" y="314325"/>
                  <a:pt x="529590" y="333375"/>
                  <a:pt x="533400" y="361950"/>
                </a:cubicBezTo>
                <a:cubicBezTo>
                  <a:pt x="537210" y="390525"/>
                  <a:pt x="533400" y="411480"/>
                  <a:pt x="552450" y="428625"/>
                </a:cubicBezTo>
                <a:cubicBezTo>
                  <a:pt x="571500" y="445770"/>
                  <a:pt x="611505" y="457200"/>
                  <a:pt x="628650" y="447675"/>
                </a:cubicBezTo>
                <a:cubicBezTo>
                  <a:pt x="645795" y="438150"/>
                  <a:pt x="636270" y="407670"/>
                  <a:pt x="638175" y="381000"/>
                </a:cubicBezTo>
                <a:cubicBezTo>
                  <a:pt x="640080" y="354330"/>
                  <a:pt x="638175" y="344805"/>
                  <a:pt x="638175" y="314325"/>
                </a:cubicBezTo>
                <a:cubicBezTo>
                  <a:pt x="638175" y="283845"/>
                  <a:pt x="643890" y="260985"/>
                  <a:pt x="638175" y="228600"/>
                </a:cubicBezTo>
                <a:cubicBezTo>
                  <a:pt x="632460" y="196215"/>
                  <a:pt x="630555" y="179070"/>
                  <a:pt x="609600" y="152400"/>
                </a:cubicBezTo>
                <a:cubicBezTo>
                  <a:pt x="588645" y="125730"/>
                  <a:pt x="561975" y="106680"/>
                  <a:pt x="533400" y="95250"/>
                </a:cubicBezTo>
                <a:cubicBezTo>
                  <a:pt x="504825" y="83820"/>
                  <a:pt x="493395" y="91440"/>
                  <a:pt x="466725" y="95250"/>
                </a:cubicBezTo>
                <a:cubicBezTo>
                  <a:pt x="440055" y="99060"/>
                  <a:pt x="424815" y="97155"/>
                  <a:pt x="400050" y="114300"/>
                </a:cubicBezTo>
                <a:cubicBezTo>
                  <a:pt x="375285" y="131445"/>
                  <a:pt x="360045" y="154305"/>
                  <a:pt x="342900" y="180975"/>
                </a:cubicBezTo>
                <a:cubicBezTo>
                  <a:pt x="325755" y="207645"/>
                  <a:pt x="321945" y="220980"/>
                  <a:pt x="314325" y="247650"/>
                </a:cubicBezTo>
                <a:cubicBezTo>
                  <a:pt x="306705" y="274320"/>
                  <a:pt x="306705" y="287655"/>
                  <a:pt x="304800" y="314325"/>
                </a:cubicBezTo>
                <a:cubicBezTo>
                  <a:pt x="302895" y="340995"/>
                  <a:pt x="291465" y="358140"/>
                  <a:pt x="304800" y="381000"/>
                </a:cubicBezTo>
                <a:cubicBezTo>
                  <a:pt x="318135" y="403860"/>
                  <a:pt x="344805" y="421005"/>
                  <a:pt x="371475" y="428625"/>
                </a:cubicBezTo>
                <a:cubicBezTo>
                  <a:pt x="398145" y="436245"/>
                  <a:pt x="422910" y="434340"/>
                  <a:pt x="438150" y="419100"/>
                </a:cubicBezTo>
                <a:cubicBezTo>
                  <a:pt x="453390" y="403860"/>
                  <a:pt x="445770" y="379095"/>
                  <a:pt x="447675" y="352425"/>
                </a:cubicBezTo>
                <a:cubicBezTo>
                  <a:pt x="449580" y="325755"/>
                  <a:pt x="447675" y="314325"/>
                  <a:pt x="447675" y="285750"/>
                </a:cubicBezTo>
                <a:cubicBezTo>
                  <a:pt x="447675" y="257175"/>
                  <a:pt x="459105" y="240030"/>
                  <a:pt x="447675" y="209550"/>
                </a:cubicBezTo>
                <a:cubicBezTo>
                  <a:pt x="436245" y="179070"/>
                  <a:pt x="417195" y="154305"/>
                  <a:pt x="390525" y="133350"/>
                </a:cubicBezTo>
                <a:cubicBezTo>
                  <a:pt x="363855" y="112395"/>
                  <a:pt x="342900" y="110490"/>
                  <a:pt x="314325" y="104775"/>
                </a:cubicBezTo>
                <a:cubicBezTo>
                  <a:pt x="285750" y="99060"/>
                  <a:pt x="274320" y="100965"/>
                  <a:pt x="247650" y="104775"/>
                </a:cubicBezTo>
                <a:cubicBezTo>
                  <a:pt x="220980" y="108585"/>
                  <a:pt x="200025" y="106680"/>
                  <a:pt x="180975" y="123825"/>
                </a:cubicBezTo>
                <a:cubicBezTo>
                  <a:pt x="161925" y="140970"/>
                  <a:pt x="161925" y="160020"/>
                  <a:pt x="152400" y="190500"/>
                </a:cubicBezTo>
                <a:cubicBezTo>
                  <a:pt x="142875" y="220980"/>
                  <a:pt x="139065" y="245745"/>
                  <a:pt x="133350" y="276225"/>
                </a:cubicBezTo>
                <a:cubicBezTo>
                  <a:pt x="127635" y="306705"/>
                  <a:pt x="125730" y="316230"/>
                  <a:pt x="123825" y="342900"/>
                </a:cubicBezTo>
                <a:cubicBezTo>
                  <a:pt x="121920" y="369570"/>
                  <a:pt x="110490" y="409575"/>
                  <a:pt x="123825" y="409575"/>
                </a:cubicBezTo>
                <a:cubicBezTo>
                  <a:pt x="137160" y="409575"/>
                  <a:pt x="171450" y="369570"/>
                  <a:pt x="190500" y="342900"/>
                </a:cubicBezTo>
                <a:cubicBezTo>
                  <a:pt x="209550" y="316230"/>
                  <a:pt x="213360" y="302895"/>
                  <a:pt x="219075" y="276225"/>
                </a:cubicBezTo>
                <a:cubicBezTo>
                  <a:pt x="224790" y="249555"/>
                  <a:pt x="219075" y="236220"/>
                  <a:pt x="219075" y="209550"/>
                </a:cubicBezTo>
                <a:cubicBezTo>
                  <a:pt x="219075" y="182880"/>
                  <a:pt x="234315" y="171450"/>
                  <a:pt x="219075" y="142875"/>
                </a:cubicBezTo>
                <a:cubicBezTo>
                  <a:pt x="203835" y="114300"/>
                  <a:pt x="171450" y="89535"/>
                  <a:pt x="142875" y="66675"/>
                </a:cubicBezTo>
                <a:cubicBezTo>
                  <a:pt x="114300" y="43815"/>
                  <a:pt x="104775" y="41910"/>
                  <a:pt x="76200" y="28575"/>
                </a:cubicBezTo>
                <a:cubicBezTo>
                  <a:pt x="47625" y="15240"/>
                  <a:pt x="13970" y="5080"/>
                  <a:pt x="0" y="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096895" y="3684905"/>
            <a:ext cx="1259840" cy="457835"/>
            <a:chOff x="6898" y="7142"/>
            <a:chExt cx="1984" cy="721"/>
          </a:xfrm>
        </p:grpSpPr>
        <p:sp>
          <p:nvSpPr>
            <p:cNvPr id="22" name="新月形 21"/>
            <p:cNvSpPr/>
            <p:nvPr/>
          </p:nvSpPr>
          <p:spPr>
            <a:xfrm rot="19440000">
              <a:off x="6898" y="7142"/>
              <a:ext cx="415" cy="596"/>
            </a:xfrm>
            <a:prstGeom prst="mo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rot="20100000">
              <a:off x="7158" y="7153"/>
              <a:ext cx="1725" cy="710"/>
            </a:xfrm>
            <a:custGeom>
              <a:avLst/>
              <a:gdLst>
                <a:gd name="connisteX0" fmla="*/ 1095375 w 1095375"/>
                <a:gd name="connsiteY0" fmla="*/ 323850 h 451127"/>
                <a:gd name="connisteX1" fmla="*/ 1028700 w 1095375"/>
                <a:gd name="connsiteY1" fmla="*/ 276225 h 451127"/>
                <a:gd name="connisteX2" fmla="*/ 971550 w 1095375"/>
                <a:gd name="connsiteY2" fmla="*/ 200025 h 451127"/>
                <a:gd name="connisteX3" fmla="*/ 904875 w 1095375"/>
                <a:gd name="connsiteY3" fmla="*/ 180975 h 451127"/>
                <a:gd name="connisteX4" fmla="*/ 838200 w 1095375"/>
                <a:gd name="connsiteY4" fmla="*/ 161925 h 451127"/>
                <a:gd name="connisteX5" fmla="*/ 771525 w 1095375"/>
                <a:gd name="connsiteY5" fmla="*/ 209550 h 451127"/>
                <a:gd name="connisteX6" fmla="*/ 752475 w 1095375"/>
                <a:gd name="connsiteY6" fmla="*/ 276225 h 451127"/>
                <a:gd name="connisteX7" fmla="*/ 752475 w 1095375"/>
                <a:gd name="connsiteY7" fmla="*/ 352425 h 451127"/>
                <a:gd name="connisteX8" fmla="*/ 752475 w 1095375"/>
                <a:gd name="connsiteY8" fmla="*/ 419100 h 451127"/>
                <a:gd name="connisteX9" fmla="*/ 819150 w 1095375"/>
                <a:gd name="connsiteY9" fmla="*/ 447675 h 451127"/>
                <a:gd name="connisteX10" fmla="*/ 838200 w 1095375"/>
                <a:gd name="connsiteY10" fmla="*/ 381000 h 451127"/>
                <a:gd name="connisteX11" fmla="*/ 838200 w 1095375"/>
                <a:gd name="connsiteY11" fmla="*/ 314325 h 451127"/>
                <a:gd name="connisteX12" fmla="*/ 838200 w 1095375"/>
                <a:gd name="connsiteY12" fmla="*/ 247650 h 451127"/>
                <a:gd name="connisteX13" fmla="*/ 790575 w 1095375"/>
                <a:gd name="connsiteY13" fmla="*/ 171450 h 451127"/>
                <a:gd name="connisteX14" fmla="*/ 723900 w 1095375"/>
                <a:gd name="connsiteY14" fmla="*/ 152400 h 451127"/>
                <a:gd name="connisteX15" fmla="*/ 657225 w 1095375"/>
                <a:gd name="connsiteY15" fmla="*/ 142875 h 451127"/>
                <a:gd name="connisteX16" fmla="*/ 581025 w 1095375"/>
                <a:gd name="connsiteY16" fmla="*/ 152400 h 451127"/>
                <a:gd name="connisteX17" fmla="*/ 552450 w 1095375"/>
                <a:gd name="connsiteY17" fmla="*/ 219075 h 451127"/>
                <a:gd name="connisteX18" fmla="*/ 533400 w 1095375"/>
                <a:gd name="connsiteY18" fmla="*/ 285750 h 451127"/>
                <a:gd name="connisteX19" fmla="*/ 533400 w 1095375"/>
                <a:gd name="connsiteY19" fmla="*/ 361950 h 451127"/>
                <a:gd name="connisteX20" fmla="*/ 552450 w 1095375"/>
                <a:gd name="connsiteY20" fmla="*/ 428625 h 451127"/>
                <a:gd name="connisteX21" fmla="*/ 628650 w 1095375"/>
                <a:gd name="connsiteY21" fmla="*/ 447675 h 451127"/>
                <a:gd name="connisteX22" fmla="*/ 638175 w 1095375"/>
                <a:gd name="connsiteY22" fmla="*/ 381000 h 451127"/>
                <a:gd name="connisteX23" fmla="*/ 638175 w 1095375"/>
                <a:gd name="connsiteY23" fmla="*/ 314325 h 451127"/>
                <a:gd name="connisteX24" fmla="*/ 638175 w 1095375"/>
                <a:gd name="connsiteY24" fmla="*/ 228600 h 451127"/>
                <a:gd name="connisteX25" fmla="*/ 609600 w 1095375"/>
                <a:gd name="connsiteY25" fmla="*/ 152400 h 451127"/>
                <a:gd name="connisteX26" fmla="*/ 533400 w 1095375"/>
                <a:gd name="connsiteY26" fmla="*/ 95250 h 451127"/>
                <a:gd name="connisteX27" fmla="*/ 466725 w 1095375"/>
                <a:gd name="connsiteY27" fmla="*/ 95250 h 451127"/>
                <a:gd name="connisteX28" fmla="*/ 400050 w 1095375"/>
                <a:gd name="connsiteY28" fmla="*/ 114300 h 451127"/>
                <a:gd name="connisteX29" fmla="*/ 342900 w 1095375"/>
                <a:gd name="connsiteY29" fmla="*/ 180975 h 451127"/>
                <a:gd name="connisteX30" fmla="*/ 314325 w 1095375"/>
                <a:gd name="connsiteY30" fmla="*/ 247650 h 451127"/>
                <a:gd name="connisteX31" fmla="*/ 304800 w 1095375"/>
                <a:gd name="connsiteY31" fmla="*/ 314325 h 451127"/>
                <a:gd name="connisteX32" fmla="*/ 304800 w 1095375"/>
                <a:gd name="connsiteY32" fmla="*/ 381000 h 451127"/>
                <a:gd name="connisteX33" fmla="*/ 371475 w 1095375"/>
                <a:gd name="connsiteY33" fmla="*/ 428625 h 451127"/>
                <a:gd name="connisteX34" fmla="*/ 438150 w 1095375"/>
                <a:gd name="connsiteY34" fmla="*/ 419100 h 451127"/>
                <a:gd name="connisteX35" fmla="*/ 447675 w 1095375"/>
                <a:gd name="connsiteY35" fmla="*/ 352425 h 451127"/>
                <a:gd name="connisteX36" fmla="*/ 447675 w 1095375"/>
                <a:gd name="connsiteY36" fmla="*/ 285750 h 451127"/>
                <a:gd name="connisteX37" fmla="*/ 447675 w 1095375"/>
                <a:gd name="connsiteY37" fmla="*/ 209550 h 451127"/>
                <a:gd name="connisteX38" fmla="*/ 390525 w 1095375"/>
                <a:gd name="connsiteY38" fmla="*/ 133350 h 451127"/>
                <a:gd name="connisteX39" fmla="*/ 314325 w 1095375"/>
                <a:gd name="connsiteY39" fmla="*/ 104775 h 451127"/>
                <a:gd name="connisteX40" fmla="*/ 247650 w 1095375"/>
                <a:gd name="connsiteY40" fmla="*/ 104775 h 451127"/>
                <a:gd name="connisteX41" fmla="*/ 180975 w 1095375"/>
                <a:gd name="connsiteY41" fmla="*/ 123825 h 451127"/>
                <a:gd name="connisteX42" fmla="*/ 152400 w 1095375"/>
                <a:gd name="connsiteY42" fmla="*/ 190500 h 451127"/>
                <a:gd name="connisteX43" fmla="*/ 133350 w 1095375"/>
                <a:gd name="connsiteY43" fmla="*/ 276225 h 451127"/>
                <a:gd name="connisteX44" fmla="*/ 123825 w 1095375"/>
                <a:gd name="connsiteY44" fmla="*/ 342900 h 451127"/>
                <a:gd name="connisteX45" fmla="*/ 123825 w 1095375"/>
                <a:gd name="connsiteY45" fmla="*/ 409575 h 451127"/>
                <a:gd name="connisteX46" fmla="*/ 190500 w 1095375"/>
                <a:gd name="connsiteY46" fmla="*/ 342900 h 451127"/>
                <a:gd name="connisteX47" fmla="*/ 219075 w 1095375"/>
                <a:gd name="connsiteY47" fmla="*/ 276225 h 451127"/>
                <a:gd name="connisteX48" fmla="*/ 219075 w 1095375"/>
                <a:gd name="connsiteY48" fmla="*/ 209550 h 451127"/>
                <a:gd name="connisteX49" fmla="*/ 219075 w 1095375"/>
                <a:gd name="connsiteY49" fmla="*/ 142875 h 451127"/>
                <a:gd name="connisteX50" fmla="*/ 142875 w 1095375"/>
                <a:gd name="connsiteY50" fmla="*/ 66675 h 451127"/>
                <a:gd name="connisteX51" fmla="*/ 76200 w 1095375"/>
                <a:gd name="connsiteY51" fmla="*/ 28575 h 451127"/>
                <a:gd name="connisteX52" fmla="*/ 0 w 1095375"/>
                <a:gd name="connsiteY52" fmla="*/ 0 h 451127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</a:cxnLst>
              <a:rect l="l" t="t" r="r" b="b"/>
              <a:pathLst>
                <a:path w="1095375" h="451128">
                  <a:moveTo>
                    <a:pt x="1095375" y="323850"/>
                  </a:moveTo>
                  <a:cubicBezTo>
                    <a:pt x="1083310" y="315595"/>
                    <a:pt x="1053465" y="300990"/>
                    <a:pt x="1028700" y="276225"/>
                  </a:cubicBezTo>
                  <a:cubicBezTo>
                    <a:pt x="1003935" y="251460"/>
                    <a:pt x="996315" y="219075"/>
                    <a:pt x="971550" y="200025"/>
                  </a:cubicBezTo>
                  <a:cubicBezTo>
                    <a:pt x="946785" y="180975"/>
                    <a:pt x="931545" y="188595"/>
                    <a:pt x="904875" y="180975"/>
                  </a:cubicBezTo>
                  <a:cubicBezTo>
                    <a:pt x="878205" y="173355"/>
                    <a:pt x="864870" y="156210"/>
                    <a:pt x="838200" y="161925"/>
                  </a:cubicBezTo>
                  <a:cubicBezTo>
                    <a:pt x="811530" y="167640"/>
                    <a:pt x="788670" y="186690"/>
                    <a:pt x="771525" y="209550"/>
                  </a:cubicBezTo>
                  <a:cubicBezTo>
                    <a:pt x="754380" y="232410"/>
                    <a:pt x="756285" y="247650"/>
                    <a:pt x="752475" y="276225"/>
                  </a:cubicBezTo>
                  <a:cubicBezTo>
                    <a:pt x="748665" y="304800"/>
                    <a:pt x="752475" y="323850"/>
                    <a:pt x="752475" y="352425"/>
                  </a:cubicBezTo>
                  <a:cubicBezTo>
                    <a:pt x="752475" y="381000"/>
                    <a:pt x="739140" y="400050"/>
                    <a:pt x="752475" y="419100"/>
                  </a:cubicBezTo>
                  <a:cubicBezTo>
                    <a:pt x="765810" y="438150"/>
                    <a:pt x="802005" y="455295"/>
                    <a:pt x="819150" y="447675"/>
                  </a:cubicBezTo>
                  <a:cubicBezTo>
                    <a:pt x="836295" y="440055"/>
                    <a:pt x="834390" y="407670"/>
                    <a:pt x="838200" y="381000"/>
                  </a:cubicBezTo>
                  <a:cubicBezTo>
                    <a:pt x="842010" y="354330"/>
                    <a:pt x="838200" y="340995"/>
                    <a:pt x="838200" y="314325"/>
                  </a:cubicBezTo>
                  <a:cubicBezTo>
                    <a:pt x="838200" y="287655"/>
                    <a:pt x="847725" y="276225"/>
                    <a:pt x="838200" y="247650"/>
                  </a:cubicBezTo>
                  <a:cubicBezTo>
                    <a:pt x="828675" y="219075"/>
                    <a:pt x="813435" y="190500"/>
                    <a:pt x="790575" y="171450"/>
                  </a:cubicBezTo>
                  <a:cubicBezTo>
                    <a:pt x="767715" y="152400"/>
                    <a:pt x="750570" y="158115"/>
                    <a:pt x="723900" y="152400"/>
                  </a:cubicBezTo>
                  <a:cubicBezTo>
                    <a:pt x="697230" y="146685"/>
                    <a:pt x="685800" y="142875"/>
                    <a:pt x="657225" y="142875"/>
                  </a:cubicBezTo>
                  <a:cubicBezTo>
                    <a:pt x="628650" y="142875"/>
                    <a:pt x="601980" y="137160"/>
                    <a:pt x="581025" y="152400"/>
                  </a:cubicBezTo>
                  <a:cubicBezTo>
                    <a:pt x="560070" y="167640"/>
                    <a:pt x="561975" y="192405"/>
                    <a:pt x="552450" y="219075"/>
                  </a:cubicBezTo>
                  <a:cubicBezTo>
                    <a:pt x="542925" y="245745"/>
                    <a:pt x="537210" y="257175"/>
                    <a:pt x="533400" y="285750"/>
                  </a:cubicBezTo>
                  <a:cubicBezTo>
                    <a:pt x="529590" y="314325"/>
                    <a:pt x="529590" y="333375"/>
                    <a:pt x="533400" y="361950"/>
                  </a:cubicBezTo>
                  <a:cubicBezTo>
                    <a:pt x="537210" y="390525"/>
                    <a:pt x="533400" y="411480"/>
                    <a:pt x="552450" y="428625"/>
                  </a:cubicBezTo>
                  <a:cubicBezTo>
                    <a:pt x="571500" y="445770"/>
                    <a:pt x="611505" y="457200"/>
                    <a:pt x="628650" y="447675"/>
                  </a:cubicBezTo>
                  <a:cubicBezTo>
                    <a:pt x="645795" y="438150"/>
                    <a:pt x="636270" y="407670"/>
                    <a:pt x="638175" y="381000"/>
                  </a:cubicBezTo>
                  <a:cubicBezTo>
                    <a:pt x="640080" y="354330"/>
                    <a:pt x="638175" y="344805"/>
                    <a:pt x="638175" y="314325"/>
                  </a:cubicBezTo>
                  <a:cubicBezTo>
                    <a:pt x="638175" y="283845"/>
                    <a:pt x="643890" y="260985"/>
                    <a:pt x="638175" y="228600"/>
                  </a:cubicBezTo>
                  <a:cubicBezTo>
                    <a:pt x="632460" y="196215"/>
                    <a:pt x="630555" y="179070"/>
                    <a:pt x="609600" y="152400"/>
                  </a:cubicBezTo>
                  <a:cubicBezTo>
                    <a:pt x="588645" y="125730"/>
                    <a:pt x="561975" y="106680"/>
                    <a:pt x="533400" y="95250"/>
                  </a:cubicBezTo>
                  <a:cubicBezTo>
                    <a:pt x="504825" y="83820"/>
                    <a:pt x="493395" y="91440"/>
                    <a:pt x="466725" y="95250"/>
                  </a:cubicBezTo>
                  <a:cubicBezTo>
                    <a:pt x="440055" y="99060"/>
                    <a:pt x="424815" y="97155"/>
                    <a:pt x="400050" y="114300"/>
                  </a:cubicBezTo>
                  <a:cubicBezTo>
                    <a:pt x="375285" y="131445"/>
                    <a:pt x="360045" y="154305"/>
                    <a:pt x="342900" y="180975"/>
                  </a:cubicBezTo>
                  <a:cubicBezTo>
                    <a:pt x="325755" y="207645"/>
                    <a:pt x="321945" y="220980"/>
                    <a:pt x="314325" y="247650"/>
                  </a:cubicBezTo>
                  <a:cubicBezTo>
                    <a:pt x="306705" y="274320"/>
                    <a:pt x="306705" y="287655"/>
                    <a:pt x="304800" y="314325"/>
                  </a:cubicBezTo>
                  <a:cubicBezTo>
                    <a:pt x="302895" y="340995"/>
                    <a:pt x="291465" y="358140"/>
                    <a:pt x="304800" y="381000"/>
                  </a:cubicBezTo>
                  <a:cubicBezTo>
                    <a:pt x="318135" y="403860"/>
                    <a:pt x="344805" y="421005"/>
                    <a:pt x="371475" y="428625"/>
                  </a:cubicBezTo>
                  <a:cubicBezTo>
                    <a:pt x="398145" y="436245"/>
                    <a:pt x="422910" y="434340"/>
                    <a:pt x="438150" y="419100"/>
                  </a:cubicBezTo>
                  <a:cubicBezTo>
                    <a:pt x="453390" y="403860"/>
                    <a:pt x="445770" y="379095"/>
                    <a:pt x="447675" y="352425"/>
                  </a:cubicBezTo>
                  <a:cubicBezTo>
                    <a:pt x="449580" y="325755"/>
                    <a:pt x="447675" y="314325"/>
                    <a:pt x="447675" y="285750"/>
                  </a:cubicBezTo>
                  <a:cubicBezTo>
                    <a:pt x="447675" y="257175"/>
                    <a:pt x="459105" y="240030"/>
                    <a:pt x="447675" y="209550"/>
                  </a:cubicBezTo>
                  <a:cubicBezTo>
                    <a:pt x="436245" y="179070"/>
                    <a:pt x="417195" y="154305"/>
                    <a:pt x="390525" y="133350"/>
                  </a:cubicBezTo>
                  <a:cubicBezTo>
                    <a:pt x="363855" y="112395"/>
                    <a:pt x="342900" y="110490"/>
                    <a:pt x="314325" y="104775"/>
                  </a:cubicBezTo>
                  <a:cubicBezTo>
                    <a:pt x="285750" y="99060"/>
                    <a:pt x="274320" y="100965"/>
                    <a:pt x="247650" y="104775"/>
                  </a:cubicBezTo>
                  <a:cubicBezTo>
                    <a:pt x="220980" y="108585"/>
                    <a:pt x="200025" y="106680"/>
                    <a:pt x="180975" y="123825"/>
                  </a:cubicBezTo>
                  <a:cubicBezTo>
                    <a:pt x="161925" y="140970"/>
                    <a:pt x="161925" y="160020"/>
                    <a:pt x="152400" y="190500"/>
                  </a:cubicBezTo>
                  <a:cubicBezTo>
                    <a:pt x="142875" y="220980"/>
                    <a:pt x="139065" y="245745"/>
                    <a:pt x="133350" y="276225"/>
                  </a:cubicBezTo>
                  <a:cubicBezTo>
                    <a:pt x="127635" y="306705"/>
                    <a:pt x="125730" y="316230"/>
                    <a:pt x="123825" y="342900"/>
                  </a:cubicBezTo>
                  <a:cubicBezTo>
                    <a:pt x="121920" y="369570"/>
                    <a:pt x="110490" y="409575"/>
                    <a:pt x="123825" y="409575"/>
                  </a:cubicBezTo>
                  <a:cubicBezTo>
                    <a:pt x="137160" y="409575"/>
                    <a:pt x="171450" y="369570"/>
                    <a:pt x="190500" y="342900"/>
                  </a:cubicBezTo>
                  <a:cubicBezTo>
                    <a:pt x="209550" y="316230"/>
                    <a:pt x="213360" y="302895"/>
                    <a:pt x="219075" y="276225"/>
                  </a:cubicBezTo>
                  <a:cubicBezTo>
                    <a:pt x="224790" y="249555"/>
                    <a:pt x="219075" y="236220"/>
                    <a:pt x="219075" y="209550"/>
                  </a:cubicBezTo>
                  <a:cubicBezTo>
                    <a:pt x="219075" y="182880"/>
                    <a:pt x="234315" y="171450"/>
                    <a:pt x="219075" y="142875"/>
                  </a:cubicBezTo>
                  <a:cubicBezTo>
                    <a:pt x="203835" y="114300"/>
                    <a:pt x="171450" y="89535"/>
                    <a:pt x="142875" y="66675"/>
                  </a:cubicBezTo>
                  <a:cubicBezTo>
                    <a:pt x="114300" y="43815"/>
                    <a:pt x="104775" y="41910"/>
                    <a:pt x="76200" y="28575"/>
                  </a:cubicBezTo>
                  <a:cubicBezTo>
                    <a:pt x="47625" y="15240"/>
                    <a:pt x="13970" y="5080"/>
                    <a:pt x="0" y="0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358890" y="5680075"/>
            <a:ext cx="1229995" cy="612775"/>
            <a:chOff x="9652" y="8945"/>
            <a:chExt cx="1937" cy="965"/>
          </a:xfrm>
        </p:grpSpPr>
        <p:sp>
          <p:nvSpPr>
            <p:cNvPr id="13" name="任意多边形 12"/>
            <p:cNvSpPr/>
            <p:nvPr/>
          </p:nvSpPr>
          <p:spPr>
            <a:xfrm rot="12420000">
              <a:off x="9652" y="8945"/>
              <a:ext cx="1674" cy="654"/>
            </a:xfrm>
            <a:custGeom>
              <a:avLst/>
              <a:gdLst>
                <a:gd name="connisteX0" fmla="*/ 1086485 w 1086485"/>
                <a:gd name="connsiteY0" fmla="*/ 285115 h 285115"/>
                <a:gd name="connisteX1" fmla="*/ 1026795 w 1086485"/>
                <a:gd name="connsiteY1" fmla="*/ 195580 h 285115"/>
                <a:gd name="connisteX2" fmla="*/ 952500 w 1086485"/>
                <a:gd name="connsiteY2" fmla="*/ 136525 h 285115"/>
                <a:gd name="connisteX3" fmla="*/ 862965 w 1086485"/>
                <a:gd name="connsiteY3" fmla="*/ 61595 h 285115"/>
                <a:gd name="connisteX4" fmla="*/ 788670 w 1086485"/>
                <a:gd name="connsiteY4" fmla="*/ 46990 h 285115"/>
                <a:gd name="connisteX5" fmla="*/ 699135 w 1086485"/>
                <a:gd name="connsiteY5" fmla="*/ 31750 h 285115"/>
                <a:gd name="connisteX6" fmla="*/ 624840 w 1086485"/>
                <a:gd name="connsiteY6" fmla="*/ 31750 h 285115"/>
                <a:gd name="connisteX7" fmla="*/ 550545 w 1086485"/>
                <a:gd name="connsiteY7" fmla="*/ 31750 h 285115"/>
                <a:gd name="connisteX8" fmla="*/ 461010 w 1086485"/>
                <a:gd name="connsiteY8" fmla="*/ 2540 h 285115"/>
                <a:gd name="connisteX9" fmla="*/ 372110 w 1086485"/>
                <a:gd name="connsiteY9" fmla="*/ 2540 h 285115"/>
                <a:gd name="connisteX10" fmla="*/ 297815 w 1086485"/>
                <a:gd name="connsiteY10" fmla="*/ 2540 h 285115"/>
                <a:gd name="connisteX11" fmla="*/ 222885 w 1086485"/>
                <a:gd name="connsiteY11" fmla="*/ 2540 h 285115"/>
                <a:gd name="connisteX12" fmla="*/ 148590 w 1086485"/>
                <a:gd name="connsiteY12" fmla="*/ 17145 h 285115"/>
                <a:gd name="connisteX13" fmla="*/ 74295 w 1086485"/>
                <a:gd name="connsiteY13" fmla="*/ 46990 h 285115"/>
                <a:gd name="connisteX14" fmla="*/ 0 w 1086485"/>
                <a:gd name="connsiteY14" fmla="*/ 151130 h 28511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</a:cxnLst>
              <a:rect l="l" t="t" r="r" b="b"/>
              <a:pathLst>
                <a:path w="1086485" h="285115">
                  <a:moveTo>
                    <a:pt x="1086485" y="285115"/>
                  </a:moveTo>
                  <a:cubicBezTo>
                    <a:pt x="1076325" y="268605"/>
                    <a:pt x="1053465" y="225425"/>
                    <a:pt x="1026795" y="195580"/>
                  </a:cubicBezTo>
                  <a:cubicBezTo>
                    <a:pt x="1000125" y="165735"/>
                    <a:pt x="985520" y="163195"/>
                    <a:pt x="952500" y="136525"/>
                  </a:cubicBezTo>
                  <a:cubicBezTo>
                    <a:pt x="919480" y="109855"/>
                    <a:pt x="895985" y="79375"/>
                    <a:pt x="862965" y="61595"/>
                  </a:cubicBezTo>
                  <a:cubicBezTo>
                    <a:pt x="829945" y="43815"/>
                    <a:pt x="821690" y="52705"/>
                    <a:pt x="788670" y="46990"/>
                  </a:cubicBezTo>
                  <a:cubicBezTo>
                    <a:pt x="755650" y="41275"/>
                    <a:pt x="732155" y="34925"/>
                    <a:pt x="699135" y="31750"/>
                  </a:cubicBezTo>
                  <a:cubicBezTo>
                    <a:pt x="666115" y="28575"/>
                    <a:pt x="654685" y="31750"/>
                    <a:pt x="624840" y="31750"/>
                  </a:cubicBezTo>
                  <a:cubicBezTo>
                    <a:pt x="594995" y="31750"/>
                    <a:pt x="583565" y="37465"/>
                    <a:pt x="550545" y="31750"/>
                  </a:cubicBezTo>
                  <a:cubicBezTo>
                    <a:pt x="517525" y="26035"/>
                    <a:pt x="496570" y="8255"/>
                    <a:pt x="461010" y="2540"/>
                  </a:cubicBezTo>
                  <a:cubicBezTo>
                    <a:pt x="425450" y="-3175"/>
                    <a:pt x="404495" y="2540"/>
                    <a:pt x="372110" y="2540"/>
                  </a:cubicBezTo>
                  <a:cubicBezTo>
                    <a:pt x="339725" y="2540"/>
                    <a:pt x="327660" y="2540"/>
                    <a:pt x="297815" y="2540"/>
                  </a:cubicBezTo>
                  <a:cubicBezTo>
                    <a:pt x="267970" y="2540"/>
                    <a:pt x="252730" y="-635"/>
                    <a:pt x="222885" y="2540"/>
                  </a:cubicBezTo>
                  <a:cubicBezTo>
                    <a:pt x="193040" y="5715"/>
                    <a:pt x="178435" y="8255"/>
                    <a:pt x="148590" y="17145"/>
                  </a:cubicBezTo>
                  <a:cubicBezTo>
                    <a:pt x="118745" y="26035"/>
                    <a:pt x="104140" y="20320"/>
                    <a:pt x="74295" y="46990"/>
                  </a:cubicBezTo>
                  <a:cubicBezTo>
                    <a:pt x="44450" y="73660"/>
                    <a:pt x="13335" y="130810"/>
                    <a:pt x="0" y="15113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11220000">
              <a:off x="11035" y="9578"/>
              <a:ext cx="554" cy="333"/>
            </a:xfrm>
            <a:prstGeom prst="triangl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981" y="9133"/>
              <a:ext cx="486" cy="507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 rot="20160000">
            <a:off x="8126730" y="2504440"/>
            <a:ext cx="1222375" cy="399415"/>
            <a:chOff x="12702" y="5419"/>
            <a:chExt cx="1925" cy="629"/>
          </a:xfrm>
        </p:grpSpPr>
        <p:sp>
          <p:nvSpPr>
            <p:cNvPr id="15" name="任意多边形 14"/>
            <p:cNvSpPr/>
            <p:nvPr/>
          </p:nvSpPr>
          <p:spPr>
            <a:xfrm flipV="1">
              <a:off x="12702" y="5676"/>
              <a:ext cx="1501" cy="185"/>
            </a:xfrm>
            <a:custGeom>
              <a:avLst/>
              <a:gdLst>
                <a:gd name="connisteX0" fmla="*/ 0 w 1058051"/>
                <a:gd name="connsiteY0" fmla="*/ 271369 h 330424"/>
                <a:gd name="connisteX1" fmla="*/ 88900 w 1058051"/>
                <a:gd name="connsiteY1" fmla="*/ 196439 h 330424"/>
                <a:gd name="connisteX2" fmla="*/ 178435 w 1058051"/>
                <a:gd name="connsiteY2" fmla="*/ 137384 h 330424"/>
                <a:gd name="connisteX3" fmla="*/ 267970 w 1058051"/>
                <a:gd name="connsiteY3" fmla="*/ 92299 h 330424"/>
                <a:gd name="connisteX4" fmla="*/ 356870 w 1058051"/>
                <a:gd name="connsiteY4" fmla="*/ 63089 h 330424"/>
                <a:gd name="connisteX5" fmla="*/ 431165 w 1058051"/>
                <a:gd name="connsiteY5" fmla="*/ 47849 h 330424"/>
                <a:gd name="connisteX6" fmla="*/ 506095 w 1058051"/>
                <a:gd name="connsiteY6" fmla="*/ 47849 h 330424"/>
                <a:gd name="connisteX7" fmla="*/ 580390 w 1058051"/>
                <a:gd name="connsiteY7" fmla="*/ 18004 h 330424"/>
                <a:gd name="connisteX8" fmla="*/ 654685 w 1058051"/>
                <a:gd name="connsiteY8" fmla="*/ 18004 h 330424"/>
                <a:gd name="connisteX9" fmla="*/ 728980 w 1058051"/>
                <a:gd name="connsiteY9" fmla="*/ 3399 h 330424"/>
                <a:gd name="connisteX10" fmla="*/ 803275 w 1058051"/>
                <a:gd name="connsiteY10" fmla="*/ 3399 h 330424"/>
                <a:gd name="connisteX11" fmla="*/ 892810 w 1058051"/>
                <a:gd name="connsiteY11" fmla="*/ 33244 h 330424"/>
                <a:gd name="connisteX12" fmla="*/ 967105 w 1058051"/>
                <a:gd name="connsiteY12" fmla="*/ 107539 h 330424"/>
                <a:gd name="connisteX13" fmla="*/ 1041400 w 1058051"/>
                <a:gd name="connsiteY13" fmla="*/ 181834 h 330424"/>
                <a:gd name="connisteX14" fmla="*/ 1056640 w 1058051"/>
                <a:gd name="connsiteY14" fmla="*/ 256129 h 330424"/>
                <a:gd name="connisteX15" fmla="*/ 1056640 w 1058051"/>
                <a:gd name="connsiteY15" fmla="*/ 330424 h 330424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1058051" h="330424">
                  <a:moveTo>
                    <a:pt x="0" y="271369"/>
                  </a:moveTo>
                  <a:cubicBezTo>
                    <a:pt x="15875" y="257399"/>
                    <a:pt x="53340" y="223109"/>
                    <a:pt x="88900" y="196439"/>
                  </a:cubicBezTo>
                  <a:cubicBezTo>
                    <a:pt x="124460" y="169769"/>
                    <a:pt x="142875" y="158339"/>
                    <a:pt x="178435" y="137384"/>
                  </a:cubicBezTo>
                  <a:cubicBezTo>
                    <a:pt x="213995" y="116429"/>
                    <a:pt x="232410" y="106904"/>
                    <a:pt x="267970" y="92299"/>
                  </a:cubicBezTo>
                  <a:cubicBezTo>
                    <a:pt x="303530" y="77694"/>
                    <a:pt x="324485" y="71979"/>
                    <a:pt x="356870" y="63089"/>
                  </a:cubicBezTo>
                  <a:cubicBezTo>
                    <a:pt x="389255" y="54199"/>
                    <a:pt x="401320" y="51024"/>
                    <a:pt x="431165" y="47849"/>
                  </a:cubicBezTo>
                  <a:cubicBezTo>
                    <a:pt x="461010" y="44674"/>
                    <a:pt x="476250" y="53564"/>
                    <a:pt x="506095" y="47849"/>
                  </a:cubicBezTo>
                  <a:cubicBezTo>
                    <a:pt x="535940" y="42134"/>
                    <a:pt x="550545" y="23719"/>
                    <a:pt x="580390" y="18004"/>
                  </a:cubicBezTo>
                  <a:cubicBezTo>
                    <a:pt x="610235" y="12289"/>
                    <a:pt x="624840" y="21179"/>
                    <a:pt x="654685" y="18004"/>
                  </a:cubicBezTo>
                  <a:cubicBezTo>
                    <a:pt x="684530" y="14829"/>
                    <a:pt x="699135" y="6574"/>
                    <a:pt x="728980" y="3399"/>
                  </a:cubicBezTo>
                  <a:cubicBezTo>
                    <a:pt x="758825" y="224"/>
                    <a:pt x="770255" y="-2316"/>
                    <a:pt x="803275" y="3399"/>
                  </a:cubicBezTo>
                  <a:cubicBezTo>
                    <a:pt x="836295" y="9114"/>
                    <a:pt x="859790" y="12289"/>
                    <a:pt x="892810" y="33244"/>
                  </a:cubicBezTo>
                  <a:cubicBezTo>
                    <a:pt x="925830" y="54199"/>
                    <a:pt x="937260" y="77694"/>
                    <a:pt x="967105" y="107539"/>
                  </a:cubicBezTo>
                  <a:cubicBezTo>
                    <a:pt x="996950" y="137384"/>
                    <a:pt x="1023620" y="151989"/>
                    <a:pt x="1041400" y="181834"/>
                  </a:cubicBezTo>
                  <a:cubicBezTo>
                    <a:pt x="1059180" y="211679"/>
                    <a:pt x="1053465" y="226284"/>
                    <a:pt x="1056640" y="256129"/>
                  </a:cubicBezTo>
                  <a:cubicBezTo>
                    <a:pt x="1059815" y="285974"/>
                    <a:pt x="1056640" y="317089"/>
                    <a:pt x="1056640" y="330424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4203" y="5419"/>
              <a:ext cx="424" cy="442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184" y="5490"/>
              <a:ext cx="535" cy="558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491095" y="1183005"/>
            <a:ext cx="1419225" cy="984885"/>
            <a:chOff x="11797" y="1863"/>
            <a:chExt cx="2235" cy="1551"/>
          </a:xfrm>
        </p:grpSpPr>
        <p:sp>
          <p:nvSpPr>
            <p:cNvPr id="5" name="任意多边形 4"/>
            <p:cNvSpPr/>
            <p:nvPr/>
          </p:nvSpPr>
          <p:spPr>
            <a:xfrm>
              <a:off x="11978" y="2104"/>
              <a:ext cx="2054" cy="1310"/>
            </a:xfrm>
            <a:custGeom>
              <a:avLst/>
              <a:gdLst>
                <a:gd name="connisteX0" fmla="*/ 15795 w 1035887"/>
                <a:gd name="connsiteY0" fmla="*/ 660225 h 660225"/>
                <a:gd name="connisteX1" fmla="*/ 1190 w 1035887"/>
                <a:gd name="connsiteY1" fmla="*/ 571325 h 660225"/>
                <a:gd name="connisteX2" fmla="*/ 45640 w 1035887"/>
                <a:gd name="connsiteY2" fmla="*/ 466550 h 660225"/>
                <a:gd name="connisteX3" fmla="*/ 119935 w 1035887"/>
                <a:gd name="connsiteY3" fmla="*/ 362410 h 660225"/>
                <a:gd name="connisteX4" fmla="*/ 209470 w 1035887"/>
                <a:gd name="connsiteY4" fmla="*/ 258270 h 660225"/>
                <a:gd name="connisteX5" fmla="*/ 298370 w 1035887"/>
                <a:gd name="connsiteY5" fmla="*/ 169370 h 660225"/>
                <a:gd name="connisteX6" fmla="*/ 372665 w 1035887"/>
                <a:gd name="connsiteY6" fmla="*/ 124285 h 660225"/>
                <a:gd name="connisteX7" fmla="*/ 447595 w 1035887"/>
                <a:gd name="connsiteY7" fmla="*/ 65230 h 660225"/>
                <a:gd name="connisteX8" fmla="*/ 536495 w 1035887"/>
                <a:gd name="connsiteY8" fmla="*/ 49990 h 660225"/>
                <a:gd name="connisteX9" fmla="*/ 610790 w 1035887"/>
                <a:gd name="connsiteY9" fmla="*/ 5540 h 660225"/>
                <a:gd name="connisteX10" fmla="*/ 700325 w 1035887"/>
                <a:gd name="connsiteY10" fmla="*/ 5540 h 660225"/>
                <a:gd name="connisteX11" fmla="*/ 789860 w 1035887"/>
                <a:gd name="connsiteY11" fmla="*/ 35385 h 660225"/>
                <a:gd name="connisteX12" fmla="*/ 878760 w 1035887"/>
                <a:gd name="connsiteY12" fmla="*/ 95075 h 660225"/>
                <a:gd name="connisteX13" fmla="*/ 953690 w 1035887"/>
                <a:gd name="connsiteY13" fmla="*/ 169370 h 660225"/>
                <a:gd name="connisteX14" fmla="*/ 998140 w 1035887"/>
                <a:gd name="connsiteY14" fmla="*/ 243665 h 660225"/>
                <a:gd name="connisteX15" fmla="*/ 1027985 w 1035887"/>
                <a:gd name="connsiteY15" fmla="*/ 317960 h 660225"/>
                <a:gd name="connisteX16" fmla="*/ 1027985 w 1035887"/>
                <a:gd name="connsiteY16" fmla="*/ 392255 h 660225"/>
                <a:gd name="connisteX17" fmla="*/ 1027985 w 1035887"/>
                <a:gd name="connsiteY17" fmla="*/ 466550 h 660225"/>
                <a:gd name="connisteX18" fmla="*/ 938450 w 1035887"/>
                <a:gd name="connsiteY18" fmla="*/ 496395 h 660225"/>
                <a:gd name="connisteX19" fmla="*/ 864155 w 1035887"/>
                <a:gd name="connsiteY19" fmla="*/ 511635 h 660225"/>
                <a:gd name="connisteX20" fmla="*/ 789860 w 1035887"/>
                <a:gd name="connsiteY20" fmla="*/ 526240 h 660225"/>
                <a:gd name="connisteX21" fmla="*/ 715565 w 1035887"/>
                <a:gd name="connsiteY21" fmla="*/ 526240 h 660225"/>
                <a:gd name="connisteX22" fmla="*/ 640635 w 1035887"/>
                <a:gd name="connsiteY22" fmla="*/ 481790 h 660225"/>
                <a:gd name="connisteX23" fmla="*/ 596185 w 1035887"/>
                <a:gd name="connsiteY23" fmla="*/ 407495 h 660225"/>
                <a:gd name="connisteX24" fmla="*/ 596185 w 1035887"/>
                <a:gd name="connsiteY24" fmla="*/ 333200 h 660225"/>
                <a:gd name="connisteX25" fmla="*/ 596185 w 1035887"/>
                <a:gd name="connsiteY25" fmla="*/ 258270 h 660225"/>
                <a:gd name="connisteX26" fmla="*/ 670480 w 1035887"/>
                <a:gd name="connsiteY26" fmla="*/ 199215 h 660225"/>
                <a:gd name="connisteX27" fmla="*/ 744775 w 1035887"/>
                <a:gd name="connsiteY27" fmla="*/ 199215 h 660225"/>
                <a:gd name="connisteX28" fmla="*/ 804465 w 1035887"/>
                <a:gd name="connsiteY28" fmla="*/ 273510 h 660225"/>
                <a:gd name="connisteX29" fmla="*/ 804465 w 1035887"/>
                <a:gd name="connsiteY29" fmla="*/ 347805 h 660225"/>
                <a:gd name="connisteX30" fmla="*/ 730170 w 1035887"/>
                <a:gd name="connsiteY30" fmla="*/ 392255 h 66022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</a:cxnLst>
              <a:rect l="l" t="t" r="r" b="b"/>
              <a:pathLst>
                <a:path w="1035888" h="660225">
                  <a:moveTo>
                    <a:pt x="15796" y="660225"/>
                  </a:moveTo>
                  <a:cubicBezTo>
                    <a:pt x="11986" y="644350"/>
                    <a:pt x="-4524" y="610060"/>
                    <a:pt x="1191" y="571325"/>
                  </a:cubicBezTo>
                  <a:cubicBezTo>
                    <a:pt x="6906" y="532590"/>
                    <a:pt x="22146" y="508460"/>
                    <a:pt x="45641" y="466550"/>
                  </a:cubicBezTo>
                  <a:cubicBezTo>
                    <a:pt x="69136" y="424640"/>
                    <a:pt x="86916" y="404320"/>
                    <a:pt x="119936" y="362410"/>
                  </a:cubicBezTo>
                  <a:cubicBezTo>
                    <a:pt x="152956" y="320500"/>
                    <a:pt x="173911" y="297005"/>
                    <a:pt x="209471" y="258270"/>
                  </a:cubicBezTo>
                  <a:cubicBezTo>
                    <a:pt x="245031" y="219535"/>
                    <a:pt x="265986" y="196040"/>
                    <a:pt x="298371" y="169370"/>
                  </a:cubicBezTo>
                  <a:cubicBezTo>
                    <a:pt x="330756" y="142700"/>
                    <a:pt x="342821" y="145240"/>
                    <a:pt x="372666" y="124285"/>
                  </a:cubicBezTo>
                  <a:cubicBezTo>
                    <a:pt x="402511" y="103330"/>
                    <a:pt x="414576" y="79835"/>
                    <a:pt x="447596" y="65230"/>
                  </a:cubicBezTo>
                  <a:cubicBezTo>
                    <a:pt x="480616" y="50625"/>
                    <a:pt x="504111" y="62055"/>
                    <a:pt x="536496" y="49990"/>
                  </a:cubicBezTo>
                  <a:cubicBezTo>
                    <a:pt x="568881" y="37925"/>
                    <a:pt x="577771" y="14430"/>
                    <a:pt x="610791" y="5540"/>
                  </a:cubicBezTo>
                  <a:cubicBezTo>
                    <a:pt x="643811" y="-3350"/>
                    <a:pt x="664766" y="-175"/>
                    <a:pt x="700326" y="5540"/>
                  </a:cubicBezTo>
                  <a:cubicBezTo>
                    <a:pt x="735886" y="11255"/>
                    <a:pt x="754301" y="17605"/>
                    <a:pt x="789861" y="35385"/>
                  </a:cubicBezTo>
                  <a:cubicBezTo>
                    <a:pt x="825421" y="53165"/>
                    <a:pt x="845741" y="68405"/>
                    <a:pt x="878761" y="95075"/>
                  </a:cubicBezTo>
                  <a:cubicBezTo>
                    <a:pt x="911781" y="121745"/>
                    <a:pt x="929561" y="139525"/>
                    <a:pt x="953691" y="169370"/>
                  </a:cubicBezTo>
                  <a:cubicBezTo>
                    <a:pt x="977821" y="199215"/>
                    <a:pt x="983536" y="213820"/>
                    <a:pt x="998141" y="243665"/>
                  </a:cubicBezTo>
                  <a:cubicBezTo>
                    <a:pt x="1012746" y="273510"/>
                    <a:pt x="1022271" y="288115"/>
                    <a:pt x="1027986" y="317960"/>
                  </a:cubicBezTo>
                  <a:cubicBezTo>
                    <a:pt x="1033701" y="347805"/>
                    <a:pt x="1027986" y="362410"/>
                    <a:pt x="1027986" y="392255"/>
                  </a:cubicBezTo>
                  <a:cubicBezTo>
                    <a:pt x="1027986" y="422100"/>
                    <a:pt x="1045766" y="445595"/>
                    <a:pt x="1027986" y="466550"/>
                  </a:cubicBezTo>
                  <a:cubicBezTo>
                    <a:pt x="1010206" y="487505"/>
                    <a:pt x="971471" y="487505"/>
                    <a:pt x="938451" y="496395"/>
                  </a:cubicBezTo>
                  <a:cubicBezTo>
                    <a:pt x="905431" y="505285"/>
                    <a:pt x="894001" y="505920"/>
                    <a:pt x="864156" y="511635"/>
                  </a:cubicBezTo>
                  <a:cubicBezTo>
                    <a:pt x="834311" y="517350"/>
                    <a:pt x="819706" y="523065"/>
                    <a:pt x="789861" y="526240"/>
                  </a:cubicBezTo>
                  <a:cubicBezTo>
                    <a:pt x="760016" y="529415"/>
                    <a:pt x="745411" y="535130"/>
                    <a:pt x="715566" y="526240"/>
                  </a:cubicBezTo>
                  <a:cubicBezTo>
                    <a:pt x="685721" y="517350"/>
                    <a:pt x="664766" y="505285"/>
                    <a:pt x="640636" y="481790"/>
                  </a:cubicBezTo>
                  <a:cubicBezTo>
                    <a:pt x="616506" y="458295"/>
                    <a:pt x="605076" y="437340"/>
                    <a:pt x="596186" y="407495"/>
                  </a:cubicBezTo>
                  <a:cubicBezTo>
                    <a:pt x="587296" y="377650"/>
                    <a:pt x="596186" y="363045"/>
                    <a:pt x="596186" y="333200"/>
                  </a:cubicBezTo>
                  <a:cubicBezTo>
                    <a:pt x="596186" y="303355"/>
                    <a:pt x="581581" y="284940"/>
                    <a:pt x="596186" y="258270"/>
                  </a:cubicBezTo>
                  <a:cubicBezTo>
                    <a:pt x="610791" y="231600"/>
                    <a:pt x="640636" y="211280"/>
                    <a:pt x="670481" y="199215"/>
                  </a:cubicBezTo>
                  <a:cubicBezTo>
                    <a:pt x="700326" y="187150"/>
                    <a:pt x="718106" y="184610"/>
                    <a:pt x="744776" y="199215"/>
                  </a:cubicBezTo>
                  <a:cubicBezTo>
                    <a:pt x="771446" y="213820"/>
                    <a:pt x="792401" y="243665"/>
                    <a:pt x="804466" y="273510"/>
                  </a:cubicBezTo>
                  <a:cubicBezTo>
                    <a:pt x="816531" y="303355"/>
                    <a:pt x="819071" y="324310"/>
                    <a:pt x="804466" y="347805"/>
                  </a:cubicBezTo>
                  <a:cubicBezTo>
                    <a:pt x="789861" y="371300"/>
                    <a:pt x="744776" y="384635"/>
                    <a:pt x="730171" y="392255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rot="2340000">
              <a:off x="11797" y="2896"/>
              <a:ext cx="446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2760" y="1863"/>
              <a:ext cx="491" cy="531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47" name="椭圆 46"/>
          <p:cNvSpPr/>
          <p:nvPr/>
        </p:nvSpPr>
        <p:spPr>
          <a:xfrm>
            <a:off x="8415020" y="4195445"/>
            <a:ext cx="220345" cy="22987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rot="2340000">
            <a:off x="4700270" y="4728845"/>
            <a:ext cx="205740" cy="1714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2340000">
            <a:off x="9067800" y="4471035"/>
            <a:ext cx="205740" cy="1714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8102600" y="5758180"/>
            <a:ext cx="311785" cy="325755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 rot="11580000">
            <a:off x="5634990" y="5407025"/>
            <a:ext cx="450850" cy="1144905"/>
            <a:chOff x="10615" y="3378"/>
            <a:chExt cx="572" cy="1450"/>
          </a:xfrm>
        </p:grpSpPr>
        <p:sp>
          <p:nvSpPr>
            <p:cNvPr id="63" name="任意多边形 62"/>
            <p:cNvSpPr/>
            <p:nvPr/>
          </p:nvSpPr>
          <p:spPr>
            <a:xfrm rot="4800000">
              <a:off x="10304" y="4121"/>
              <a:ext cx="1018" cy="396"/>
            </a:xfrm>
            <a:custGeom>
              <a:avLst/>
              <a:gdLst>
                <a:gd name="connisteX0" fmla="*/ 1095375 w 1095375"/>
                <a:gd name="connsiteY0" fmla="*/ 323850 h 451127"/>
                <a:gd name="connisteX1" fmla="*/ 1028700 w 1095375"/>
                <a:gd name="connsiteY1" fmla="*/ 276225 h 451127"/>
                <a:gd name="connisteX2" fmla="*/ 971550 w 1095375"/>
                <a:gd name="connsiteY2" fmla="*/ 200025 h 451127"/>
                <a:gd name="connisteX3" fmla="*/ 904875 w 1095375"/>
                <a:gd name="connsiteY3" fmla="*/ 180975 h 451127"/>
                <a:gd name="connisteX4" fmla="*/ 838200 w 1095375"/>
                <a:gd name="connsiteY4" fmla="*/ 161925 h 451127"/>
                <a:gd name="connisteX5" fmla="*/ 771525 w 1095375"/>
                <a:gd name="connsiteY5" fmla="*/ 209550 h 451127"/>
                <a:gd name="connisteX6" fmla="*/ 752475 w 1095375"/>
                <a:gd name="connsiteY6" fmla="*/ 276225 h 451127"/>
                <a:gd name="connisteX7" fmla="*/ 752475 w 1095375"/>
                <a:gd name="connsiteY7" fmla="*/ 352425 h 451127"/>
                <a:gd name="connisteX8" fmla="*/ 752475 w 1095375"/>
                <a:gd name="connsiteY8" fmla="*/ 419100 h 451127"/>
                <a:gd name="connisteX9" fmla="*/ 819150 w 1095375"/>
                <a:gd name="connsiteY9" fmla="*/ 447675 h 451127"/>
                <a:gd name="connisteX10" fmla="*/ 838200 w 1095375"/>
                <a:gd name="connsiteY10" fmla="*/ 381000 h 451127"/>
                <a:gd name="connisteX11" fmla="*/ 838200 w 1095375"/>
                <a:gd name="connsiteY11" fmla="*/ 314325 h 451127"/>
                <a:gd name="connisteX12" fmla="*/ 838200 w 1095375"/>
                <a:gd name="connsiteY12" fmla="*/ 247650 h 451127"/>
                <a:gd name="connisteX13" fmla="*/ 790575 w 1095375"/>
                <a:gd name="connsiteY13" fmla="*/ 171450 h 451127"/>
                <a:gd name="connisteX14" fmla="*/ 723900 w 1095375"/>
                <a:gd name="connsiteY14" fmla="*/ 152400 h 451127"/>
                <a:gd name="connisteX15" fmla="*/ 657225 w 1095375"/>
                <a:gd name="connsiteY15" fmla="*/ 142875 h 451127"/>
                <a:gd name="connisteX16" fmla="*/ 581025 w 1095375"/>
                <a:gd name="connsiteY16" fmla="*/ 152400 h 451127"/>
                <a:gd name="connisteX17" fmla="*/ 552450 w 1095375"/>
                <a:gd name="connsiteY17" fmla="*/ 219075 h 451127"/>
                <a:gd name="connisteX18" fmla="*/ 533400 w 1095375"/>
                <a:gd name="connsiteY18" fmla="*/ 285750 h 451127"/>
                <a:gd name="connisteX19" fmla="*/ 533400 w 1095375"/>
                <a:gd name="connsiteY19" fmla="*/ 361950 h 451127"/>
                <a:gd name="connisteX20" fmla="*/ 552450 w 1095375"/>
                <a:gd name="connsiteY20" fmla="*/ 428625 h 451127"/>
                <a:gd name="connisteX21" fmla="*/ 628650 w 1095375"/>
                <a:gd name="connsiteY21" fmla="*/ 447675 h 451127"/>
                <a:gd name="connisteX22" fmla="*/ 638175 w 1095375"/>
                <a:gd name="connsiteY22" fmla="*/ 381000 h 451127"/>
                <a:gd name="connisteX23" fmla="*/ 638175 w 1095375"/>
                <a:gd name="connsiteY23" fmla="*/ 314325 h 451127"/>
                <a:gd name="connisteX24" fmla="*/ 638175 w 1095375"/>
                <a:gd name="connsiteY24" fmla="*/ 228600 h 451127"/>
                <a:gd name="connisteX25" fmla="*/ 609600 w 1095375"/>
                <a:gd name="connsiteY25" fmla="*/ 152400 h 451127"/>
                <a:gd name="connisteX26" fmla="*/ 533400 w 1095375"/>
                <a:gd name="connsiteY26" fmla="*/ 95250 h 451127"/>
                <a:gd name="connisteX27" fmla="*/ 466725 w 1095375"/>
                <a:gd name="connsiteY27" fmla="*/ 95250 h 451127"/>
                <a:gd name="connisteX28" fmla="*/ 400050 w 1095375"/>
                <a:gd name="connsiteY28" fmla="*/ 114300 h 451127"/>
                <a:gd name="connisteX29" fmla="*/ 342900 w 1095375"/>
                <a:gd name="connsiteY29" fmla="*/ 180975 h 451127"/>
                <a:gd name="connisteX30" fmla="*/ 314325 w 1095375"/>
                <a:gd name="connsiteY30" fmla="*/ 247650 h 451127"/>
                <a:gd name="connisteX31" fmla="*/ 304800 w 1095375"/>
                <a:gd name="connsiteY31" fmla="*/ 314325 h 451127"/>
                <a:gd name="connisteX32" fmla="*/ 304800 w 1095375"/>
                <a:gd name="connsiteY32" fmla="*/ 381000 h 451127"/>
                <a:gd name="connisteX33" fmla="*/ 371475 w 1095375"/>
                <a:gd name="connsiteY33" fmla="*/ 428625 h 451127"/>
                <a:gd name="connisteX34" fmla="*/ 438150 w 1095375"/>
                <a:gd name="connsiteY34" fmla="*/ 419100 h 451127"/>
                <a:gd name="connisteX35" fmla="*/ 447675 w 1095375"/>
                <a:gd name="connsiteY35" fmla="*/ 352425 h 451127"/>
                <a:gd name="connisteX36" fmla="*/ 447675 w 1095375"/>
                <a:gd name="connsiteY36" fmla="*/ 285750 h 451127"/>
                <a:gd name="connisteX37" fmla="*/ 447675 w 1095375"/>
                <a:gd name="connsiteY37" fmla="*/ 209550 h 451127"/>
                <a:gd name="connisteX38" fmla="*/ 390525 w 1095375"/>
                <a:gd name="connsiteY38" fmla="*/ 133350 h 451127"/>
                <a:gd name="connisteX39" fmla="*/ 314325 w 1095375"/>
                <a:gd name="connsiteY39" fmla="*/ 104775 h 451127"/>
                <a:gd name="connisteX40" fmla="*/ 247650 w 1095375"/>
                <a:gd name="connsiteY40" fmla="*/ 104775 h 451127"/>
                <a:gd name="connisteX41" fmla="*/ 180975 w 1095375"/>
                <a:gd name="connsiteY41" fmla="*/ 123825 h 451127"/>
                <a:gd name="connisteX42" fmla="*/ 152400 w 1095375"/>
                <a:gd name="connsiteY42" fmla="*/ 190500 h 451127"/>
                <a:gd name="connisteX43" fmla="*/ 133350 w 1095375"/>
                <a:gd name="connsiteY43" fmla="*/ 276225 h 451127"/>
                <a:gd name="connisteX44" fmla="*/ 123825 w 1095375"/>
                <a:gd name="connsiteY44" fmla="*/ 342900 h 451127"/>
                <a:gd name="connisteX45" fmla="*/ 123825 w 1095375"/>
                <a:gd name="connsiteY45" fmla="*/ 409575 h 451127"/>
                <a:gd name="connisteX46" fmla="*/ 190500 w 1095375"/>
                <a:gd name="connsiteY46" fmla="*/ 342900 h 451127"/>
                <a:gd name="connisteX47" fmla="*/ 219075 w 1095375"/>
                <a:gd name="connsiteY47" fmla="*/ 276225 h 451127"/>
                <a:gd name="connisteX48" fmla="*/ 219075 w 1095375"/>
                <a:gd name="connsiteY48" fmla="*/ 209550 h 451127"/>
                <a:gd name="connisteX49" fmla="*/ 219075 w 1095375"/>
                <a:gd name="connsiteY49" fmla="*/ 142875 h 451127"/>
                <a:gd name="connisteX50" fmla="*/ 142875 w 1095375"/>
                <a:gd name="connsiteY50" fmla="*/ 66675 h 451127"/>
                <a:gd name="connisteX51" fmla="*/ 76200 w 1095375"/>
                <a:gd name="connsiteY51" fmla="*/ 28575 h 451127"/>
                <a:gd name="connisteX52" fmla="*/ 0 w 1095375"/>
                <a:gd name="connsiteY52" fmla="*/ 0 h 451127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</a:cxnLst>
              <a:rect l="l" t="t" r="r" b="b"/>
              <a:pathLst>
                <a:path w="1095375" h="451128">
                  <a:moveTo>
                    <a:pt x="1095375" y="323850"/>
                  </a:moveTo>
                  <a:cubicBezTo>
                    <a:pt x="1083310" y="315595"/>
                    <a:pt x="1053465" y="300990"/>
                    <a:pt x="1028700" y="276225"/>
                  </a:cubicBezTo>
                  <a:cubicBezTo>
                    <a:pt x="1003935" y="251460"/>
                    <a:pt x="996315" y="219075"/>
                    <a:pt x="971550" y="200025"/>
                  </a:cubicBezTo>
                  <a:cubicBezTo>
                    <a:pt x="946785" y="180975"/>
                    <a:pt x="931545" y="188595"/>
                    <a:pt x="904875" y="180975"/>
                  </a:cubicBezTo>
                  <a:cubicBezTo>
                    <a:pt x="878205" y="173355"/>
                    <a:pt x="864870" y="156210"/>
                    <a:pt x="838200" y="161925"/>
                  </a:cubicBezTo>
                  <a:cubicBezTo>
                    <a:pt x="811530" y="167640"/>
                    <a:pt x="788670" y="186690"/>
                    <a:pt x="771525" y="209550"/>
                  </a:cubicBezTo>
                  <a:cubicBezTo>
                    <a:pt x="754380" y="232410"/>
                    <a:pt x="756285" y="247650"/>
                    <a:pt x="752475" y="276225"/>
                  </a:cubicBezTo>
                  <a:cubicBezTo>
                    <a:pt x="748665" y="304800"/>
                    <a:pt x="752475" y="323850"/>
                    <a:pt x="752475" y="352425"/>
                  </a:cubicBezTo>
                  <a:cubicBezTo>
                    <a:pt x="752475" y="381000"/>
                    <a:pt x="739140" y="400050"/>
                    <a:pt x="752475" y="419100"/>
                  </a:cubicBezTo>
                  <a:cubicBezTo>
                    <a:pt x="765810" y="438150"/>
                    <a:pt x="802005" y="455295"/>
                    <a:pt x="819150" y="447675"/>
                  </a:cubicBezTo>
                  <a:cubicBezTo>
                    <a:pt x="836295" y="440055"/>
                    <a:pt x="834390" y="407670"/>
                    <a:pt x="838200" y="381000"/>
                  </a:cubicBezTo>
                  <a:cubicBezTo>
                    <a:pt x="842010" y="354330"/>
                    <a:pt x="838200" y="340995"/>
                    <a:pt x="838200" y="314325"/>
                  </a:cubicBezTo>
                  <a:cubicBezTo>
                    <a:pt x="838200" y="287655"/>
                    <a:pt x="847725" y="276225"/>
                    <a:pt x="838200" y="247650"/>
                  </a:cubicBezTo>
                  <a:cubicBezTo>
                    <a:pt x="828675" y="219075"/>
                    <a:pt x="813435" y="190500"/>
                    <a:pt x="790575" y="171450"/>
                  </a:cubicBezTo>
                  <a:cubicBezTo>
                    <a:pt x="767715" y="152400"/>
                    <a:pt x="750570" y="158115"/>
                    <a:pt x="723900" y="152400"/>
                  </a:cubicBezTo>
                  <a:cubicBezTo>
                    <a:pt x="697230" y="146685"/>
                    <a:pt x="685800" y="142875"/>
                    <a:pt x="657225" y="142875"/>
                  </a:cubicBezTo>
                  <a:cubicBezTo>
                    <a:pt x="628650" y="142875"/>
                    <a:pt x="601980" y="137160"/>
                    <a:pt x="581025" y="152400"/>
                  </a:cubicBezTo>
                  <a:cubicBezTo>
                    <a:pt x="560070" y="167640"/>
                    <a:pt x="561975" y="192405"/>
                    <a:pt x="552450" y="219075"/>
                  </a:cubicBezTo>
                  <a:cubicBezTo>
                    <a:pt x="542925" y="245745"/>
                    <a:pt x="537210" y="257175"/>
                    <a:pt x="533400" y="285750"/>
                  </a:cubicBezTo>
                  <a:cubicBezTo>
                    <a:pt x="529590" y="314325"/>
                    <a:pt x="529590" y="333375"/>
                    <a:pt x="533400" y="361950"/>
                  </a:cubicBezTo>
                  <a:cubicBezTo>
                    <a:pt x="537210" y="390525"/>
                    <a:pt x="533400" y="411480"/>
                    <a:pt x="552450" y="428625"/>
                  </a:cubicBezTo>
                  <a:cubicBezTo>
                    <a:pt x="571500" y="445770"/>
                    <a:pt x="611505" y="457200"/>
                    <a:pt x="628650" y="447675"/>
                  </a:cubicBezTo>
                  <a:cubicBezTo>
                    <a:pt x="645795" y="438150"/>
                    <a:pt x="636270" y="407670"/>
                    <a:pt x="638175" y="381000"/>
                  </a:cubicBezTo>
                  <a:cubicBezTo>
                    <a:pt x="640080" y="354330"/>
                    <a:pt x="638175" y="344805"/>
                    <a:pt x="638175" y="314325"/>
                  </a:cubicBezTo>
                  <a:cubicBezTo>
                    <a:pt x="638175" y="283845"/>
                    <a:pt x="643890" y="260985"/>
                    <a:pt x="638175" y="228600"/>
                  </a:cubicBezTo>
                  <a:cubicBezTo>
                    <a:pt x="632460" y="196215"/>
                    <a:pt x="630555" y="179070"/>
                    <a:pt x="609600" y="152400"/>
                  </a:cubicBezTo>
                  <a:cubicBezTo>
                    <a:pt x="588645" y="125730"/>
                    <a:pt x="561975" y="106680"/>
                    <a:pt x="533400" y="95250"/>
                  </a:cubicBezTo>
                  <a:cubicBezTo>
                    <a:pt x="504825" y="83820"/>
                    <a:pt x="493395" y="91440"/>
                    <a:pt x="466725" y="95250"/>
                  </a:cubicBezTo>
                  <a:cubicBezTo>
                    <a:pt x="440055" y="99060"/>
                    <a:pt x="424815" y="97155"/>
                    <a:pt x="400050" y="114300"/>
                  </a:cubicBezTo>
                  <a:cubicBezTo>
                    <a:pt x="375285" y="131445"/>
                    <a:pt x="360045" y="154305"/>
                    <a:pt x="342900" y="180975"/>
                  </a:cubicBezTo>
                  <a:cubicBezTo>
                    <a:pt x="325755" y="207645"/>
                    <a:pt x="321945" y="220980"/>
                    <a:pt x="314325" y="247650"/>
                  </a:cubicBezTo>
                  <a:cubicBezTo>
                    <a:pt x="306705" y="274320"/>
                    <a:pt x="306705" y="287655"/>
                    <a:pt x="304800" y="314325"/>
                  </a:cubicBezTo>
                  <a:cubicBezTo>
                    <a:pt x="302895" y="340995"/>
                    <a:pt x="291465" y="358140"/>
                    <a:pt x="304800" y="381000"/>
                  </a:cubicBezTo>
                  <a:cubicBezTo>
                    <a:pt x="318135" y="403860"/>
                    <a:pt x="344805" y="421005"/>
                    <a:pt x="371475" y="428625"/>
                  </a:cubicBezTo>
                  <a:cubicBezTo>
                    <a:pt x="398145" y="436245"/>
                    <a:pt x="422910" y="434340"/>
                    <a:pt x="438150" y="419100"/>
                  </a:cubicBezTo>
                  <a:cubicBezTo>
                    <a:pt x="453390" y="403860"/>
                    <a:pt x="445770" y="379095"/>
                    <a:pt x="447675" y="352425"/>
                  </a:cubicBezTo>
                  <a:cubicBezTo>
                    <a:pt x="449580" y="325755"/>
                    <a:pt x="447675" y="314325"/>
                    <a:pt x="447675" y="285750"/>
                  </a:cubicBezTo>
                  <a:cubicBezTo>
                    <a:pt x="447675" y="257175"/>
                    <a:pt x="459105" y="240030"/>
                    <a:pt x="447675" y="209550"/>
                  </a:cubicBezTo>
                  <a:cubicBezTo>
                    <a:pt x="436245" y="179070"/>
                    <a:pt x="417195" y="154305"/>
                    <a:pt x="390525" y="133350"/>
                  </a:cubicBezTo>
                  <a:cubicBezTo>
                    <a:pt x="363855" y="112395"/>
                    <a:pt x="342900" y="110490"/>
                    <a:pt x="314325" y="104775"/>
                  </a:cubicBezTo>
                  <a:cubicBezTo>
                    <a:pt x="285750" y="99060"/>
                    <a:pt x="274320" y="100965"/>
                    <a:pt x="247650" y="104775"/>
                  </a:cubicBezTo>
                  <a:cubicBezTo>
                    <a:pt x="220980" y="108585"/>
                    <a:pt x="200025" y="106680"/>
                    <a:pt x="180975" y="123825"/>
                  </a:cubicBezTo>
                  <a:cubicBezTo>
                    <a:pt x="161925" y="140970"/>
                    <a:pt x="161925" y="160020"/>
                    <a:pt x="152400" y="190500"/>
                  </a:cubicBezTo>
                  <a:cubicBezTo>
                    <a:pt x="142875" y="220980"/>
                    <a:pt x="139065" y="245745"/>
                    <a:pt x="133350" y="276225"/>
                  </a:cubicBezTo>
                  <a:cubicBezTo>
                    <a:pt x="127635" y="306705"/>
                    <a:pt x="125730" y="316230"/>
                    <a:pt x="123825" y="342900"/>
                  </a:cubicBezTo>
                  <a:cubicBezTo>
                    <a:pt x="121920" y="369570"/>
                    <a:pt x="110490" y="409575"/>
                    <a:pt x="123825" y="409575"/>
                  </a:cubicBezTo>
                  <a:cubicBezTo>
                    <a:pt x="137160" y="409575"/>
                    <a:pt x="171450" y="369570"/>
                    <a:pt x="190500" y="342900"/>
                  </a:cubicBezTo>
                  <a:cubicBezTo>
                    <a:pt x="209550" y="316230"/>
                    <a:pt x="213360" y="302895"/>
                    <a:pt x="219075" y="276225"/>
                  </a:cubicBezTo>
                  <a:cubicBezTo>
                    <a:pt x="224790" y="249555"/>
                    <a:pt x="219075" y="236220"/>
                    <a:pt x="219075" y="209550"/>
                  </a:cubicBezTo>
                  <a:cubicBezTo>
                    <a:pt x="219075" y="182880"/>
                    <a:pt x="234315" y="171450"/>
                    <a:pt x="219075" y="142875"/>
                  </a:cubicBezTo>
                  <a:cubicBezTo>
                    <a:pt x="203835" y="114300"/>
                    <a:pt x="171450" y="89535"/>
                    <a:pt x="142875" y="66675"/>
                  </a:cubicBezTo>
                  <a:cubicBezTo>
                    <a:pt x="114300" y="43815"/>
                    <a:pt x="104775" y="41910"/>
                    <a:pt x="76200" y="28575"/>
                  </a:cubicBezTo>
                  <a:cubicBezTo>
                    <a:pt x="47625" y="15240"/>
                    <a:pt x="13970" y="5080"/>
                    <a:pt x="0" y="0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4" name=" 215"/>
            <p:cNvSpPr/>
            <p:nvPr/>
          </p:nvSpPr>
          <p:spPr>
            <a:xfrm rot="10560000">
              <a:off x="10803" y="3378"/>
              <a:ext cx="385" cy="528"/>
            </a:xfrm>
            <a:prstGeom prst="flowChartDecis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231505" y="3369310"/>
            <a:ext cx="1123315" cy="436245"/>
            <a:chOff x="12963" y="5306"/>
            <a:chExt cx="1769" cy="687"/>
          </a:xfrm>
        </p:grpSpPr>
        <p:sp>
          <p:nvSpPr>
            <p:cNvPr id="60" name="矩形 59"/>
            <p:cNvSpPr/>
            <p:nvPr/>
          </p:nvSpPr>
          <p:spPr>
            <a:xfrm rot="2340000">
              <a:off x="14408" y="5306"/>
              <a:ext cx="324" cy="2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12963" y="5403"/>
              <a:ext cx="1408" cy="590"/>
            </a:xfrm>
            <a:custGeom>
              <a:avLst/>
              <a:gdLst>
                <a:gd name="connisteX0" fmla="*/ 0 w 1590675"/>
                <a:gd name="connsiteY0" fmla="*/ 504825 h 551047"/>
                <a:gd name="connisteX1" fmla="*/ 76200 w 1590675"/>
                <a:gd name="connsiteY1" fmla="*/ 459105 h 551047"/>
                <a:gd name="connisteX2" fmla="*/ 168275 w 1590675"/>
                <a:gd name="connsiteY2" fmla="*/ 428625 h 551047"/>
                <a:gd name="connisteX3" fmla="*/ 244475 w 1590675"/>
                <a:gd name="connsiteY3" fmla="*/ 397510 h 551047"/>
                <a:gd name="connisteX4" fmla="*/ 321310 w 1590675"/>
                <a:gd name="connsiteY4" fmla="*/ 367030 h 551047"/>
                <a:gd name="connisteX5" fmla="*/ 336550 w 1590675"/>
                <a:gd name="connsiteY5" fmla="*/ 443865 h 551047"/>
                <a:gd name="connisteX6" fmla="*/ 321310 w 1590675"/>
                <a:gd name="connsiteY6" fmla="*/ 520065 h 551047"/>
                <a:gd name="connisteX7" fmla="*/ 397510 w 1590675"/>
                <a:gd name="connsiteY7" fmla="*/ 550545 h 551047"/>
                <a:gd name="connisteX8" fmla="*/ 473710 w 1590675"/>
                <a:gd name="connsiteY8" fmla="*/ 504825 h 551047"/>
                <a:gd name="connisteX9" fmla="*/ 550545 w 1590675"/>
                <a:gd name="connsiteY9" fmla="*/ 443865 h 551047"/>
                <a:gd name="connisteX10" fmla="*/ 626745 w 1590675"/>
                <a:gd name="connsiteY10" fmla="*/ 397510 h 551047"/>
                <a:gd name="connisteX11" fmla="*/ 703580 w 1590675"/>
                <a:gd name="connsiteY11" fmla="*/ 367030 h 551047"/>
                <a:gd name="connisteX12" fmla="*/ 749300 w 1590675"/>
                <a:gd name="connsiteY12" fmla="*/ 443865 h 551047"/>
                <a:gd name="connisteX13" fmla="*/ 718820 w 1590675"/>
                <a:gd name="connsiteY13" fmla="*/ 535305 h 551047"/>
                <a:gd name="connisteX14" fmla="*/ 779780 w 1590675"/>
                <a:gd name="connsiteY14" fmla="*/ 459105 h 551047"/>
                <a:gd name="connisteX15" fmla="*/ 841375 w 1590675"/>
                <a:gd name="connsiteY15" fmla="*/ 382270 h 551047"/>
                <a:gd name="connisteX16" fmla="*/ 917575 w 1590675"/>
                <a:gd name="connsiteY16" fmla="*/ 321310 h 551047"/>
                <a:gd name="connisteX17" fmla="*/ 994410 w 1590675"/>
                <a:gd name="connsiteY17" fmla="*/ 229235 h 551047"/>
                <a:gd name="connisteX18" fmla="*/ 1070610 w 1590675"/>
                <a:gd name="connsiteY18" fmla="*/ 198755 h 551047"/>
                <a:gd name="connisteX19" fmla="*/ 1070610 w 1590675"/>
                <a:gd name="connsiteY19" fmla="*/ 275590 h 551047"/>
                <a:gd name="connisteX20" fmla="*/ 1070610 w 1590675"/>
                <a:gd name="connsiteY20" fmla="*/ 351790 h 551047"/>
                <a:gd name="connisteX21" fmla="*/ 1070610 w 1590675"/>
                <a:gd name="connsiteY21" fmla="*/ 443865 h 551047"/>
                <a:gd name="connisteX22" fmla="*/ 1146810 w 1590675"/>
                <a:gd name="connsiteY22" fmla="*/ 367030 h 551047"/>
                <a:gd name="connisteX23" fmla="*/ 1208405 w 1590675"/>
                <a:gd name="connsiteY23" fmla="*/ 290830 h 551047"/>
                <a:gd name="connisteX24" fmla="*/ 1269365 w 1590675"/>
                <a:gd name="connsiteY24" fmla="*/ 213995 h 551047"/>
                <a:gd name="connisteX25" fmla="*/ 1330960 w 1590675"/>
                <a:gd name="connsiteY25" fmla="*/ 137795 h 551047"/>
                <a:gd name="connisteX26" fmla="*/ 1361440 w 1590675"/>
                <a:gd name="connsiteY26" fmla="*/ 213995 h 551047"/>
                <a:gd name="connisteX27" fmla="*/ 1361440 w 1590675"/>
                <a:gd name="connsiteY27" fmla="*/ 290830 h 551047"/>
                <a:gd name="connisteX28" fmla="*/ 1437640 w 1590675"/>
                <a:gd name="connsiteY28" fmla="*/ 229235 h 551047"/>
                <a:gd name="connisteX29" fmla="*/ 1483360 w 1590675"/>
                <a:gd name="connsiteY29" fmla="*/ 153035 h 551047"/>
                <a:gd name="connisteX30" fmla="*/ 1529715 w 1590675"/>
                <a:gd name="connsiteY30" fmla="*/ 76200 h 551047"/>
                <a:gd name="connisteX31" fmla="*/ 1590675 w 1590675"/>
                <a:gd name="connsiteY31" fmla="*/ 0 h 551047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</a:cxnLst>
              <a:rect l="l" t="t" r="r" b="b"/>
              <a:pathLst>
                <a:path w="1590675" h="551048">
                  <a:moveTo>
                    <a:pt x="0" y="504825"/>
                  </a:moveTo>
                  <a:cubicBezTo>
                    <a:pt x="13335" y="496570"/>
                    <a:pt x="42545" y="474345"/>
                    <a:pt x="76200" y="459105"/>
                  </a:cubicBezTo>
                  <a:cubicBezTo>
                    <a:pt x="109855" y="443865"/>
                    <a:pt x="134620" y="440690"/>
                    <a:pt x="168275" y="428625"/>
                  </a:cubicBezTo>
                  <a:cubicBezTo>
                    <a:pt x="201930" y="416560"/>
                    <a:pt x="213995" y="409575"/>
                    <a:pt x="244475" y="397510"/>
                  </a:cubicBezTo>
                  <a:cubicBezTo>
                    <a:pt x="274955" y="385445"/>
                    <a:pt x="302895" y="357505"/>
                    <a:pt x="321310" y="367030"/>
                  </a:cubicBezTo>
                  <a:cubicBezTo>
                    <a:pt x="339725" y="376555"/>
                    <a:pt x="336550" y="413385"/>
                    <a:pt x="336550" y="443865"/>
                  </a:cubicBezTo>
                  <a:cubicBezTo>
                    <a:pt x="336550" y="474345"/>
                    <a:pt x="309245" y="498475"/>
                    <a:pt x="321310" y="520065"/>
                  </a:cubicBezTo>
                  <a:cubicBezTo>
                    <a:pt x="333375" y="541655"/>
                    <a:pt x="367030" y="553720"/>
                    <a:pt x="397510" y="550545"/>
                  </a:cubicBezTo>
                  <a:cubicBezTo>
                    <a:pt x="427990" y="547370"/>
                    <a:pt x="443230" y="526415"/>
                    <a:pt x="473710" y="504825"/>
                  </a:cubicBezTo>
                  <a:cubicBezTo>
                    <a:pt x="504190" y="483235"/>
                    <a:pt x="520065" y="465455"/>
                    <a:pt x="550545" y="443865"/>
                  </a:cubicBezTo>
                  <a:cubicBezTo>
                    <a:pt x="581025" y="422275"/>
                    <a:pt x="596265" y="412750"/>
                    <a:pt x="626745" y="397510"/>
                  </a:cubicBezTo>
                  <a:cubicBezTo>
                    <a:pt x="657225" y="382270"/>
                    <a:pt x="678815" y="357505"/>
                    <a:pt x="703580" y="367030"/>
                  </a:cubicBezTo>
                  <a:cubicBezTo>
                    <a:pt x="728345" y="376555"/>
                    <a:pt x="746125" y="410210"/>
                    <a:pt x="749300" y="443865"/>
                  </a:cubicBezTo>
                  <a:cubicBezTo>
                    <a:pt x="752475" y="477520"/>
                    <a:pt x="712470" y="532130"/>
                    <a:pt x="718820" y="535305"/>
                  </a:cubicBezTo>
                  <a:cubicBezTo>
                    <a:pt x="725170" y="538480"/>
                    <a:pt x="755015" y="489585"/>
                    <a:pt x="779780" y="459105"/>
                  </a:cubicBezTo>
                  <a:cubicBezTo>
                    <a:pt x="804545" y="428625"/>
                    <a:pt x="814070" y="409575"/>
                    <a:pt x="841375" y="382270"/>
                  </a:cubicBezTo>
                  <a:cubicBezTo>
                    <a:pt x="868680" y="354965"/>
                    <a:pt x="887095" y="351790"/>
                    <a:pt x="917575" y="321310"/>
                  </a:cubicBezTo>
                  <a:cubicBezTo>
                    <a:pt x="948055" y="290830"/>
                    <a:pt x="963930" y="254000"/>
                    <a:pt x="994410" y="229235"/>
                  </a:cubicBezTo>
                  <a:cubicBezTo>
                    <a:pt x="1024890" y="204470"/>
                    <a:pt x="1055370" y="189230"/>
                    <a:pt x="1070610" y="198755"/>
                  </a:cubicBezTo>
                  <a:cubicBezTo>
                    <a:pt x="1085850" y="208280"/>
                    <a:pt x="1070610" y="245110"/>
                    <a:pt x="1070610" y="275590"/>
                  </a:cubicBezTo>
                  <a:cubicBezTo>
                    <a:pt x="1070610" y="306070"/>
                    <a:pt x="1070610" y="318135"/>
                    <a:pt x="1070610" y="351790"/>
                  </a:cubicBezTo>
                  <a:cubicBezTo>
                    <a:pt x="1070610" y="385445"/>
                    <a:pt x="1055370" y="440690"/>
                    <a:pt x="1070610" y="443865"/>
                  </a:cubicBezTo>
                  <a:cubicBezTo>
                    <a:pt x="1085850" y="447040"/>
                    <a:pt x="1119505" y="397510"/>
                    <a:pt x="1146810" y="367030"/>
                  </a:cubicBezTo>
                  <a:cubicBezTo>
                    <a:pt x="1174115" y="336550"/>
                    <a:pt x="1183640" y="321310"/>
                    <a:pt x="1208405" y="290830"/>
                  </a:cubicBezTo>
                  <a:cubicBezTo>
                    <a:pt x="1233170" y="260350"/>
                    <a:pt x="1244600" y="244475"/>
                    <a:pt x="1269365" y="213995"/>
                  </a:cubicBezTo>
                  <a:cubicBezTo>
                    <a:pt x="1294130" y="183515"/>
                    <a:pt x="1312545" y="137795"/>
                    <a:pt x="1330960" y="137795"/>
                  </a:cubicBezTo>
                  <a:cubicBezTo>
                    <a:pt x="1349375" y="137795"/>
                    <a:pt x="1355090" y="183515"/>
                    <a:pt x="1361440" y="213995"/>
                  </a:cubicBezTo>
                  <a:cubicBezTo>
                    <a:pt x="1367790" y="244475"/>
                    <a:pt x="1346200" y="287655"/>
                    <a:pt x="1361440" y="290830"/>
                  </a:cubicBezTo>
                  <a:cubicBezTo>
                    <a:pt x="1376680" y="294005"/>
                    <a:pt x="1413510" y="256540"/>
                    <a:pt x="1437640" y="229235"/>
                  </a:cubicBezTo>
                  <a:cubicBezTo>
                    <a:pt x="1461770" y="201930"/>
                    <a:pt x="1464945" y="183515"/>
                    <a:pt x="1483360" y="153035"/>
                  </a:cubicBezTo>
                  <a:cubicBezTo>
                    <a:pt x="1501775" y="122555"/>
                    <a:pt x="1508125" y="106680"/>
                    <a:pt x="1529715" y="76200"/>
                  </a:cubicBezTo>
                  <a:cubicBezTo>
                    <a:pt x="1551305" y="45720"/>
                    <a:pt x="1579245" y="13970"/>
                    <a:pt x="1590675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9" name="任意多边形 68"/>
          <p:cNvSpPr/>
          <p:nvPr/>
        </p:nvSpPr>
        <p:spPr>
          <a:xfrm>
            <a:off x="4620260" y="4849495"/>
            <a:ext cx="137795" cy="122555"/>
          </a:xfrm>
          <a:custGeom>
            <a:avLst/>
            <a:gdLst>
              <a:gd name="connisteX0" fmla="*/ 137795 w 137795"/>
              <a:gd name="connsiteY0" fmla="*/ 0 h 122555"/>
              <a:gd name="connisteX1" fmla="*/ 61595 w 137795"/>
              <a:gd name="connsiteY1" fmla="*/ 45720 h 122555"/>
              <a:gd name="connisteX2" fmla="*/ 0 w 137795"/>
              <a:gd name="connsiteY2" fmla="*/ 122555 h 1225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</a:cxnLst>
            <a:rect l="l" t="t" r="r" b="b"/>
            <a:pathLst>
              <a:path w="137795" h="122555">
                <a:moveTo>
                  <a:pt x="137795" y="0"/>
                </a:moveTo>
                <a:cubicBezTo>
                  <a:pt x="123825" y="7620"/>
                  <a:pt x="88900" y="20955"/>
                  <a:pt x="61595" y="45720"/>
                </a:cubicBezTo>
                <a:cubicBezTo>
                  <a:pt x="34290" y="70485"/>
                  <a:pt x="10795" y="107950"/>
                  <a:pt x="0" y="122555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3994785" y="5386070"/>
            <a:ext cx="137795" cy="122555"/>
          </a:xfrm>
          <a:custGeom>
            <a:avLst/>
            <a:gdLst>
              <a:gd name="connisteX0" fmla="*/ 137795 w 137795"/>
              <a:gd name="connsiteY0" fmla="*/ 0 h 122555"/>
              <a:gd name="connisteX1" fmla="*/ 61595 w 137795"/>
              <a:gd name="connsiteY1" fmla="*/ 45720 h 122555"/>
              <a:gd name="connisteX2" fmla="*/ 0 w 137795"/>
              <a:gd name="connsiteY2" fmla="*/ 122555 h 1225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</a:cxnLst>
            <a:rect l="l" t="t" r="r" b="b"/>
            <a:pathLst>
              <a:path w="137795" h="122555">
                <a:moveTo>
                  <a:pt x="137795" y="0"/>
                </a:moveTo>
                <a:cubicBezTo>
                  <a:pt x="123825" y="7620"/>
                  <a:pt x="88900" y="20955"/>
                  <a:pt x="61595" y="45720"/>
                </a:cubicBezTo>
                <a:cubicBezTo>
                  <a:pt x="34290" y="70485"/>
                  <a:pt x="10795" y="107950"/>
                  <a:pt x="0" y="122555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4385945" y="5036185"/>
            <a:ext cx="137795" cy="122555"/>
          </a:xfrm>
          <a:custGeom>
            <a:avLst/>
            <a:gdLst>
              <a:gd name="connisteX0" fmla="*/ 137795 w 137795"/>
              <a:gd name="connsiteY0" fmla="*/ 0 h 122555"/>
              <a:gd name="connisteX1" fmla="*/ 61595 w 137795"/>
              <a:gd name="connsiteY1" fmla="*/ 45720 h 122555"/>
              <a:gd name="connisteX2" fmla="*/ 0 w 137795"/>
              <a:gd name="connsiteY2" fmla="*/ 122555 h 1225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</a:cxnLst>
            <a:rect l="l" t="t" r="r" b="b"/>
            <a:pathLst>
              <a:path w="137795" h="122555">
                <a:moveTo>
                  <a:pt x="137795" y="0"/>
                </a:moveTo>
                <a:cubicBezTo>
                  <a:pt x="123825" y="7620"/>
                  <a:pt x="88900" y="20955"/>
                  <a:pt x="61595" y="45720"/>
                </a:cubicBezTo>
                <a:cubicBezTo>
                  <a:pt x="34290" y="70485"/>
                  <a:pt x="10795" y="107950"/>
                  <a:pt x="0" y="122555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4165600" y="5158740"/>
            <a:ext cx="220345" cy="22987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3740785" y="5604510"/>
            <a:ext cx="137795" cy="122555"/>
          </a:xfrm>
          <a:custGeom>
            <a:avLst/>
            <a:gdLst>
              <a:gd name="connisteX0" fmla="*/ 137795 w 137795"/>
              <a:gd name="connsiteY0" fmla="*/ 0 h 122555"/>
              <a:gd name="connisteX1" fmla="*/ 61595 w 137795"/>
              <a:gd name="connsiteY1" fmla="*/ 45720 h 122555"/>
              <a:gd name="connisteX2" fmla="*/ 0 w 137795"/>
              <a:gd name="connsiteY2" fmla="*/ 122555 h 1225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</a:cxnLst>
            <a:rect l="l" t="t" r="r" b="b"/>
            <a:pathLst>
              <a:path w="137795" h="122555">
                <a:moveTo>
                  <a:pt x="137795" y="0"/>
                </a:moveTo>
                <a:cubicBezTo>
                  <a:pt x="123825" y="7620"/>
                  <a:pt x="88900" y="20955"/>
                  <a:pt x="61595" y="45720"/>
                </a:cubicBezTo>
                <a:cubicBezTo>
                  <a:pt x="34290" y="70485"/>
                  <a:pt x="10795" y="107950"/>
                  <a:pt x="0" y="122555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2947035" y="2033905"/>
            <a:ext cx="1546860" cy="789305"/>
          </a:xfrm>
          <a:custGeom>
            <a:avLst/>
            <a:gdLst>
              <a:gd name="connisteX0" fmla="*/ 0 w 2019300"/>
              <a:gd name="connsiteY0" fmla="*/ 0 h 1030252"/>
              <a:gd name="connisteX1" fmla="*/ 76200 w 2019300"/>
              <a:gd name="connsiteY1" fmla="*/ 15240 h 1030252"/>
              <a:gd name="connisteX2" fmla="*/ 168275 w 2019300"/>
              <a:gd name="connsiteY2" fmla="*/ 76200 h 1030252"/>
              <a:gd name="connisteX3" fmla="*/ 244475 w 2019300"/>
              <a:gd name="connsiteY3" fmla="*/ 137795 h 1030252"/>
              <a:gd name="connisteX4" fmla="*/ 274955 w 2019300"/>
              <a:gd name="connsiteY4" fmla="*/ 229235 h 1030252"/>
              <a:gd name="connisteX5" fmla="*/ 229235 w 2019300"/>
              <a:gd name="connsiteY5" fmla="*/ 306070 h 1030252"/>
              <a:gd name="connisteX6" fmla="*/ 183515 w 2019300"/>
              <a:gd name="connsiteY6" fmla="*/ 382270 h 1030252"/>
              <a:gd name="connisteX7" fmla="*/ 259715 w 2019300"/>
              <a:gd name="connsiteY7" fmla="*/ 459105 h 1030252"/>
              <a:gd name="connisteX8" fmla="*/ 336550 w 2019300"/>
              <a:gd name="connsiteY8" fmla="*/ 489585 h 1030252"/>
              <a:gd name="connisteX9" fmla="*/ 427990 w 2019300"/>
              <a:gd name="connsiteY9" fmla="*/ 520065 h 1030252"/>
              <a:gd name="connisteX10" fmla="*/ 504825 w 2019300"/>
              <a:gd name="connsiteY10" fmla="*/ 550545 h 1030252"/>
              <a:gd name="connisteX11" fmla="*/ 565785 w 2019300"/>
              <a:gd name="connsiteY11" fmla="*/ 474345 h 1030252"/>
              <a:gd name="connisteX12" fmla="*/ 581025 w 2019300"/>
              <a:gd name="connsiteY12" fmla="*/ 397510 h 1030252"/>
              <a:gd name="connisteX13" fmla="*/ 657860 w 2019300"/>
              <a:gd name="connsiteY13" fmla="*/ 336550 h 1030252"/>
              <a:gd name="connisteX14" fmla="*/ 734060 w 2019300"/>
              <a:gd name="connsiteY14" fmla="*/ 351790 h 1030252"/>
              <a:gd name="connisteX15" fmla="*/ 810895 w 2019300"/>
              <a:gd name="connsiteY15" fmla="*/ 397510 h 1030252"/>
              <a:gd name="connisteX16" fmla="*/ 887095 w 2019300"/>
              <a:gd name="connsiteY16" fmla="*/ 443865 h 1030252"/>
              <a:gd name="connisteX17" fmla="*/ 917575 w 2019300"/>
              <a:gd name="connsiteY17" fmla="*/ 520065 h 1030252"/>
              <a:gd name="connisteX18" fmla="*/ 917575 w 2019300"/>
              <a:gd name="connsiteY18" fmla="*/ 596900 h 1030252"/>
              <a:gd name="connisteX19" fmla="*/ 887095 w 2019300"/>
              <a:gd name="connsiteY19" fmla="*/ 673100 h 1030252"/>
              <a:gd name="connisteX20" fmla="*/ 963295 w 2019300"/>
              <a:gd name="connsiteY20" fmla="*/ 734060 h 1030252"/>
              <a:gd name="connisteX21" fmla="*/ 1040130 w 2019300"/>
              <a:gd name="connsiteY21" fmla="*/ 765175 h 1030252"/>
              <a:gd name="connisteX22" fmla="*/ 1116330 w 2019300"/>
              <a:gd name="connsiteY22" fmla="*/ 780415 h 1030252"/>
              <a:gd name="connisteX23" fmla="*/ 1193165 w 2019300"/>
              <a:gd name="connsiteY23" fmla="*/ 780415 h 1030252"/>
              <a:gd name="connisteX24" fmla="*/ 1223645 w 2019300"/>
              <a:gd name="connsiteY24" fmla="*/ 703580 h 1030252"/>
              <a:gd name="connisteX25" fmla="*/ 1238885 w 2019300"/>
              <a:gd name="connsiteY25" fmla="*/ 627380 h 1030252"/>
              <a:gd name="connisteX26" fmla="*/ 1223645 w 2019300"/>
              <a:gd name="connsiteY26" fmla="*/ 596900 h 1030252"/>
              <a:gd name="connisteX27" fmla="*/ 1299845 w 2019300"/>
              <a:gd name="connsiteY27" fmla="*/ 596900 h 1030252"/>
              <a:gd name="connisteX28" fmla="*/ 1376680 w 2019300"/>
              <a:gd name="connsiteY28" fmla="*/ 596900 h 1030252"/>
              <a:gd name="connisteX29" fmla="*/ 1452880 w 2019300"/>
              <a:gd name="connsiteY29" fmla="*/ 612140 h 1030252"/>
              <a:gd name="connisteX30" fmla="*/ 1529715 w 2019300"/>
              <a:gd name="connsiteY30" fmla="*/ 657860 h 1030252"/>
              <a:gd name="connisteX31" fmla="*/ 1544955 w 2019300"/>
              <a:gd name="connsiteY31" fmla="*/ 749300 h 1030252"/>
              <a:gd name="connisteX32" fmla="*/ 1514475 w 2019300"/>
              <a:gd name="connsiteY32" fmla="*/ 826135 h 1030252"/>
              <a:gd name="connisteX33" fmla="*/ 1483995 w 2019300"/>
              <a:gd name="connsiteY33" fmla="*/ 902335 h 1030252"/>
              <a:gd name="connisteX34" fmla="*/ 1514475 w 2019300"/>
              <a:gd name="connsiteY34" fmla="*/ 979170 h 1030252"/>
              <a:gd name="connisteX35" fmla="*/ 1590675 w 2019300"/>
              <a:gd name="connsiteY35" fmla="*/ 1024890 h 1030252"/>
              <a:gd name="connisteX36" fmla="*/ 1667510 w 2019300"/>
              <a:gd name="connsiteY36" fmla="*/ 1024890 h 1030252"/>
              <a:gd name="connisteX37" fmla="*/ 1743710 w 2019300"/>
              <a:gd name="connsiteY37" fmla="*/ 1024890 h 1030252"/>
              <a:gd name="connisteX38" fmla="*/ 1820545 w 2019300"/>
              <a:gd name="connsiteY38" fmla="*/ 963930 h 1030252"/>
              <a:gd name="connisteX39" fmla="*/ 1851025 w 2019300"/>
              <a:gd name="connsiteY39" fmla="*/ 887095 h 1030252"/>
              <a:gd name="connisteX40" fmla="*/ 1851025 w 2019300"/>
              <a:gd name="connsiteY40" fmla="*/ 810895 h 1030252"/>
              <a:gd name="connisteX41" fmla="*/ 1927225 w 2019300"/>
              <a:gd name="connsiteY41" fmla="*/ 810895 h 1030252"/>
              <a:gd name="connisteX42" fmla="*/ 2019300 w 2019300"/>
              <a:gd name="connsiteY42" fmla="*/ 826135 h 1030252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</a:cxnLst>
            <a:rect l="l" t="t" r="r" b="b"/>
            <a:pathLst>
              <a:path w="2019300" h="1030252">
                <a:moveTo>
                  <a:pt x="0" y="0"/>
                </a:moveTo>
                <a:cubicBezTo>
                  <a:pt x="13335" y="1905"/>
                  <a:pt x="42545" y="0"/>
                  <a:pt x="76200" y="15240"/>
                </a:cubicBezTo>
                <a:cubicBezTo>
                  <a:pt x="109855" y="30480"/>
                  <a:pt x="134620" y="51435"/>
                  <a:pt x="168275" y="76200"/>
                </a:cubicBezTo>
                <a:cubicBezTo>
                  <a:pt x="201930" y="100965"/>
                  <a:pt x="222885" y="107315"/>
                  <a:pt x="244475" y="137795"/>
                </a:cubicBezTo>
                <a:cubicBezTo>
                  <a:pt x="266065" y="168275"/>
                  <a:pt x="278130" y="195580"/>
                  <a:pt x="274955" y="229235"/>
                </a:cubicBezTo>
                <a:cubicBezTo>
                  <a:pt x="271780" y="262890"/>
                  <a:pt x="247650" y="275590"/>
                  <a:pt x="229235" y="306070"/>
                </a:cubicBezTo>
                <a:cubicBezTo>
                  <a:pt x="210820" y="336550"/>
                  <a:pt x="177165" y="351790"/>
                  <a:pt x="183515" y="382270"/>
                </a:cubicBezTo>
                <a:cubicBezTo>
                  <a:pt x="189865" y="412750"/>
                  <a:pt x="229235" y="437515"/>
                  <a:pt x="259715" y="459105"/>
                </a:cubicBezTo>
                <a:cubicBezTo>
                  <a:pt x="290195" y="480695"/>
                  <a:pt x="302895" y="477520"/>
                  <a:pt x="336550" y="489585"/>
                </a:cubicBezTo>
                <a:cubicBezTo>
                  <a:pt x="370205" y="501650"/>
                  <a:pt x="394335" y="508000"/>
                  <a:pt x="427990" y="520065"/>
                </a:cubicBezTo>
                <a:cubicBezTo>
                  <a:pt x="461645" y="532130"/>
                  <a:pt x="477520" y="559435"/>
                  <a:pt x="504825" y="550545"/>
                </a:cubicBezTo>
                <a:cubicBezTo>
                  <a:pt x="532130" y="541655"/>
                  <a:pt x="550545" y="504825"/>
                  <a:pt x="565785" y="474345"/>
                </a:cubicBezTo>
                <a:cubicBezTo>
                  <a:pt x="581025" y="443865"/>
                  <a:pt x="562610" y="424815"/>
                  <a:pt x="581025" y="397510"/>
                </a:cubicBezTo>
                <a:cubicBezTo>
                  <a:pt x="599440" y="370205"/>
                  <a:pt x="627380" y="345440"/>
                  <a:pt x="657860" y="336550"/>
                </a:cubicBezTo>
                <a:cubicBezTo>
                  <a:pt x="688340" y="327660"/>
                  <a:pt x="703580" y="339725"/>
                  <a:pt x="734060" y="351790"/>
                </a:cubicBezTo>
                <a:cubicBezTo>
                  <a:pt x="764540" y="363855"/>
                  <a:pt x="780415" y="379095"/>
                  <a:pt x="810895" y="397510"/>
                </a:cubicBezTo>
                <a:cubicBezTo>
                  <a:pt x="841375" y="415925"/>
                  <a:pt x="865505" y="419100"/>
                  <a:pt x="887095" y="443865"/>
                </a:cubicBezTo>
                <a:cubicBezTo>
                  <a:pt x="908685" y="468630"/>
                  <a:pt x="911225" y="489585"/>
                  <a:pt x="917575" y="520065"/>
                </a:cubicBezTo>
                <a:cubicBezTo>
                  <a:pt x="923925" y="550545"/>
                  <a:pt x="923925" y="566420"/>
                  <a:pt x="917575" y="596900"/>
                </a:cubicBezTo>
                <a:cubicBezTo>
                  <a:pt x="911225" y="627380"/>
                  <a:pt x="878205" y="645795"/>
                  <a:pt x="887095" y="673100"/>
                </a:cubicBezTo>
                <a:cubicBezTo>
                  <a:pt x="895985" y="700405"/>
                  <a:pt x="932815" y="715645"/>
                  <a:pt x="963295" y="734060"/>
                </a:cubicBezTo>
                <a:cubicBezTo>
                  <a:pt x="993775" y="752475"/>
                  <a:pt x="1009650" y="755650"/>
                  <a:pt x="1040130" y="765175"/>
                </a:cubicBezTo>
                <a:cubicBezTo>
                  <a:pt x="1070610" y="774700"/>
                  <a:pt x="1085850" y="777240"/>
                  <a:pt x="1116330" y="780415"/>
                </a:cubicBezTo>
                <a:cubicBezTo>
                  <a:pt x="1146810" y="783590"/>
                  <a:pt x="1171575" y="795655"/>
                  <a:pt x="1193165" y="780415"/>
                </a:cubicBezTo>
                <a:cubicBezTo>
                  <a:pt x="1214755" y="765175"/>
                  <a:pt x="1214755" y="734060"/>
                  <a:pt x="1223645" y="703580"/>
                </a:cubicBezTo>
                <a:cubicBezTo>
                  <a:pt x="1232535" y="673100"/>
                  <a:pt x="1238885" y="648970"/>
                  <a:pt x="1238885" y="627380"/>
                </a:cubicBezTo>
                <a:cubicBezTo>
                  <a:pt x="1238885" y="605790"/>
                  <a:pt x="1211580" y="603250"/>
                  <a:pt x="1223645" y="596900"/>
                </a:cubicBezTo>
                <a:cubicBezTo>
                  <a:pt x="1235710" y="590550"/>
                  <a:pt x="1269365" y="596900"/>
                  <a:pt x="1299845" y="596900"/>
                </a:cubicBezTo>
                <a:cubicBezTo>
                  <a:pt x="1330325" y="596900"/>
                  <a:pt x="1346200" y="593725"/>
                  <a:pt x="1376680" y="596900"/>
                </a:cubicBezTo>
                <a:cubicBezTo>
                  <a:pt x="1407160" y="600075"/>
                  <a:pt x="1422400" y="600075"/>
                  <a:pt x="1452880" y="612140"/>
                </a:cubicBezTo>
                <a:cubicBezTo>
                  <a:pt x="1483360" y="624205"/>
                  <a:pt x="1511300" y="630555"/>
                  <a:pt x="1529715" y="657860"/>
                </a:cubicBezTo>
                <a:cubicBezTo>
                  <a:pt x="1548130" y="685165"/>
                  <a:pt x="1548130" y="715645"/>
                  <a:pt x="1544955" y="749300"/>
                </a:cubicBezTo>
                <a:cubicBezTo>
                  <a:pt x="1541780" y="782955"/>
                  <a:pt x="1526540" y="795655"/>
                  <a:pt x="1514475" y="826135"/>
                </a:cubicBezTo>
                <a:cubicBezTo>
                  <a:pt x="1502410" y="856615"/>
                  <a:pt x="1483995" y="871855"/>
                  <a:pt x="1483995" y="902335"/>
                </a:cubicBezTo>
                <a:cubicBezTo>
                  <a:pt x="1483995" y="932815"/>
                  <a:pt x="1492885" y="954405"/>
                  <a:pt x="1514475" y="979170"/>
                </a:cubicBezTo>
                <a:cubicBezTo>
                  <a:pt x="1536065" y="1003935"/>
                  <a:pt x="1560195" y="1016000"/>
                  <a:pt x="1590675" y="1024890"/>
                </a:cubicBezTo>
                <a:cubicBezTo>
                  <a:pt x="1621155" y="1033780"/>
                  <a:pt x="1637030" y="1024890"/>
                  <a:pt x="1667510" y="1024890"/>
                </a:cubicBezTo>
                <a:cubicBezTo>
                  <a:pt x="1697990" y="1024890"/>
                  <a:pt x="1713230" y="1036955"/>
                  <a:pt x="1743710" y="1024890"/>
                </a:cubicBezTo>
                <a:cubicBezTo>
                  <a:pt x="1774190" y="1012825"/>
                  <a:pt x="1798955" y="991235"/>
                  <a:pt x="1820545" y="963930"/>
                </a:cubicBezTo>
                <a:cubicBezTo>
                  <a:pt x="1842135" y="936625"/>
                  <a:pt x="1844675" y="917575"/>
                  <a:pt x="1851025" y="887095"/>
                </a:cubicBezTo>
                <a:cubicBezTo>
                  <a:pt x="1857375" y="856615"/>
                  <a:pt x="1835785" y="826135"/>
                  <a:pt x="1851025" y="810895"/>
                </a:cubicBezTo>
                <a:cubicBezTo>
                  <a:pt x="1866265" y="795655"/>
                  <a:pt x="1893570" y="807720"/>
                  <a:pt x="1927225" y="810895"/>
                </a:cubicBezTo>
                <a:cubicBezTo>
                  <a:pt x="1960880" y="814070"/>
                  <a:pt x="2002155" y="822960"/>
                  <a:pt x="2019300" y="826135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 rot="12540000">
            <a:off x="2802890" y="1936115"/>
            <a:ext cx="288290" cy="173355"/>
          </a:xfrm>
          <a:prstGeom prst="triangl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5731510" y="287655"/>
            <a:ext cx="330835" cy="1292225"/>
            <a:chOff x="9026" y="453"/>
            <a:chExt cx="521" cy="2035"/>
          </a:xfrm>
        </p:grpSpPr>
        <p:sp>
          <p:nvSpPr>
            <p:cNvPr id="80" name="任意多边形 79"/>
            <p:cNvSpPr/>
            <p:nvPr/>
          </p:nvSpPr>
          <p:spPr>
            <a:xfrm>
              <a:off x="9093" y="682"/>
              <a:ext cx="454" cy="1807"/>
            </a:xfrm>
            <a:custGeom>
              <a:avLst/>
              <a:gdLst>
                <a:gd name="connisteX0" fmla="*/ 65261 w 288456"/>
                <a:gd name="connsiteY0" fmla="*/ 0 h 1147445"/>
                <a:gd name="connisteX1" fmla="*/ 18906 w 288456"/>
                <a:gd name="connsiteY1" fmla="*/ 76835 h 1147445"/>
                <a:gd name="connisteX2" fmla="*/ 3666 w 288456"/>
                <a:gd name="connsiteY2" fmla="*/ 153035 h 1147445"/>
                <a:gd name="connisteX3" fmla="*/ 3666 w 288456"/>
                <a:gd name="connsiteY3" fmla="*/ 229870 h 1147445"/>
                <a:gd name="connisteX4" fmla="*/ 34146 w 288456"/>
                <a:gd name="connsiteY4" fmla="*/ 306070 h 1147445"/>
                <a:gd name="connisteX5" fmla="*/ 110981 w 288456"/>
                <a:gd name="connsiteY5" fmla="*/ 351790 h 1147445"/>
                <a:gd name="connisteX6" fmla="*/ 156701 w 288456"/>
                <a:gd name="connsiteY6" fmla="*/ 428625 h 1147445"/>
                <a:gd name="connisteX7" fmla="*/ 156701 w 288456"/>
                <a:gd name="connsiteY7" fmla="*/ 504825 h 1147445"/>
                <a:gd name="connisteX8" fmla="*/ 95741 w 288456"/>
                <a:gd name="connsiteY8" fmla="*/ 596900 h 1147445"/>
                <a:gd name="connisteX9" fmla="*/ 50021 w 288456"/>
                <a:gd name="connsiteY9" fmla="*/ 673100 h 1147445"/>
                <a:gd name="connisteX10" fmla="*/ 50021 w 288456"/>
                <a:gd name="connsiteY10" fmla="*/ 749935 h 1147445"/>
                <a:gd name="connisteX11" fmla="*/ 126221 w 288456"/>
                <a:gd name="connsiteY11" fmla="*/ 795655 h 1147445"/>
                <a:gd name="connisteX12" fmla="*/ 202421 w 288456"/>
                <a:gd name="connsiteY12" fmla="*/ 841375 h 1147445"/>
                <a:gd name="connisteX13" fmla="*/ 279256 w 288456"/>
                <a:gd name="connsiteY13" fmla="*/ 918210 h 1147445"/>
                <a:gd name="connisteX14" fmla="*/ 279256 w 288456"/>
                <a:gd name="connsiteY14" fmla="*/ 994410 h 1147445"/>
                <a:gd name="connisteX15" fmla="*/ 233536 w 288456"/>
                <a:gd name="connsiteY15" fmla="*/ 1071245 h 1147445"/>
                <a:gd name="connisteX16" fmla="*/ 233536 w 288456"/>
                <a:gd name="connsiteY16" fmla="*/ 1147445 h 114744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</a:cxnLst>
              <a:rect l="l" t="t" r="r" b="b"/>
              <a:pathLst>
                <a:path w="288457" h="1147445">
                  <a:moveTo>
                    <a:pt x="65261" y="0"/>
                  </a:moveTo>
                  <a:cubicBezTo>
                    <a:pt x="56371" y="13970"/>
                    <a:pt x="30971" y="46355"/>
                    <a:pt x="18906" y="76835"/>
                  </a:cubicBezTo>
                  <a:cubicBezTo>
                    <a:pt x="6841" y="107315"/>
                    <a:pt x="6841" y="122555"/>
                    <a:pt x="3666" y="153035"/>
                  </a:cubicBezTo>
                  <a:cubicBezTo>
                    <a:pt x="491" y="183515"/>
                    <a:pt x="-2684" y="199390"/>
                    <a:pt x="3666" y="229870"/>
                  </a:cubicBezTo>
                  <a:cubicBezTo>
                    <a:pt x="10016" y="260350"/>
                    <a:pt x="12556" y="281940"/>
                    <a:pt x="34146" y="306070"/>
                  </a:cubicBezTo>
                  <a:cubicBezTo>
                    <a:pt x="55736" y="330200"/>
                    <a:pt x="86216" y="327025"/>
                    <a:pt x="110981" y="351790"/>
                  </a:cubicBezTo>
                  <a:cubicBezTo>
                    <a:pt x="135746" y="376555"/>
                    <a:pt x="147811" y="398145"/>
                    <a:pt x="156701" y="428625"/>
                  </a:cubicBezTo>
                  <a:cubicBezTo>
                    <a:pt x="165591" y="459105"/>
                    <a:pt x="168766" y="471170"/>
                    <a:pt x="156701" y="504825"/>
                  </a:cubicBezTo>
                  <a:cubicBezTo>
                    <a:pt x="144636" y="538480"/>
                    <a:pt x="117331" y="563245"/>
                    <a:pt x="95741" y="596900"/>
                  </a:cubicBezTo>
                  <a:cubicBezTo>
                    <a:pt x="74151" y="630555"/>
                    <a:pt x="58911" y="642620"/>
                    <a:pt x="50021" y="673100"/>
                  </a:cubicBezTo>
                  <a:cubicBezTo>
                    <a:pt x="41131" y="703580"/>
                    <a:pt x="34781" y="725170"/>
                    <a:pt x="50021" y="749935"/>
                  </a:cubicBezTo>
                  <a:cubicBezTo>
                    <a:pt x="65261" y="774700"/>
                    <a:pt x="95741" y="777240"/>
                    <a:pt x="126221" y="795655"/>
                  </a:cubicBezTo>
                  <a:cubicBezTo>
                    <a:pt x="156701" y="814070"/>
                    <a:pt x="171941" y="816610"/>
                    <a:pt x="202421" y="841375"/>
                  </a:cubicBezTo>
                  <a:cubicBezTo>
                    <a:pt x="232901" y="866140"/>
                    <a:pt x="264016" y="887730"/>
                    <a:pt x="279256" y="918210"/>
                  </a:cubicBezTo>
                  <a:cubicBezTo>
                    <a:pt x="294496" y="948690"/>
                    <a:pt x="288146" y="963930"/>
                    <a:pt x="279256" y="994410"/>
                  </a:cubicBezTo>
                  <a:cubicBezTo>
                    <a:pt x="270366" y="1024890"/>
                    <a:pt x="242426" y="1040765"/>
                    <a:pt x="233536" y="1071245"/>
                  </a:cubicBezTo>
                  <a:cubicBezTo>
                    <a:pt x="224646" y="1101725"/>
                    <a:pt x="232901" y="1133475"/>
                    <a:pt x="233536" y="11474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 rot="2340000">
              <a:off x="9037" y="1696"/>
              <a:ext cx="324" cy="2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9026" y="453"/>
              <a:ext cx="347" cy="362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rot="8280000">
            <a:off x="3403600" y="4463415"/>
            <a:ext cx="1262380" cy="386715"/>
            <a:chOff x="12702" y="5419"/>
            <a:chExt cx="1925" cy="629"/>
          </a:xfrm>
        </p:grpSpPr>
        <p:sp>
          <p:nvSpPr>
            <p:cNvPr id="9" name="任意多边形 8"/>
            <p:cNvSpPr/>
            <p:nvPr/>
          </p:nvSpPr>
          <p:spPr>
            <a:xfrm flipV="1">
              <a:off x="12702" y="5676"/>
              <a:ext cx="1501" cy="185"/>
            </a:xfrm>
            <a:custGeom>
              <a:avLst/>
              <a:gdLst>
                <a:gd name="connisteX0" fmla="*/ 0 w 1058051"/>
                <a:gd name="connsiteY0" fmla="*/ 271369 h 330424"/>
                <a:gd name="connisteX1" fmla="*/ 88900 w 1058051"/>
                <a:gd name="connsiteY1" fmla="*/ 196439 h 330424"/>
                <a:gd name="connisteX2" fmla="*/ 178435 w 1058051"/>
                <a:gd name="connsiteY2" fmla="*/ 137384 h 330424"/>
                <a:gd name="connisteX3" fmla="*/ 267970 w 1058051"/>
                <a:gd name="connsiteY3" fmla="*/ 92299 h 330424"/>
                <a:gd name="connisteX4" fmla="*/ 356870 w 1058051"/>
                <a:gd name="connsiteY4" fmla="*/ 63089 h 330424"/>
                <a:gd name="connisteX5" fmla="*/ 431165 w 1058051"/>
                <a:gd name="connsiteY5" fmla="*/ 47849 h 330424"/>
                <a:gd name="connisteX6" fmla="*/ 506095 w 1058051"/>
                <a:gd name="connsiteY6" fmla="*/ 47849 h 330424"/>
                <a:gd name="connisteX7" fmla="*/ 580390 w 1058051"/>
                <a:gd name="connsiteY7" fmla="*/ 18004 h 330424"/>
                <a:gd name="connisteX8" fmla="*/ 654685 w 1058051"/>
                <a:gd name="connsiteY8" fmla="*/ 18004 h 330424"/>
                <a:gd name="connisteX9" fmla="*/ 728980 w 1058051"/>
                <a:gd name="connsiteY9" fmla="*/ 3399 h 330424"/>
                <a:gd name="connisteX10" fmla="*/ 803275 w 1058051"/>
                <a:gd name="connsiteY10" fmla="*/ 3399 h 330424"/>
                <a:gd name="connisteX11" fmla="*/ 892810 w 1058051"/>
                <a:gd name="connsiteY11" fmla="*/ 33244 h 330424"/>
                <a:gd name="connisteX12" fmla="*/ 967105 w 1058051"/>
                <a:gd name="connsiteY12" fmla="*/ 107539 h 330424"/>
                <a:gd name="connisteX13" fmla="*/ 1041400 w 1058051"/>
                <a:gd name="connsiteY13" fmla="*/ 181834 h 330424"/>
                <a:gd name="connisteX14" fmla="*/ 1056640 w 1058051"/>
                <a:gd name="connsiteY14" fmla="*/ 256129 h 330424"/>
                <a:gd name="connisteX15" fmla="*/ 1056640 w 1058051"/>
                <a:gd name="connsiteY15" fmla="*/ 330424 h 330424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1058051" h="330424">
                  <a:moveTo>
                    <a:pt x="0" y="271369"/>
                  </a:moveTo>
                  <a:cubicBezTo>
                    <a:pt x="15875" y="257399"/>
                    <a:pt x="53340" y="223109"/>
                    <a:pt x="88900" y="196439"/>
                  </a:cubicBezTo>
                  <a:cubicBezTo>
                    <a:pt x="124460" y="169769"/>
                    <a:pt x="142875" y="158339"/>
                    <a:pt x="178435" y="137384"/>
                  </a:cubicBezTo>
                  <a:cubicBezTo>
                    <a:pt x="213995" y="116429"/>
                    <a:pt x="232410" y="106904"/>
                    <a:pt x="267970" y="92299"/>
                  </a:cubicBezTo>
                  <a:cubicBezTo>
                    <a:pt x="303530" y="77694"/>
                    <a:pt x="324485" y="71979"/>
                    <a:pt x="356870" y="63089"/>
                  </a:cubicBezTo>
                  <a:cubicBezTo>
                    <a:pt x="389255" y="54199"/>
                    <a:pt x="401320" y="51024"/>
                    <a:pt x="431165" y="47849"/>
                  </a:cubicBezTo>
                  <a:cubicBezTo>
                    <a:pt x="461010" y="44674"/>
                    <a:pt x="476250" y="53564"/>
                    <a:pt x="506095" y="47849"/>
                  </a:cubicBezTo>
                  <a:cubicBezTo>
                    <a:pt x="535940" y="42134"/>
                    <a:pt x="550545" y="23719"/>
                    <a:pt x="580390" y="18004"/>
                  </a:cubicBezTo>
                  <a:cubicBezTo>
                    <a:pt x="610235" y="12289"/>
                    <a:pt x="624840" y="21179"/>
                    <a:pt x="654685" y="18004"/>
                  </a:cubicBezTo>
                  <a:cubicBezTo>
                    <a:pt x="684530" y="14829"/>
                    <a:pt x="699135" y="6574"/>
                    <a:pt x="728980" y="3399"/>
                  </a:cubicBezTo>
                  <a:cubicBezTo>
                    <a:pt x="758825" y="224"/>
                    <a:pt x="770255" y="-2316"/>
                    <a:pt x="803275" y="3399"/>
                  </a:cubicBezTo>
                  <a:cubicBezTo>
                    <a:pt x="836295" y="9114"/>
                    <a:pt x="859790" y="12289"/>
                    <a:pt x="892810" y="33244"/>
                  </a:cubicBezTo>
                  <a:cubicBezTo>
                    <a:pt x="925830" y="54199"/>
                    <a:pt x="937260" y="77694"/>
                    <a:pt x="967105" y="107539"/>
                  </a:cubicBezTo>
                  <a:cubicBezTo>
                    <a:pt x="996950" y="137384"/>
                    <a:pt x="1023620" y="151989"/>
                    <a:pt x="1041400" y="181834"/>
                  </a:cubicBezTo>
                  <a:cubicBezTo>
                    <a:pt x="1059180" y="211679"/>
                    <a:pt x="1053465" y="226284"/>
                    <a:pt x="1056640" y="256129"/>
                  </a:cubicBezTo>
                  <a:cubicBezTo>
                    <a:pt x="1059815" y="285974"/>
                    <a:pt x="1056640" y="317089"/>
                    <a:pt x="1056640" y="330424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4203" y="5419"/>
              <a:ext cx="424" cy="442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3184" y="5490"/>
              <a:ext cx="535" cy="558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rot="16740000">
            <a:off x="3322955" y="2392045"/>
            <a:ext cx="414655" cy="1619885"/>
            <a:chOff x="9026" y="453"/>
            <a:chExt cx="521" cy="2035"/>
          </a:xfrm>
        </p:grpSpPr>
        <p:sp>
          <p:nvSpPr>
            <p:cNvPr id="37" name="任意多边形 36"/>
            <p:cNvSpPr/>
            <p:nvPr/>
          </p:nvSpPr>
          <p:spPr>
            <a:xfrm>
              <a:off x="9093" y="682"/>
              <a:ext cx="454" cy="1807"/>
            </a:xfrm>
            <a:custGeom>
              <a:avLst/>
              <a:gdLst>
                <a:gd name="connisteX0" fmla="*/ 65261 w 288456"/>
                <a:gd name="connsiteY0" fmla="*/ 0 h 1147445"/>
                <a:gd name="connisteX1" fmla="*/ 18906 w 288456"/>
                <a:gd name="connsiteY1" fmla="*/ 76835 h 1147445"/>
                <a:gd name="connisteX2" fmla="*/ 3666 w 288456"/>
                <a:gd name="connsiteY2" fmla="*/ 153035 h 1147445"/>
                <a:gd name="connisteX3" fmla="*/ 3666 w 288456"/>
                <a:gd name="connsiteY3" fmla="*/ 229870 h 1147445"/>
                <a:gd name="connisteX4" fmla="*/ 34146 w 288456"/>
                <a:gd name="connsiteY4" fmla="*/ 306070 h 1147445"/>
                <a:gd name="connisteX5" fmla="*/ 110981 w 288456"/>
                <a:gd name="connsiteY5" fmla="*/ 351790 h 1147445"/>
                <a:gd name="connisteX6" fmla="*/ 156701 w 288456"/>
                <a:gd name="connsiteY6" fmla="*/ 428625 h 1147445"/>
                <a:gd name="connisteX7" fmla="*/ 156701 w 288456"/>
                <a:gd name="connsiteY7" fmla="*/ 504825 h 1147445"/>
                <a:gd name="connisteX8" fmla="*/ 95741 w 288456"/>
                <a:gd name="connsiteY8" fmla="*/ 596900 h 1147445"/>
                <a:gd name="connisteX9" fmla="*/ 50021 w 288456"/>
                <a:gd name="connsiteY9" fmla="*/ 673100 h 1147445"/>
                <a:gd name="connisteX10" fmla="*/ 50021 w 288456"/>
                <a:gd name="connsiteY10" fmla="*/ 749935 h 1147445"/>
                <a:gd name="connisteX11" fmla="*/ 126221 w 288456"/>
                <a:gd name="connsiteY11" fmla="*/ 795655 h 1147445"/>
                <a:gd name="connisteX12" fmla="*/ 202421 w 288456"/>
                <a:gd name="connsiteY12" fmla="*/ 841375 h 1147445"/>
                <a:gd name="connisteX13" fmla="*/ 279256 w 288456"/>
                <a:gd name="connsiteY13" fmla="*/ 918210 h 1147445"/>
                <a:gd name="connisteX14" fmla="*/ 279256 w 288456"/>
                <a:gd name="connsiteY14" fmla="*/ 994410 h 1147445"/>
                <a:gd name="connisteX15" fmla="*/ 233536 w 288456"/>
                <a:gd name="connsiteY15" fmla="*/ 1071245 h 1147445"/>
                <a:gd name="connisteX16" fmla="*/ 233536 w 288456"/>
                <a:gd name="connsiteY16" fmla="*/ 1147445 h 114744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</a:cxnLst>
              <a:rect l="l" t="t" r="r" b="b"/>
              <a:pathLst>
                <a:path w="288457" h="1147445">
                  <a:moveTo>
                    <a:pt x="65261" y="0"/>
                  </a:moveTo>
                  <a:cubicBezTo>
                    <a:pt x="56371" y="13970"/>
                    <a:pt x="30971" y="46355"/>
                    <a:pt x="18906" y="76835"/>
                  </a:cubicBezTo>
                  <a:cubicBezTo>
                    <a:pt x="6841" y="107315"/>
                    <a:pt x="6841" y="122555"/>
                    <a:pt x="3666" y="153035"/>
                  </a:cubicBezTo>
                  <a:cubicBezTo>
                    <a:pt x="491" y="183515"/>
                    <a:pt x="-2684" y="199390"/>
                    <a:pt x="3666" y="229870"/>
                  </a:cubicBezTo>
                  <a:cubicBezTo>
                    <a:pt x="10016" y="260350"/>
                    <a:pt x="12556" y="281940"/>
                    <a:pt x="34146" y="306070"/>
                  </a:cubicBezTo>
                  <a:cubicBezTo>
                    <a:pt x="55736" y="330200"/>
                    <a:pt x="86216" y="327025"/>
                    <a:pt x="110981" y="351790"/>
                  </a:cubicBezTo>
                  <a:cubicBezTo>
                    <a:pt x="135746" y="376555"/>
                    <a:pt x="147811" y="398145"/>
                    <a:pt x="156701" y="428625"/>
                  </a:cubicBezTo>
                  <a:cubicBezTo>
                    <a:pt x="165591" y="459105"/>
                    <a:pt x="168766" y="471170"/>
                    <a:pt x="156701" y="504825"/>
                  </a:cubicBezTo>
                  <a:cubicBezTo>
                    <a:pt x="144636" y="538480"/>
                    <a:pt x="117331" y="563245"/>
                    <a:pt x="95741" y="596900"/>
                  </a:cubicBezTo>
                  <a:cubicBezTo>
                    <a:pt x="74151" y="630555"/>
                    <a:pt x="58911" y="642620"/>
                    <a:pt x="50021" y="673100"/>
                  </a:cubicBezTo>
                  <a:cubicBezTo>
                    <a:pt x="41131" y="703580"/>
                    <a:pt x="34781" y="725170"/>
                    <a:pt x="50021" y="749935"/>
                  </a:cubicBezTo>
                  <a:cubicBezTo>
                    <a:pt x="65261" y="774700"/>
                    <a:pt x="95741" y="777240"/>
                    <a:pt x="126221" y="795655"/>
                  </a:cubicBezTo>
                  <a:cubicBezTo>
                    <a:pt x="156701" y="814070"/>
                    <a:pt x="171941" y="816610"/>
                    <a:pt x="202421" y="841375"/>
                  </a:cubicBezTo>
                  <a:cubicBezTo>
                    <a:pt x="232901" y="866140"/>
                    <a:pt x="264016" y="887730"/>
                    <a:pt x="279256" y="918210"/>
                  </a:cubicBezTo>
                  <a:cubicBezTo>
                    <a:pt x="294496" y="948690"/>
                    <a:pt x="288146" y="963930"/>
                    <a:pt x="279256" y="994410"/>
                  </a:cubicBezTo>
                  <a:cubicBezTo>
                    <a:pt x="270366" y="1024890"/>
                    <a:pt x="242426" y="1040765"/>
                    <a:pt x="233536" y="1071245"/>
                  </a:cubicBezTo>
                  <a:cubicBezTo>
                    <a:pt x="224646" y="1101725"/>
                    <a:pt x="232901" y="1133475"/>
                    <a:pt x="233536" y="11474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 rot="2340000">
              <a:off x="9037" y="1696"/>
              <a:ext cx="324" cy="2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026" y="453"/>
              <a:ext cx="347" cy="362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 rot="3180000">
            <a:off x="7656830" y="4952365"/>
            <a:ext cx="1123315" cy="436245"/>
            <a:chOff x="12963" y="5306"/>
            <a:chExt cx="1769" cy="687"/>
          </a:xfrm>
        </p:grpSpPr>
        <p:sp>
          <p:nvSpPr>
            <p:cNvPr id="43" name="矩形 42"/>
            <p:cNvSpPr/>
            <p:nvPr/>
          </p:nvSpPr>
          <p:spPr>
            <a:xfrm rot="2340000">
              <a:off x="14408" y="5306"/>
              <a:ext cx="324" cy="2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12963" y="5403"/>
              <a:ext cx="1408" cy="590"/>
            </a:xfrm>
            <a:custGeom>
              <a:avLst/>
              <a:gdLst>
                <a:gd name="connisteX0" fmla="*/ 0 w 1590675"/>
                <a:gd name="connsiteY0" fmla="*/ 504825 h 551047"/>
                <a:gd name="connisteX1" fmla="*/ 76200 w 1590675"/>
                <a:gd name="connsiteY1" fmla="*/ 459105 h 551047"/>
                <a:gd name="connisteX2" fmla="*/ 168275 w 1590675"/>
                <a:gd name="connsiteY2" fmla="*/ 428625 h 551047"/>
                <a:gd name="connisteX3" fmla="*/ 244475 w 1590675"/>
                <a:gd name="connsiteY3" fmla="*/ 397510 h 551047"/>
                <a:gd name="connisteX4" fmla="*/ 321310 w 1590675"/>
                <a:gd name="connsiteY4" fmla="*/ 367030 h 551047"/>
                <a:gd name="connisteX5" fmla="*/ 336550 w 1590675"/>
                <a:gd name="connsiteY5" fmla="*/ 443865 h 551047"/>
                <a:gd name="connisteX6" fmla="*/ 321310 w 1590675"/>
                <a:gd name="connsiteY6" fmla="*/ 520065 h 551047"/>
                <a:gd name="connisteX7" fmla="*/ 397510 w 1590675"/>
                <a:gd name="connsiteY7" fmla="*/ 550545 h 551047"/>
                <a:gd name="connisteX8" fmla="*/ 473710 w 1590675"/>
                <a:gd name="connsiteY8" fmla="*/ 504825 h 551047"/>
                <a:gd name="connisteX9" fmla="*/ 550545 w 1590675"/>
                <a:gd name="connsiteY9" fmla="*/ 443865 h 551047"/>
                <a:gd name="connisteX10" fmla="*/ 626745 w 1590675"/>
                <a:gd name="connsiteY10" fmla="*/ 397510 h 551047"/>
                <a:gd name="connisteX11" fmla="*/ 703580 w 1590675"/>
                <a:gd name="connsiteY11" fmla="*/ 367030 h 551047"/>
                <a:gd name="connisteX12" fmla="*/ 749300 w 1590675"/>
                <a:gd name="connsiteY12" fmla="*/ 443865 h 551047"/>
                <a:gd name="connisteX13" fmla="*/ 718820 w 1590675"/>
                <a:gd name="connsiteY13" fmla="*/ 535305 h 551047"/>
                <a:gd name="connisteX14" fmla="*/ 779780 w 1590675"/>
                <a:gd name="connsiteY14" fmla="*/ 459105 h 551047"/>
                <a:gd name="connisteX15" fmla="*/ 841375 w 1590675"/>
                <a:gd name="connsiteY15" fmla="*/ 382270 h 551047"/>
                <a:gd name="connisteX16" fmla="*/ 917575 w 1590675"/>
                <a:gd name="connsiteY16" fmla="*/ 321310 h 551047"/>
                <a:gd name="connisteX17" fmla="*/ 994410 w 1590675"/>
                <a:gd name="connsiteY17" fmla="*/ 229235 h 551047"/>
                <a:gd name="connisteX18" fmla="*/ 1070610 w 1590675"/>
                <a:gd name="connsiteY18" fmla="*/ 198755 h 551047"/>
                <a:gd name="connisteX19" fmla="*/ 1070610 w 1590675"/>
                <a:gd name="connsiteY19" fmla="*/ 275590 h 551047"/>
                <a:gd name="connisteX20" fmla="*/ 1070610 w 1590675"/>
                <a:gd name="connsiteY20" fmla="*/ 351790 h 551047"/>
                <a:gd name="connisteX21" fmla="*/ 1070610 w 1590675"/>
                <a:gd name="connsiteY21" fmla="*/ 443865 h 551047"/>
                <a:gd name="connisteX22" fmla="*/ 1146810 w 1590675"/>
                <a:gd name="connsiteY22" fmla="*/ 367030 h 551047"/>
                <a:gd name="connisteX23" fmla="*/ 1208405 w 1590675"/>
                <a:gd name="connsiteY23" fmla="*/ 290830 h 551047"/>
                <a:gd name="connisteX24" fmla="*/ 1269365 w 1590675"/>
                <a:gd name="connsiteY24" fmla="*/ 213995 h 551047"/>
                <a:gd name="connisteX25" fmla="*/ 1330960 w 1590675"/>
                <a:gd name="connsiteY25" fmla="*/ 137795 h 551047"/>
                <a:gd name="connisteX26" fmla="*/ 1361440 w 1590675"/>
                <a:gd name="connsiteY26" fmla="*/ 213995 h 551047"/>
                <a:gd name="connisteX27" fmla="*/ 1361440 w 1590675"/>
                <a:gd name="connsiteY27" fmla="*/ 290830 h 551047"/>
                <a:gd name="connisteX28" fmla="*/ 1437640 w 1590675"/>
                <a:gd name="connsiteY28" fmla="*/ 229235 h 551047"/>
                <a:gd name="connisteX29" fmla="*/ 1483360 w 1590675"/>
                <a:gd name="connsiteY29" fmla="*/ 153035 h 551047"/>
                <a:gd name="connisteX30" fmla="*/ 1529715 w 1590675"/>
                <a:gd name="connsiteY30" fmla="*/ 76200 h 551047"/>
                <a:gd name="connisteX31" fmla="*/ 1590675 w 1590675"/>
                <a:gd name="connsiteY31" fmla="*/ 0 h 551047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</a:cxnLst>
              <a:rect l="l" t="t" r="r" b="b"/>
              <a:pathLst>
                <a:path w="1590675" h="551048">
                  <a:moveTo>
                    <a:pt x="0" y="504825"/>
                  </a:moveTo>
                  <a:cubicBezTo>
                    <a:pt x="13335" y="496570"/>
                    <a:pt x="42545" y="474345"/>
                    <a:pt x="76200" y="459105"/>
                  </a:cubicBezTo>
                  <a:cubicBezTo>
                    <a:pt x="109855" y="443865"/>
                    <a:pt x="134620" y="440690"/>
                    <a:pt x="168275" y="428625"/>
                  </a:cubicBezTo>
                  <a:cubicBezTo>
                    <a:pt x="201930" y="416560"/>
                    <a:pt x="213995" y="409575"/>
                    <a:pt x="244475" y="397510"/>
                  </a:cubicBezTo>
                  <a:cubicBezTo>
                    <a:pt x="274955" y="385445"/>
                    <a:pt x="302895" y="357505"/>
                    <a:pt x="321310" y="367030"/>
                  </a:cubicBezTo>
                  <a:cubicBezTo>
                    <a:pt x="339725" y="376555"/>
                    <a:pt x="336550" y="413385"/>
                    <a:pt x="336550" y="443865"/>
                  </a:cubicBezTo>
                  <a:cubicBezTo>
                    <a:pt x="336550" y="474345"/>
                    <a:pt x="309245" y="498475"/>
                    <a:pt x="321310" y="520065"/>
                  </a:cubicBezTo>
                  <a:cubicBezTo>
                    <a:pt x="333375" y="541655"/>
                    <a:pt x="367030" y="553720"/>
                    <a:pt x="397510" y="550545"/>
                  </a:cubicBezTo>
                  <a:cubicBezTo>
                    <a:pt x="427990" y="547370"/>
                    <a:pt x="443230" y="526415"/>
                    <a:pt x="473710" y="504825"/>
                  </a:cubicBezTo>
                  <a:cubicBezTo>
                    <a:pt x="504190" y="483235"/>
                    <a:pt x="520065" y="465455"/>
                    <a:pt x="550545" y="443865"/>
                  </a:cubicBezTo>
                  <a:cubicBezTo>
                    <a:pt x="581025" y="422275"/>
                    <a:pt x="596265" y="412750"/>
                    <a:pt x="626745" y="397510"/>
                  </a:cubicBezTo>
                  <a:cubicBezTo>
                    <a:pt x="657225" y="382270"/>
                    <a:pt x="678815" y="357505"/>
                    <a:pt x="703580" y="367030"/>
                  </a:cubicBezTo>
                  <a:cubicBezTo>
                    <a:pt x="728345" y="376555"/>
                    <a:pt x="746125" y="410210"/>
                    <a:pt x="749300" y="443865"/>
                  </a:cubicBezTo>
                  <a:cubicBezTo>
                    <a:pt x="752475" y="477520"/>
                    <a:pt x="712470" y="532130"/>
                    <a:pt x="718820" y="535305"/>
                  </a:cubicBezTo>
                  <a:cubicBezTo>
                    <a:pt x="725170" y="538480"/>
                    <a:pt x="755015" y="489585"/>
                    <a:pt x="779780" y="459105"/>
                  </a:cubicBezTo>
                  <a:cubicBezTo>
                    <a:pt x="804545" y="428625"/>
                    <a:pt x="814070" y="409575"/>
                    <a:pt x="841375" y="382270"/>
                  </a:cubicBezTo>
                  <a:cubicBezTo>
                    <a:pt x="868680" y="354965"/>
                    <a:pt x="887095" y="351790"/>
                    <a:pt x="917575" y="321310"/>
                  </a:cubicBezTo>
                  <a:cubicBezTo>
                    <a:pt x="948055" y="290830"/>
                    <a:pt x="963930" y="254000"/>
                    <a:pt x="994410" y="229235"/>
                  </a:cubicBezTo>
                  <a:cubicBezTo>
                    <a:pt x="1024890" y="204470"/>
                    <a:pt x="1055370" y="189230"/>
                    <a:pt x="1070610" y="198755"/>
                  </a:cubicBezTo>
                  <a:cubicBezTo>
                    <a:pt x="1085850" y="208280"/>
                    <a:pt x="1070610" y="245110"/>
                    <a:pt x="1070610" y="275590"/>
                  </a:cubicBezTo>
                  <a:cubicBezTo>
                    <a:pt x="1070610" y="306070"/>
                    <a:pt x="1070610" y="318135"/>
                    <a:pt x="1070610" y="351790"/>
                  </a:cubicBezTo>
                  <a:cubicBezTo>
                    <a:pt x="1070610" y="385445"/>
                    <a:pt x="1055370" y="440690"/>
                    <a:pt x="1070610" y="443865"/>
                  </a:cubicBezTo>
                  <a:cubicBezTo>
                    <a:pt x="1085850" y="447040"/>
                    <a:pt x="1119505" y="397510"/>
                    <a:pt x="1146810" y="367030"/>
                  </a:cubicBezTo>
                  <a:cubicBezTo>
                    <a:pt x="1174115" y="336550"/>
                    <a:pt x="1183640" y="321310"/>
                    <a:pt x="1208405" y="290830"/>
                  </a:cubicBezTo>
                  <a:cubicBezTo>
                    <a:pt x="1233170" y="260350"/>
                    <a:pt x="1244600" y="244475"/>
                    <a:pt x="1269365" y="213995"/>
                  </a:cubicBezTo>
                  <a:cubicBezTo>
                    <a:pt x="1294130" y="183515"/>
                    <a:pt x="1312545" y="137795"/>
                    <a:pt x="1330960" y="137795"/>
                  </a:cubicBezTo>
                  <a:cubicBezTo>
                    <a:pt x="1349375" y="137795"/>
                    <a:pt x="1355090" y="183515"/>
                    <a:pt x="1361440" y="213995"/>
                  </a:cubicBezTo>
                  <a:cubicBezTo>
                    <a:pt x="1367790" y="244475"/>
                    <a:pt x="1346200" y="287655"/>
                    <a:pt x="1361440" y="290830"/>
                  </a:cubicBezTo>
                  <a:cubicBezTo>
                    <a:pt x="1376680" y="294005"/>
                    <a:pt x="1413510" y="256540"/>
                    <a:pt x="1437640" y="229235"/>
                  </a:cubicBezTo>
                  <a:cubicBezTo>
                    <a:pt x="1461770" y="201930"/>
                    <a:pt x="1464945" y="183515"/>
                    <a:pt x="1483360" y="153035"/>
                  </a:cubicBezTo>
                  <a:cubicBezTo>
                    <a:pt x="1501775" y="122555"/>
                    <a:pt x="1508125" y="106680"/>
                    <a:pt x="1529715" y="76200"/>
                  </a:cubicBezTo>
                  <a:cubicBezTo>
                    <a:pt x="1551305" y="45720"/>
                    <a:pt x="1579245" y="13970"/>
                    <a:pt x="1590675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rot="11220000">
            <a:off x="3580765" y="1600835"/>
            <a:ext cx="1236980" cy="593725"/>
            <a:chOff x="9652" y="8945"/>
            <a:chExt cx="1937" cy="965"/>
          </a:xfrm>
        </p:grpSpPr>
        <p:sp>
          <p:nvSpPr>
            <p:cNvPr id="51" name="任意多边形 50"/>
            <p:cNvSpPr/>
            <p:nvPr/>
          </p:nvSpPr>
          <p:spPr>
            <a:xfrm rot="12420000">
              <a:off x="9652" y="8945"/>
              <a:ext cx="1674" cy="654"/>
            </a:xfrm>
            <a:custGeom>
              <a:avLst/>
              <a:gdLst>
                <a:gd name="connisteX0" fmla="*/ 1086485 w 1086485"/>
                <a:gd name="connsiteY0" fmla="*/ 285115 h 285115"/>
                <a:gd name="connisteX1" fmla="*/ 1026795 w 1086485"/>
                <a:gd name="connsiteY1" fmla="*/ 195580 h 285115"/>
                <a:gd name="connisteX2" fmla="*/ 952500 w 1086485"/>
                <a:gd name="connsiteY2" fmla="*/ 136525 h 285115"/>
                <a:gd name="connisteX3" fmla="*/ 862965 w 1086485"/>
                <a:gd name="connsiteY3" fmla="*/ 61595 h 285115"/>
                <a:gd name="connisteX4" fmla="*/ 788670 w 1086485"/>
                <a:gd name="connsiteY4" fmla="*/ 46990 h 285115"/>
                <a:gd name="connisteX5" fmla="*/ 699135 w 1086485"/>
                <a:gd name="connsiteY5" fmla="*/ 31750 h 285115"/>
                <a:gd name="connisteX6" fmla="*/ 624840 w 1086485"/>
                <a:gd name="connsiteY6" fmla="*/ 31750 h 285115"/>
                <a:gd name="connisteX7" fmla="*/ 550545 w 1086485"/>
                <a:gd name="connsiteY7" fmla="*/ 31750 h 285115"/>
                <a:gd name="connisteX8" fmla="*/ 461010 w 1086485"/>
                <a:gd name="connsiteY8" fmla="*/ 2540 h 285115"/>
                <a:gd name="connisteX9" fmla="*/ 372110 w 1086485"/>
                <a:gd name="connsiteY9" fmla="*/ 2540 h 285115"/>
                <a:gd name="connisteX10" fmla="*/ 297815 w 1086485"/>
                <a:gd name="connsiteY10" fmla="*/ 2540 h 285115"/>
                <a:gd name="connisteX11" fmla="*/ 222885 w 1086485"/>
                <a:gd name="connsiteY11" fmla="*/ 2540 h 285115"/>
                <a:gd name="connisteX12" fmla="*/ 148590 w 1086485"/>
                <a:gd name="connsiteY12" fmla="*/ 17145 h 285115"/>
                <a:gd name="connisteX13" fmla="*/ 74295 w 1086485"/>
                <a:gd name="connsiteY13" fmla="*/ 46990 h 285115"/>
                <a:gd name="connisteX14" fmla="*/ 0 w 1086485"/>
                <a:gd name="connsiteY14" fmla="*/ 151130 h 28511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</a:cxnLst>
              <a:rect l="l" t="t" r="r" b="b"/>
              <a:pathLst>
                <a:path w="1086485" h="285115">
                  <a:moveTo>
                    <a:pt x="1086485" y="285115"/>
                  </a:moveTo>
                  <a:cubicBezTo>
                    <a:pt x="1076325" y="268605"/>
                    <a:pt x="1053465" y="225425"/>
                    <a:pt x="1026795" y="195580"/>
                  </a:cubicBezTo>
                  <a:cubicBezTo>
                    <a:pt x="1000125" y="165735"/>
                    <a:pt x="985520" y="163195"/>
                    <a:pt x="952500" y="136525"/>
                  </a:cubicBezTo>
                  <a:cubicBezTo>
                    <a:pt x="919480" y="109855"/>
                    <a:pt x="895985" y="79375"/>
                    <a:pt x="862965" y="61595"/>
                  </a:cubicBezTo>
                  <a:cubicBezTo>
                    <a:pt x="829945" y="43815"/>
                    <a:pt x="821690" y="52705"/>
                    <a:pt x="788670" y="46990"/>
                  </a:cubicBezTo>
                  <a:cubicBezTo>
                    <a:pt x="755650" y="41275"/>
                    <a:pt x="732155" y="34925"/>
                    <a:pt x="699135" y="31750"/>
                  </a:cubicBezTo>
                  <a:cubicBezTo>
                    <a:pt x="666115" y="28575"/>
                    <a:pt x="654685" y="31750"/>
                    <a:pt x="624840" y="31750"/>
                  </a:cubicBezTo>
                  <a:cubicBezTo>
                    <a:pt x="594995" y="31750"/>
                    <a:pt x="583565" y="37465"/>
                    <a:pt x="550545" y="31750"/>
                  </a:cubicBezTo>
                  <a:cubicBezTo>
                    <a:pt x="517525" y="26035"/>
                    <a:pt x="496570" y="8255"/>
                    <a:pt x="461010" y="2540"/>
                  </a:cubicBezTo>
                  <a:cubicBezTo>
                    <a:pt x="425450" y="-3175"/>
                    <a:pt x="404495" y="2540"/>
                    <a:pt x="372110" y="2540"/>
                  </a:cubicBezTo>
                  <a:cubicBezTo>
                    <a:pt x="339725" y="2540"/>
                    <a:pt x="327660" y="2540"/>
                    <a:pt x="297815" y="2540"/>
                  </a:cubicBezTo>
                  <a:cubicBezTo>
                    <a:pt x="267970" y="2540"/>
                    <a:pt x="252730" y="-635"/>
                    <a:pt x="222885" y="2540"/>
                  </a:cubicBezTo>
                  <a:cubicBezTo>
                    <a:pt x="193040" y="5715"/>
                    <a:pt x="178435" y="8255"/>
                    <a:pt x="148590" y="17145"/>
                  </a:cubicBezTo>
                  <a:cubicBezTo>
                    <a:pt x="118745" y="26035"/>
                    <a:pt x="104140" y="20320"/>
                    <a:pt x="74295" y="46990"/>
                  </a:cubicBezTo>
                  <a:cubicBezTo>
                    <a:pt x="44450" y="73660"/>
                    <a:pt x="13335" y="130810"/>
                    <a:pt x="0" y="15113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2" name="等腰三角形 51"/>
            <p:cNvSpPr/>
            <p:nvPr/>
          </p:nvSpPr>
          <p:spPr>
            <a:xfrm rot="11220000">
              <a:off x="11035" y="9578"/>
              <a:ext cx="554" cy="333"/>
            </a:xfrm>
            <a:prstGeom prst="triangl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9981" y="9133"/>
              <a:ext cx="486" cy="507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rot="9660000">
            <a:off x="4268470" y="5296535"/>
            <a:ext cx="1419225" cy="984885"/>
            <a:chOff x="11797" y="1863"/>
            <a:chExt cx="2235" cy="1551"/>
          </a:xfrm>
        </p:grpSpPr>
        <p:sp>
          <p:nvSpPr>
            <p:cNvPr id="65" name="任意多边形 64"/>
            <p:cNvSpPr/>
            <p:nvPr/>
          </p:nvSpPr>
          <p:spPr>
            <a:xfrm>
              <a:off x="11978" y="2104"/>
              <a:ext cx="2054" cy="1310"/>
            </a:xfrm>
            <a:custGeom>
              <a:avLst/>
              <a:gdLst>
                <a:gd name="connisteX0" fmla="*/ 15795 w 1035887"/>
                <a:gd name="connsiteY0" fmla="*/ 660225 h 660225"/>
                <a:gd name="connisteX1" fmla="*/ 1190 w 1035887"/>
                <a:gd name="connsiteY1" fmla="*/ 571325 h 660225"/>
                <a:gd name="connisteX2" fmla="*/ 45640 w 1035887"/>
                <a:gd name="connsiteY2" fmla="*/ 466550 h 660225"/>
                <a:gd name="connisteX3" fmla="*/ 119935 w 1035887"/>
                <a:gd name="connsiteY3" fmla="*/ 362410 h 660225"/>
                <a:gd name="connisteX4" fmla="*/ 209470 w 1035887"/>
                <a:gd name="connsiteY4" fmla="*/ 258270 h 660225"/>
                <a:gd name="connisteX5" fmla="*/ 298370 w 1035887"/>
                <a:gd name="connsiteY5" fmla="*/ 169370 h 660225"/>
                <a:gd name="connisteX6" fmla="*/ 372665 w 1035887"/>
                <a:gd name="connsiteY6" fmla="*/ 124285 h 660225"/>
                <a:gd name="connisteX7" fmla="*/ 447595 w 1035887"/>
                <a:gd name="connsiteY7" fmla="*/ 65230 h 660225"/>
                <a:gd name="connisteX8" fmla="*/ 536495 w 1035887"/>
                <a:gd name="connsiteY8" fmla="*/ 49990 h 660225"/>
                <a:gd name="connisteX9" fmla="*/ 610790 w 1035887"/>
                <a:gd name="connsiteY9" fmla="*/ 5540 h 660225"/>
                <a:gd name="connisteX10" fmla="*/ 700325 w 1035887"/>
                <a:gd name="connsiteY10" fmla="*/ 5540 h 660225"/>
                <a:gd name="connisteX11" fmla="*/ 789860 w 1035887"/>
                <a:gd name="connsiteY11" fmla="*/ 35385 h 660225"/>
                <a:gd name="connisteX12" fmla="*/ 878760 w 1035887"/>
                <a:gd name="connsiteY12" fmla="*/ 95075 h 660225"/>
                <a:gd name="connisteX13" fmla="*/ 953690 w 1035887"/>
                <a:gd name="connsiteY13" fmla="*/ 169370 h 660225"/>
                <a:gd name="connisteX14" fmla="*/ 998140 w 1035887"/>
                <a:gd name="connsiteY14" fmla="*/ 243665 h 660225"/>
                <a:gd name="connisteX15" fmla="*/ 1027985 w 1035887"/>
                <a:gd name="connsiteY15" fmla="*/ 317960 h 660225"/>
                <a:gd name="connisteX16" fmla="*/ 1027985 w 1035887"/>
                <a:gd name="connsiteY16" fmla="*/ 392255 h 660225"/>
                <a:gd name="connisteX17" fmla="*/ 1027985 w 1035887"/>
                <a:gd name="connsiteY17" fmla="*/ 466550 h 660225"/>
                <a:gd name="connisteX18" fmla="*/ 938450 w 1035887"/>
                <a:gd name="connsiteY18" fmla="*/ 496395 h 660225"/>
                <a:gd name="connisteX19" fmla="*/ 864155 w 1035887"/>
                <a:gd name="connsiteY19" fmla="*/ 511635 h 660225"/>
                <a:gd name="connisteX20" fmla="*/ 789860 w 1035887"/>
                <a:gd name="connsiteY20" fmla="*/ 526240 h 660225"/>
                <a:gd name="connisteX21" fmla="*/ 715565 w 1035887"/>
                <a:gd name="connsiteY21" fmla="*/ 526240 h 660225"/>
                <a:gd name="connisteX22" fmla="*/ 640635 w 1035887"/>
                <a:gd name="connsiteY22" fmla="*/ 481790 h 660225"/>
                <a:gd name="connisteX23" fmla="*/ 596185 w 1035887"/>
                <a:gd name="connsiteY23" fmla="*/ 407495 h 660225"/>
                <a:gd name="connisteX24" fmla="*/ 596185 w 1035887"/>
                <a:gd name="connsiteY24" fmla="*/ 333200 h 660225"/>
                <a:gd name="connisteX25" fmla="*/ 596185 w 1035887"/>
                <a:gd name="connsiteY25" fmla="*/ 258270 h 660225"/>
                <a:gd name="connisteX26" fmla="*/ 670480 w 1035887"/>
                <a:gd name="connsiteY26" fmla="*/ 199215 h 660225"/>
                <a:gd name="connisteX27" fmla="*/ 744775 w 1035887"/>
                <a:gd name="connsiteY27" fmla="*/ 199215 h 660225"/>
                <a:gd name="connisteX28" fmla="*/ 804465 w 1035887"/>
                <a:gd name="connsiteY28" fmla="*/ 273510 h 660225"/>
                <a:gd name="connisteX29" fmla="*/ 804465 w 1035887"/>
                <a:gd name="connsiteY29" fmla="*/ 347805 h 660225"/>
                <a:gd name="connisteX30" fmla="*/ 730170 w 1035887"/>
                <a:gd name="connsiteY30" fmla="*/ 392255 h 66022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</a:cxnLst>
              <a:rect l="l" t="t" r="r" b="b"/>
              <a:pathLst>
                <a:path w="1035888" h="660225">
                  <a:moveTo>
                    <a:pt x="15796" y="660225"/>
                  </a:moveTo>
                  <a:cubicBezTo>
                    <a:pt x="11986" y="644350"/>
                    <a:pt x="-4524" y="610060"/>
                    <a:pt x="1191" y="571325"/>
                  </a:cubicBezTo>
                  <a:cubicBezTo>
                    <a:pt x="6906" y="532590"/>
                    <a:pt x="22146" y="508460"/>
                    <a:pt x="45641" y="466550"/>
                  </a:cubicBezTo>
                  <a:cubicBezTo>
                    <a:pt x="69136" y="424640"/>
                    <a:pt x="86916" y="404320"/>
                    <a:pt x="119936" y="362410"/>
                  </a:cubicBezTo>
                  <a:cubicBezTo>
                    <a:pt x="152956" y="320500"/>
                    <a:pt x="173911" y="297005"/>
                    <a:pt x="209471" y="258270"/>
                  </a:cubicBezTo>
                  <a:cubicBezTo>
                    <a:pt x="245031" y="219535"/>
                    <a:pt x="265986" y="196040"/>
                    <a:pt x="298371" y="169370"/>
                  </a:cubicBezTo>
                  <a:cubicBezTo>
                    <a:pt x="330756" y="142700"/>
                    <a:pt x="342821" y="145240"/>
                    <a:pt x="372666" y="124285"/>
                  </a:cubicBezTo>
                  <a:cubicBezTo>
                    <a:pt x="402511" y="103330"/>
                    <a:pt x="414576" y="79835"/>
                    <a:pt x="447596" y="65230"/>
                  </a:cubicBezTo>
                  <a:cubicBezTo>
                    <a:pt x="480616" y="50625"/>
                    <a:pt x="504111" y="62055"/>
                    <a:pt x="536496" y="49990"/>
                  </a:cubicBezTo>
                  <a:cubicBezTo>
                    <a:pt x="568881" y="37925"/>
                    <a:pt x="577771" y="14430"/>
                    <a:pt x="610791" y="5540"/>
                  </a:cubicBezTo>
                  <a:cubicBezTo>
                    <a:pt x="643811" y="-3350"/>
                    <a:pt x="664766" y="-175"/>
                    <a:pt x="700326" y="5540"/>
                  </a:cubicBezTo>
                  <a:cubicBezTo>
                    <a:pt x="735886" y="11255"/>
                    <a:pt x="754301" y="17605"/>
                    <a:pt x="789861" y="35385"/>
                  </a:cubicBezTo>
                  <a:cubicBezTo>
                    <a:pt x="825421" y="53165"/>
                    <a:pt x="845741" y="68405"/>
                    <a:pt x="878761" y="95075"/>
                  </a:cubicBezTo>
                  <a:cubicBezTo>
                    <a:pt x="911781" y="121745"/>
                    <a:pt x="929561" y="139525"/>
                    <a:pt x="953691" y="169370"/>
                  </a:cubicBezTo>
                  <a:cubicBezTo>
                    <a:pt x="977821" y="199215"/>
                    <a:pt x="983536" y="213820"/>
                    <a:pt x="998141" y="243665"/>
                  </a:cubicBezTo>
                  <a:cubicBezTo>
                    <a:pt x="1012746" y="273510"/>
                    <a:pt x="1022271" y="288115"/>
                    <a:pt x="1027986" y="317960"/>
                  </a:cubicBezTo>
                  <a:cubicBezTo>
                    <a:pt x="1033701" y="347805"/>
                    <a:pt x="1027986" y="362410"/>
                    <a:pt x="1027986" y="392255"/>
                  </a:cubicBezTo>
                  <a:cubicBezTo>
                    <a:pt x="1027986" y="422100"/>
                    <a:pt x="1045766" y="445595"/>
                    <a:pt x="1027986" y="466550"/>
                  </a:cubicBezTo>
                  <a:cubicBezTo>
                    <a:pt x="1010206" y="487505"/>
                    <a:pt x="971471" y="487505"/>
                    <a:pt x="938451" y="496395"/>
                  </a:cubicBezTo>
                  <a:cubicBezTo>
                    <a:pt x="905431" y="505285"/>
                    <a:pt x="894001" y="505920"/>
                    <a:pt x="864156" y="511635"/>
                  </a:cubicBezTo>
                  <a:cubicBezTo>
                    <a:pt x="834311" y="517350"/>
                    <a:pt x="819706" y="523065"/>
                    <a:pt x="789861" y="526240"/>
                  </a:cubicBezTo>
                  <a:cubicBezTo>
                    <a:pt x="760016" y="529415"/>
                    <a:pt x="745411" y="535130"/>
                    <a:pt x="715566" y="526240"/>
                  </a:cubicBezTo>
                  <a:cubicBezTo>
                    <a:pt x="685721" y="517350"/>
                    <a:pt x="664766" y="505285"/>
                    <a:pt x="640636" y="481790"/>
                  </a:cubicBezTo>
                  <a:cubicBezTo>
                    <a:pt x="616506" y="458295"/>
                    <a:pt x="605076" y="437340"/>
                    <a:pt x="596186" y="407495"/>
                  </a:cubicBezTo>
                  <a:cubicBezTo>
                    <a:pt x="587296" y="377650"/>
                    <a:pt x="596186" y="363045"/>
                    <a:pt x="596186" y="333200"/>
                  </a:cubicBezTo>
                  <a:cubicBezTo>
                    <a:pt x="596186" y="303355"/>
                    <a:pt x="581581" y="284940"/>
                    <a:pt x="596186" y="258270"/>
                  </a:cubicBezTo>
                  <a:cubicBezTo>
                    <a:pt x="610791" y="231600"/>
                    <a:pt x="640636" y="211280"/>
                    <a:pt x="670481" y="199215"/>
                  </a:cubicBezTo>
                  <a:cubicBezTo>
                    <a:pt x="700326" y="187150"/>
                    <a:pt x="718106" y="184610"/>
                    <a:pt x="744776" y="199215"/>
                  </a:cubicBezTo>
                  <a:cubicBezTo>
                    <a:pt x="771446" y="213820"/>
                    <a:pt x="792401" y="243665"/>
                    <a:pt x="804466" y="273510"/>
                  </a:cubicBezTo>
                  <a:cubicBezTo>
                    <a:pt x="816531" y="303355"/>
                    <a:pt x="819071" y="324310"/>
                    <a:pt x="804466" y="347805"/>
                  </a:cubicBezTo>
                  <a:cubicBezTo>
                    <a:pt x="789861" y="371300"/>
                    <a:pt x="744776" y="384635"/>
                    <a:pt x="730171" y="392255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 rot="2340000">
              <a:off x="11797" y="2896"/>
              <a:ext cx="446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2760" y="1863"/>
              <a:ext cx="491" cy="531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WPS 演示</Application>
  <PresentationFormat>宽屏</PresentationFormat>
  <Paragraphs>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方正喵呜体</vt:lpstr>
      <vt:lpstr>华康少女文字W5</vt:lpstr>
      <vt:lpstr>Calibri Light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甜酒</cp:lastModifiedBy>
  <cp:revision>45</cp:revision>
  <dcterms:created xsi:type="dcterms:W3CDTF">2015-05-05T08:02:00Z</dcterms:created>
  <dcterms:modified xsi:type="dcterms:W3CDTF">2022-01-07T01:17:22Z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08EFC029F4544EFE88EE1CC1997B323F</vt:lpwstr>
  </property>
</Properties>
</file>