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1" autoAdjust="0"/>
    <p:restoredTop sz="94660"/>
  </p:normalViewPr>
  <p:slideViewPr>
    <p:cSldViewPr>
      <p:cViewPr varScale="1">
        <p:scale>
          <a:sx n="64" d="100"/>
          <a:sy n="64" d="100"/>
        </p:scale>
        <p:origin x="-1388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zj\Desktop\&#40657;&#30333;&#20465;&#20048;&#37096;\&#26410;&#26469;&#38050;&#29748;&#26354;%20-%20&#20901;&#24819;&#19990;&#30028;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zj\Desktop\&#40657;&#30333;&#20465;&#20048;&#37096;\&#32431;&#38899;&#20048;%20-%20&#36208;&#24266;&#20013;&#30340;&#33050;&#27493;&#22768;&#25130;&#21462;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zj\Desktop\&#40657;&#30333;&#20465;&#20048;&#37096;\Philip%20Hochstrate%20-%20In%20the%20Nursery.flac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zj\Desktop\&#40657;&#30333;&#20465;&#20048;&#37096;\MIKA%20STUDIO%20-%20&#24555;&#20048;&#20892;&#22330;%20(&#20276;&#22863;)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7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3" name="未来钢琴曲 - 冥想世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596" y="6429396"/>
            <a:ext cx="274638" cy="274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7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3" name="纯音乐 - 走廊中的脚步声截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1472" y="6215082"/>
            <a:ext cx="387352" cy="38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7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50" y="0"/>
            <a:ext cx="5357850" cy="6858000"/>
          </a:xfrm>
          <a:prstGeom prst="rect">
            <a:avLst/>
          </a:prstGeom>
        </p:spPr>
      </p:pic>
      <p:pic>
        <p:nvPicPr>
          <p:cNvPr id="3" name="图片 2" descr="IMG_0747_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8576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07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4500000" cy="4500000"/>
          </a:xfrm>
          <a:prstGeom prst="rect">
            <a:avLst/>
          </a:prstGeom>
        </p:spPr>
      </p:pic>
      <p:pic>
        <p:nvPicPr>
          <p:cNvPr id="4" name="图片 3" descr="IMG_07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0" y="2358000"/>
            <a:ext cx="4500000" cy="45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07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7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4" name="Philip Hochstrate - In the Nursery.flac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596" y="6000768"/>
            <a:ext cx="346076" cy="346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07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MIKA STUDIO - 快乐农场 (伴奏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6072206"/>
            <a:ext cx="346076" cy="346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全屏显示(4:3)</PresentationFormat>
  <Paragraphs>0</Paragraphs>
  <Slides>9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韩望月</dc:creator>
  <cp:lastModifiedBy>郑建</cp:lastModifiedBy>
  <cp:revision>20</cp:revision>
  <dcterms:created xsi:type="dcterms:W3CDTF">2019-11-18T00:33:28Z</dcterms:created>
  <dcterms:modified xsi:type="dcterms:W3CDTF">2019-12-09T06:22:57Z</dcterms:modified>
</cp:coreProperties>
</file>