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8" r:id="rId3"/>
    <p:sldId id="257" r:id="rId5"/>
    <p:sldId id="256" r:id="rId6"/>
    <p:sldId id="258" r:id="rId7"/>
    <p:sldId id="259" r:id="rId8"/>
    <p:sldId id="272" r:id="rId9"/>
    <p:sldId id="260" r:id="rId10"/>
    <p:sldId id="261" r:id="rId11"/>
    <p:sldId id="262" r:id="rId12"/>
    <p:sldId id="264" r:id="rId13"/>
    <p:sldId id="265" r:id="rId14"/>
    <p:sldId id="266" r:id="rId15"/>
    <p:sldId id="268" r:id="rId16"/>
    <p:sldId id="267" r:id="rId17"/>
    <p:sldId id="284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56" y="102"/>
      </p:cViewPr>
      <p:guideLst>
        <p:guide orient="horz" pos="2158"/>
        <p:guide pos="38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090" algn="l"/>
          <a:tab pos="1609090" algn="l"/>
          <a:tab pos="1609090" algn="l"/>
          <a:tab pos="160909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image" Target="../media/image2.png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2.png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.png"/><Relationship Id="rId1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 txBox="1"/>
          <p:nvPr/>
        </p:nvSpPr>
        <p:spPr>
          <a:xfrm>
            <a:off x="4171950" y="1025525"/>
            <a:ext cx="4498975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 雨</a:t>
            </a:r>
            <a:endParaRPr lang="zh-CN" altLang="en-US" sz="8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u=2817318997,2247967106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15875"/>
            <a:ext cx="12191365" cy="68268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64050" y="2132330"/>
            <a:ext cx="508254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9600">
                <a:ln/>
                <a:solidFill>
                  <a:schemeClr val="accent4">
                    <a:lumMod val="75000"/>
                  </a:schemeClr>
                </a:solidFill>
                <a:effectLst/>
              </a:rPr>
              <a:t>雨</a:t>
            </a:r>
            <a:endParaRPr lang="zh-CN" altLang="en-US" sz="9600">
              <a:ln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"/>
          <p:cNvPicPr>
            <a:picLocks noChangeAspect="1"/>
          </p:cNvPicPr>
          <p:nvPr/>
        </p:nvPicPr>
        <p:blipFill>
          <a:blip r:embed="rId1"/>
          <a:srcRect t="15695"/>
          <a:stretch>
            <a:fillRect/>
          </a:stretch>
        </p:blipFill>
        <p:spPr>
          <a:xfrm>
            <a:off x="12065" y="0"/>
            <a:ext cx="121881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4"/>
          <p:cNvSpPr/>
          <p:nvPr/>
        </p:nvSpPr>
        <p:spPr>
          <a:xfrm>
            <a:off x="2044700" y="1264920"/>
            <a:ext cx="7802563" cy="66929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noFill/>
          </a:ln>
        </p:spPr>
        <p:txBody>
          <a:bodyPr anchor="t">
            <a:spAutoFit/>
          </a:bodyPr>
          <a:lstStyle/>
          <a:p>
            <a:pPr algn="ctr">
              <a:lnSpc>
                <a:spcPts val="4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满天的乌云，</a:t>
            </a: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黑沉沉地压下来。</a:t>
            </a:r>
            <a:endParaRPr lang="zh-CN" altLang="en-US" sz="4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7753" y="1172210"/>
            <a:ext cx="1443037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乌云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910" y="1165860"/>
            <a:ext cx="2432050" cy="7683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压下来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0570" cy="6858635"/>
          </a:xfrm>
          <a:prstGeom prst="rect">
            <a:avLst/>
          </a:prstGeom>
        </p:spPr>
      </p:pic>
      <p:sp>
        <p:nvSpPr>
          <p:cNvPr id="9" name="Text Box 4"/>
          <p:cNvSpPr>
            <a:spLocks noChangeArrowheads="1"/>
          </p:cNvSpPr>
          <p:nvPr/>
        </p:nvSpPr>
        <p:spPr bwMode="auto">
          <a:xfrm>
            <a:off x="2630805" y="640080"/>
            <a:ext cx="8270240" cy="2726851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树上的叶子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8948" y="1941513"/>
            <a:ext cx="52476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蝉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79558" y="1941830"/>
            <a:ext cx="29895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一声也不出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18045" y="1041400"/>
            <a:ext cx="29610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一动不动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7" grpId="0"/>
      <p:bldP spid="10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937385" y="-1031875"/>
            <a:ext cx="15109825" cy="8921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20085" y="3952875"/>
            <a:ext cx="7139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叶子不动，蝉不叫。</a:t>
            </a:r>
            <a:endParaRPr lang="zh-CN" altLang="en-US" sz="54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71495" y="5130165"/>
            <a:ext cx="9417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叶子一动不动，蝉一声也不叫。</a:t>
            </a:r>
            <a:endParaRPr lang="zh-CN" altLang="en-US" sz="54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80570" cy="6858635"/>
          </a:xfrm>
          <a:prstGeom prst="rect">
            <a:avLst/>
          </a:prstGeom>
        </p:spPr>
      </p:pic>
      <p:sp>
        <p:nvSpPr>
          <p:cNvPr id="9" name="Text Box 4"/>
          <p:cNvSpPr>
            <a:spLocks noChangeArrowheads="1"/>
          </p:cNvSpPr>
          <p:nvPr/>
        </p:nvSpPr>
        <p:spPr bwMode="auto">
          <a:xfrm>
            <a:off x="2630805" y="640080"/>
            <a:ext cx="8270240" cy="2726851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树上的叶子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08948" y="1941513"/>
            <a:ext cx="52476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蝉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4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79558" y="1941830"/>
            <a:ext cx="29895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一声也不出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18045" y="1041400"/>
            <a:ext cx="29610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一动不动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北風陶陶的微博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0535" y="214630"/>
            <a:ext cx="11250930" cy="55530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40473" y="5944870"/>
            <a:ext cx="411734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忽然一阵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3600" y="5949315"/>
            <a:ext cx="13633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大风</a:t>
            </a:r>
            <a:endParaRPr lang="zh-CN" altLang="en-US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20610" y="5940743"/>
            <a:ext cx="142875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乱摆</a:t>
            </a:r>
            <a:endParaRPr lang="zh-CN" altLang="en-US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87950" y="5949315"/>
            <a:ext cx="46513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吹得树枝</a:t>
            </a:r>
            <a:r>
              <a:rPr lang="en-US" altLang="zh-CN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  <p:bldP spid="11" grpId="1"/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北風陶陶的微博视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0" y="428625"/>
            <a:ext cx="8740140" cy="49161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40473" y="5944870"/>
            <a:ext cx="973836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忽然一阵大风，吹得（</a:t>
            </a:r>
            <a:r>
              <a:rPr lang="en-US" altLang="zh-CN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9" descr="C:\Users\Administrator\Desktop\截图0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278130"/>
            <a:ext cx="1220343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2"/>
          <p:cNvGrpSpPr/>
          <p:nvPr/>
        </p:nvGrpSpPr>
        <p:grpSpPr>
          <a:xfrm>
            <a:off x="797560" y="2425700"/>
            <a:ext cx="2855913" cy="3792538"/>
            <a:chOff x="3882888" y="1179445"/>
            <a:chExt cx="3173895" cy="3173895"/>
          </a:xfrm>
        </p:grpSpPr>
        <p:sp>
          <p:nvSpPr>
            <p:cNvPr id="5" name="椭圆 4"/>
            <p:cNvSpPr/>
            <p:nvPr/>
          </p:nvSpPr>
          <p:spPr>
            <a:xfrm>
              <a:off x="3882888" y="1179445"/>
              <a:ext cx="3173895" cy="317389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0486" name="图片 4"/>
            <p:cNvPicPr>
              <a:picLocks noChangeAspect="1"/>
            </p:cNvPicPr>
            <p:nvPr/>
          </p:nvPicPr>
          <p:blipFill>
            <a:blip r:embed="rId2"/>
            <a:srcRect b="30692"/>
            <a:stretch>
              <a:fillRect/>
            </a:stretch>
          </p:blipFill>
          <p:spPr>
            <a:xfrm>
              <a:off x="4189244" y="1338470"/>
              <a:ext cx="2522000" cy="274333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Text Box 4"/>
          <p:cNvSpPr/>
          <p:nvPr/>
        </p:nvSpPr>
        <p:spPr>
          <a:xfrm>
            <a:off x="3141980" y="2425383"/>
            <a:ext cx="8918575" cy="137303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一只蜘蛛从网上</a:t>
            </a:r>
            <a:r>
              <a:rPr lang="zh-CN" altLang="en-US" sz="4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垂下来，逃走了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/>
          <p:cNvPicPr>
            <a:picLocks noChangeAspect="1"/>
          </p:cNvPicPr>
          <p:nvPr/>
        </p:nvPicPr>
        <p:blipFill>
          <a:blip r:embed="rId1"/>
          <a:srcRect l="3429" t="16544" r="5190" b="5927"/>
          <a:stretch>
            <a:fillRect/>
          </a:stretch>
        </p:blipFill>
        <p:spPr>
          <a:xfrm>
            <a:off x="0" y="0"/>
            <a:ext cx="122154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4"/>
          <p:cNvSpPr>
            <a:spLocks noChangeArrowheads="1"/>
          </p:cNvSpPr>
          <p:nvPr/>
        </p:nvSpPr>
        <p:spPr bwMode="auto">
          <a:xfrm>
            <a:off x="1828800" y="1009650"/>
            <a:ext cx="8658225" cy="161273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78013" y="1435100"/>
            <a:ext cx="1585912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闪电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000" y="1435100"/>
            <a:ext cx="1585913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雷声         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33725" y="1449388"/>
            <a:ext cx="32435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越来越亮，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54875" y="1427163"/>
            <a:ext cx="3243580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4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越来越响</a:t>
            </a:r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 Box 4"/>
          <p:cNvSpPr>
            <a:spLocks noChangeArrowheads="1"/>
          </p:cNvSpPr>
          <p:nvPr/>
        </p:nvSpPr>
        <p:spPr bwMode="auto">
          <a:xfrm>
            <a:off x="1992086" y="3103245"/>
            <a:ext cx="8229599" cy="1612888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4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62002" y="3493696"/>
            <a:ext cx="6699270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越来越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6" grpId="0"/>
      <p:bldP spid="9" grpId="0"/>
      <p:bldP spid="10" grpId="0"/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085" y="0"/>
            <a:ext cx="12146915" cy="68573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08302" y="438739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wū</a:t>
            </a:r>
            <a:endParaRPr lang="en-US" altLang="zh-CN" sz="8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90065" y="1744345"/>
            <a:ext cx="2469515" cy="2708910"/>
            <a:chOff x="-2214610" y="714356"/>
            <a:chExt cx="1785950" cy="164386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矩形 10"/>
            <p:cNvSpPr/>
            <p:nvPr/>
          </p:nvSpPr>
          <p:spPr>
            <a:xfrm>
              <a:off x="-2214610" y="714356"/>
              <a:ext cx="1785950" cy="1643074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stCxn id="11" idx="1"/>
              <a:endCxn id="11" idx="3"/>
            </p:cNvCxnSpPr>
            <p:nvPr/>
          </p:nvCxnSpPr>
          <p:spPr>
            <a:xfrm rot="10800000" flipH="1">
              <a:off x="-2214610" y="1535893"/>
              <a:ext cx="1785950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11" idx="0"/>
              <a:endCxn id="11" idx="2"/>
            </p:cNvCxnSpPr>
            <p:nvPr/>
          </p:nvCxnSpPr>
          <p:spPr>
            <a:xfrm rot="16200000" flipH="1">
              <a:off x="-2143172" y="1535893"/>
              <a:ext cx="1643074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2043430" y="2042795"/>
            <a:ext cx="1741805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乌</a:t>
            </a:r>
            <a:endParaRPr lang="zh-CN" altLang="en-US" sz="1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006340" y="1745615"/>
            <a:ext cx="2469515" cy="2708910"/>
            <a:chOff x="-2214610" y="714356"/>
            <a:chExt cx="1785950" cy="164386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矩形 15"/>
            <p:cNvSpPr/>
            <p:nvPr/>
          </p:nvSpPr>
          <p:spPr>
            <a:xfrm>
              <a:off x="-2214610" y="714356"/>
              <a:ext cx="1785950" cy="1643074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/>
            <p:cNvCxnSpPr>
              <a:stCxn id="16" idx="1"/>
              <a:endCxn id="16" idx="3"/>
            </p:cNvCxnSpPr>
            <p:nvPr/>
          </p:nvCxnSpPr>
          <p:spPr>
            <a:xfrm rot="10800000" flipH="1">
              <a:off x="-2214610" y="1535893"/>
              <a:ext cx="1785950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16" idx="0"/>
              <a:endCxn id="16" idx="2"/>
            </p:cNvCxnSpPr>
            <p:nvPr/>
          </p:nvCxnSpPr>
          <p:spPr>
            <a:xfrm rot="16200000" flipH="1">
              <a:off x="-2143172" y="1535893"/>
              <a:ext cx="1643074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8222615" y="1746885"/>
            <a:ext cx="2469515" cy="2708910"/>
            <a:chOff x="-2214610" y="714356"/>
            <a:chExt cx="1785950" cy="164386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1" name="矩形 20"/>
            <p:cNvSpPr/>
            <p:nvPr/>
          </p:nvSpPr>
          <p:spPr>
            <a:xfrm>
              <a:off x="-2214610" y="714356"/>
              <a:ext cx="1785950" cy="1643074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1" idx="1"/>
              <a:endCxn id="21" idx="3"/>
            </p:cNvCxnSpPr>
            <p:nvPr/>
          </p:nvCxnSpPr>
          <p:spPr>
            <a:xfrm rot="10800000" flipH="1">
              <a:off x="-2214610" y="1535893"/>
              <a:ext cx="1785950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stCxn id="21" idx="0"/>
              <a:endCxn id="21" idx="2"/>
            </p:cNvCxnSpPr>
            <p:nvPr/>
          </p:nvCxnSpPr>
          <p:spPr>
            <a:xfrm rot="16200000" flipH="1">
              <a:off x="-2143172" y="1535893"/>
              <a:ext cx="1643074" cy="1588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5274317" y="1960163"/>
            <a:ext cx="1271313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压</a:t>
            </a:r>
            <a:endParaRPr lang="zh-CN" altLang="en-US" sz="1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505197" y="1967783"/>
            <a:ext cx="1271313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垂</a:t>
            </a:r>
            <a:endParaRPr lang="zh-CN" altLang="en-US" sz="1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8222880" y="299234"/>
            <a:ext cx="24358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chuí</a:t>
            </a:r>
            <a:endParaRPr lang="en-US" altLang="zh-CN" sz="8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591344" y="288801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yā</a:t>
            </a:r>
            <a:endParaRPr lang="en-US" altLang="zh-CN" sz="8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82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7934" y="2075604"/>
            <a:ext cx="86485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       你</a:t>
            </a:r>
            <a:r>
              <a:rPr lang="zh-CN" altLang="en-US" sz="60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见过什么样的雨</a:t>
            </a:r>
            <a:r>
              <a:rPr lang="zh-CN" altLang="en-US" sz="6000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？</a:t>
            </a:r>
            <a:endParaRPr lang="en-US" altLang="zh-CN" sz="6000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6000" dirty="0" smtClean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当时是怎样的情景。</a:t>
            </a:r>
            <a:endParaRPr lang="en-US" altLang="zh-CN" sz="6000" dirty="0" smtClean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60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4" descr="图片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133" y="2260600"/>
            <a:ext cx="6689725" cy="369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标题 1"/>
          <p:cNvSpPr txBox="1"/>
          <p:nvPr/>
        </p:nvSpPr>
        <p:spPr>
          <a:xfrm>
            <a:off x="4676775" y="1024890"/>
            <a:ext cx="4498975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雷 雨</a:t>
            </a:r>
            <a:endParaRPr lang="zh-CN" altLang="en-US" sz="8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流程图: 联系 11"/>
          <p:cNvSpPr/>
          <p:nvPr/>
        </p:nvSpPr>
        <p:spPr>
          <a:xfrm>
            <a:off x="4537075" y="1024890"/>
            <a:ext cx="1033145" cy="1005840"/>
          </a:xfrm>
          <a:prstGeom prst="flowChartConnector">
            <a:avLst/>
          </a:prstGeom>
          <a:solidFill>
            <a:srgbClr val="F57B17">
              <a:alpha val="30980"/>
            </a:srgb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57B1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8"/>
          <p:cNvSpPr/>
          <p:nvPr/>
        </p:nvSpPr>
        <p:spPr>
          <a:xfrm>
            <a:off x="4479925" y="1057910"/>
            <a:ext cx="11068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en-US" altLang="zh-CN" sz="5400" dirty="0">
                <a:solidFill>
                  <a:srgbClr val="F57B17"/>
                </a:solidFill>
                <a:latin typeface="Calibri" panose="020F0502020204030204" charset="0"/>
                <a:ea typeface="宋体" panose="02010600030101010101" pitchFamily="2" charset="-122"/>
              </a:rPr>
              <a:t>16</a:t>
            </a:r>
            <a:endParaRPr lang="zh-CN" altLang="en-US" sz="5400" dirty="0">
              <a:solidFill>
                <a:srgbClr val="F57B17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83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3030" y="2548325"/>
            <a:ext cx="10969200" cy="705600"/>
          </a:xfrm>
        </p:spPr>
        <p:txBody>
          <a:bodyPr>
            <a:noAutofit/>
          </a:bodyPr>
          <a:lstStyle/>
          <a:p>
            <a:pPr>
              <a:lnSpc>
                <a:spcPts val="7660"/>
              </a:lnSpc>
            </a:pPr>
            <a:r>
              <a:rPr lang="zh-CN" altLang="en-US" sz="60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初读课文，要求：</a:t>
            </a:r>
            <a:br>
              <a:rPr lang="zh-CN" altLang="en-US" sz="60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</a:b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en-US" altLang="zh-CN" sz="4800">
                <a:latin typeface="华文楷体" panose="02010600040101010101" charset="-122"/>
                <a:ea typeface="华文楷体" panose="02010600040101010101" charset="-122"/>
              </a:rPr>
              <a:t>    </a:t>
            </a: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</a:rPr>
              <a:t>自由朗读课文，做到读准字音，读通句子，难读的句子多读几遍。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10490"/>
            <a:ext cx="12146915" cy="6857365"/>
          </a:xfrm>
          <a:prstGeom prst="rect">
            <a:avLst/>
          </a:prstGeom>
        </p:spPr>
      </p:pic>
      <p:sp>
        <p:nvSpPr>
          <p:cNvPr id="11265" name="TextBox 43"/>
          <p:cNvSpPr txBox="1"/>
          <p:nvPr/>
        </p:nvSpPr>
        <p:spPr>
          <a:xfrm>
            <a:off x="1635760" y="1609090"/>
            <a:ext cx="970851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雷雨 乌云 窗户 彩虹 蜘蛛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黑沉沉  压下来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垂下来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乱摆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逃走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迎面扑来  越来越亮  越来越响  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: 圆角 1"/>
          <p:cNvSpPr/>
          <p:nvPr/>
        </p:nvSpPr>
        <p:spPr>
          <a:xfrm>
            <a:off x="1386840" y="1272540"/>
            <a:ext cx="9698355" cy="4470400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386840" y="559435"/>
            <a:ext cx="13652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léi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96870" y="513080"/>
            <a:ext cx="12058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wū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18752" y="2387177"/>
            <a:ext cx="245956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hēi</a:t>
            </a:r>
            <a:r>
              <a:rPr lang="en-US" altLang="zh-CN" sz="48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en-US" altLang="zh-CN" sz="4800" b="1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77895" y="1692275"/>
            <a:ext cx="13614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en-US" altLang="zh-CN" sz="4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yā</a:t>
            </a:r>
            <a:endParaRPr lang="en-US" altLang="zh-CN" sz="4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98795" y="2386965"/>
            <a:ext cx="15487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chuí   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44720" y="358775"/>
            <a:ext cx="128397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</a:t>
            </a:r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hù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8424" y="3444274"/>
            <a:ext cx="1412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yíng</a:t>
            </a:r>
            <a:endParaRPr lang="en-US" altLang="zh-CN" sz="48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939422" y="1329148"/>
            <a:ext cx="1412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chán</a:t>
            </a:r>
            <a:endParaRPr lang="en-US" altLang="zh-CN" sz="48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20645" y="2522220"/>
            <a:ext cx="12058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  </a:t>
            </a:r>
            <a:r>
              <a:rPr lang="en-US" alt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pū</a:t>
            </a:r>
            <a:endParaRPr lang="en-US" altLang="zh-CN" sz="4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08585" y="0"/>
            <a:ext cx="12149455" cy="6858635"/>
          </a:xfrm>
          <a:prstGeom prst="rect">
            <a:avLst/>
          </a:prstGeom>
        </p:spPr>
      </p:pic>
      <p:sp>
        <p:nvSpPr>
          <p:cNvPr id="25" name="矩形: 圆角 1"/>
          <p:cNvSpPr/>
          <p:nvPr/>
        </p:nvSpPr>
        <p:spPr>
          <a:xfrm>
            <a:off x="1386840" y="1272540"/>
            <a:ext cx="9698355" cy="4470400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5" name="TextBox 43"/>
          <p:cNvSpPr txBox="1"/>
          <p:nvPr/>
        </p:nvSpPr>
        <p:spPr>
          <a:xfrm>
            <a:off x="1713865" y="1671320"/>
            <a:ext cx="970851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雷雨 乌云 窗户 彩虹 蜘蛛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蝉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黑沉沉  压下来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垂下来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乱摆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逃走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迎面扑来  越来越亮  越来越响  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46915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2560" y="994410"/>
            <a:ext cx="9326880" cy="5631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</a:rPr>
              <a:t>满天的乌云，黑沉沉地压下来。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</a:rPr>
              <a:t>忽然一阵大风，吹得树枝乱摆。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</a:rPr>
              <a:t>一只蜘蛛从网上垂下来，逃走了。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</a:endParaRPr>
          </a:p>
          <a:p>
            <a:pPr fontAlgn="auto">
              <a:lnSpc>
                <a:spcPct val="200000"/>
              </a:lnSpc>
            </a:pPr>
            <a:endParaRPr lang="zh-CN" altLang="en-US" sz="4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46915" cy="6857365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40" y="3825875"/>
            <a:ext cx="5423535" cy="2815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5" name="图片 1"/>
          <p:cNvPicPr>
            <a:picLocks noChangeAspect="1"/>
          </p:cNvPicPr>
          <p:nvPr/>
        </p:nvPicPr>
        <p:blipFill>
          <a:blip r:embed="rId4"/>
          <a:srcRect t="13446" b="14637"/>
          <a:stretch>
            <a:fillRect/>
          </a:stretch>
        </p:blipFill>
        <p:spPr>
          <a:xfrm>
            <a:off x="6301740" y="3822065"/>
            <a:ext cx="5370195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9" descr="http://img3.redocn.com/tupian/20150718/wuyunmibutu_4598958.jpg"/>
          <p:cNvPicPr>
            <a:picLocks noChangeAspect="1"/>
          </p:cNvPicPr>
          <p:nvPr/>
        </p:nvPicPr>
        <p:blipFill>
          <a:blip r:embed="rId5"/>
          <a:srcRect t="11559" b="8134"/>
          <a:stretch>
            <a:fillRect/>
          </a:stretch>
        </p:blipFill>
        <p:spPr>
          <a:xfrm>
            <a:off x="3071495" y="203835"/>
            <a:ext cx="6449695" cy="3618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下午2点40分，厦门天空忽然乌云密布，狂风大作，拍到壮观景象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5775" y="251460"/>
            <a:ext cx="11220450" cy="5958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PLACING_PICTURE_USER_VIEWPORT" val="{&quot;height&quot;:6825,&quot;width&quot;:1209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WPS 演示</Application>
  <PresentationFormat>宽屏</PresentationFormat>
  <Paragraphs>111</Paragraphs>
  <Slides>18</Slides>
  <Notes>17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楷体</vt:lpstr>
      <vt:lpstr>Calibri</vt:lpstr>
      <vt:lpstr>华文楷体</vt:lpstr>
      <vt:lpstr>方正姚体</vt:lpstr>
      <vt:lpstr>Arial Unicode MS</vt:lpstr>
      <vt:lpstr>Office 主题​​</vt:lpstr>
      <vt:lpstr>PowerPoint 演示文稿</vt:lpstr>
      <vt:lpstr>PowerPoint 演示文稿</vt:lpstr>
      <vt:lpstr>PowerPoint 演示文稿</vt:lpstr>
      <vt:lpstr>初读课文，要求：      自由朗读课文，做到读准字音，读通句子，难读的句子多读几遍。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ACER</cp:lastModifiedBy>
  <cp:revision>171</cp:revision>
  <dcterms:created xsi:type="dcterms:W3CDTF">2019-06-19T02:08:00Z</dcterms:created>
  <dcterms:modified xsi:type="dcterms:W3CDTF">2022-05-06T02:16:02Z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  <property fmtid="{D5CDD505-2E9C-101B-9397-08002B2CF9AE}" pid="3" name="ICV">
    <vt:lpwstr>C82263B4DDA94275BB5679C937E75CC1</vt:lpwstr>
  </property>
</Properties>
</file>