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62" r:id="rId5"/>
    <p:sldId id="257" r:id="rId6"/>
    <p:sldId id="259" r:id="rId7"/>
    <p:sldId id="281" r:id="rId8"/>
    <p:sldId id="282" r:id="rId9"/>
    <p:sldId id="284" r:id="rId10"/>
    <p:sldId id="285" r:id="rId11"/>
    <p:sldId id="288" r:id="rId12"/>
    <p:sldId id="283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63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E1"/>
    <a:srgbClr val="BDDE39"/>
    <a:srgbClr val="EE7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2622" y="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0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0C6B-E8FF-464C-8C13-B3503FCC3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527D-22B5-4DC0-9775-ED12F4722F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558C-F8C3-47DE-933A-761BFC8F9B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59F7-CC50-4450-9B2D-DC13A855D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839470" y="1199515"/>
            <a:ext cx="5262880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7D9EA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+mn-ea"/>
              </a:rPr>
              <a:t>A</a:t>
            </a:r>
            <a:r>
              <a:rPr lang="zh-CN" altLang="en-US" sz="8000" dirty="0">
                <a:solidFill>
                  <a:srgbClr val="7D9EA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+mn-ea"/>
              </a:rPr>
              <a:t>组签到</a:t>
            </a:r>
            <a:endParaRPr lang="zh-CN" altLang="en-US" sz="8000" dirty="0">
              <a:solidFill>
                <a:srgbClr val="7D9EA3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CN" altLang="en-US" sz="8000" dirty="0">
                <a:solidFill>
                  <a:srgbClr val="7D9EA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+mn-ea"/>
              </a:rPr>
              <a:t>案例与策略</a:t>
            </a:r>
            <a:endParaRPr lang="zh-CN" altLang="en-US" sz="800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38125" y="579755"/>
            <a:ext cx="73088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材料准备：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每人一个刻有姓名的小印章，一张表格（分为五个小组）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签到方式：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1、幼儿找到自己的姓名印章，在表格中，找到自己水果组，用掌心用力按压在所在组即可。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签到价值：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1、学会使用印章方法，对自己能够做到的事情感到高兴。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2、学会将姓名符号渗透在签到中，对姓名符号感兴趣，比较了解姓名符号的不同，知道他们表示一定意义。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0" y="-169334"/>
            <a:ext cx="2920061" cy="1307313"/>
          </a:xfrm>
          <a:prstGeom prst="rect">
            <a:avLst/>
          </a:prstGeom>
        </p:spPr>
      </p:pic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1408430"/>
            <a:ext cx="4101465" cy="307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05" y="2382520"/>
            <a:ext cx="4961255" cy="3721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757555" y="1451610"/>
            <a:ext cx="69627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</a:t>
            </a: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今天我来啦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38125" y="579755"/>
            <a:ext cx="73088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材料准备：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每位幼儿一张操作纸，以小组为单位放在一起。（贴有双面胶）空白情绪卡若干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签到方式：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（1）取出情绪卡，画上今天的情绪。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（2）撕下双面胶，贴在相应的照片后面。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签到价值：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（4）促进幼儿动作发展，在签到中发展幼儿撕贴能力，锻炼手部精细动作。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（5）知道一周有五天的时间概念，在一周结束后，数一数一周来了几天，发展初步统计能力。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（6）知道自己的情绪，并能用绘画方式记录下来。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0" y="-169334"/>
            <a:ext cx="2920061" cy="1307313"/>
          </a:xfrm>
          <a:prstGeom prst="rect">
            <a:avLst/>
          </a:prstGeom>
        </p:spPr>
      </p:pic>
      <p:pic>
        <p:nvPicPr>
          <p:cNvPr id="7" name="图片 7" descr="D:\桌面文件\IMG_3911(20220425-133147).JPGIMG_3911(20220425-133147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7770" y="1313180"/>
            <a:ext cx="4043680" cy="3034665"/>
          </a:xfrm>
          <a:prstGeom prst="rect">
            <a:avLst/>
          </a:prstGeom>
        </p:spPr>
      </p:pic>
      <p:pic>
        <p:nvPicPr>
          <p:cNvPr id="3" name="图片 5" descr="D:\桌面文件\IMG_3910.JPGIMG_39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62090" y="2338070"/>
            <a:ext cx="3968750" cy="297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757555" y="1451610"/>
            <a:ext cx="69627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</a:t>
            </a: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五：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今天我来啦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38125" y="579755"/>
            <a:ext cx="7308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材料准备：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每位幼儿一张操作纸，以小组为单位放在一起。（贴有磁力贴）表情情绪卡若干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（1）选择自己的表情情绪卡。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（2）找到自己的小组照片，贴在照片后面相应的日期上。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签到价值：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（1）会正确选择自己的情绪卡，及学会调节自己的情绪。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（2）知道一周有五天的时间概念，在一周结束后，数一数一周有几天是开心情绪，发展初步统计能力。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（3）将表情符号渗透在签到中，对表情符号感兴趣，比较了解姓名表情的不同，知道他们表示一定意义。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0" y="-169334"/>
            <a:ext cx="2920061" cy="1307313"/>
          </a:xfrm>
          <a:prstGeom prst="rect">
            <a:avLst/>
          </a:prstGeom>
        </p:spPr>
      </p:pic>
      <p:pic>
        <p:nvPicPr>
          <p:cNvPr id="10" name="图片 10" descr="D:\桌面文件\IMG_3684.JPGIMG_36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05" y="1137920"/>
            <a:ext cx="4592955" cy="3444240"/>
          </a:xfrm>
          <a:prstGeom prst="rect">
            <a:avLst/>
          </a:prstGeom>
        </p:spPr>
      </p:pic>
      <p:pic>
        <p:nvPicPr>
          <p:cNvPr id="9" name="图片 9" descr="EB52A6F4AD1065091E18159F9A16667C"/>
          <p:cNvPicPr>
            <a:picLocks noChangeAspect="1"/>
          </p:cNvPicPr>
          <p:nvPr/>
        </p:nvPicPr>
        <p:blipFill>
          <a:blip r:embed="rId4"/>
          <a:srcRect l="8830" t="3020" r="20010"/>
          <a:stretch>
            <a:fillRect/>
          </a:stretch>
        </p:blipFill>
        <p:spPr>
          <a:xfrm rot="5400000">
            <a:off x="6661785" y="2531745"/>
            <a:ext cx="3670935" cy="375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767080" y="1451610"/>
            <a:ext cx="69627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</a:t>
            </a: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六：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今天我来啦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38125" y="579755"/>
            <a:ext cx="7308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签到方式：（1）体现来园的是否迟到：提供两色色时钟的环境，或在自己照片后贴两个不同颜色的球（红、蓝），在8：15前入园的孩子在蓝色板块插卡，；在8：15 后入园的孩子则在红色板块插卡，并有意识地对在红色时间段来地幼儿进行交流与个别指导，同时拓展家园互助的课程衔接，引导家长关注幼儿在家的时间概念、作息习惯。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统计一周来园时间，在8：15前来园的孩子可以在自己照片后面贴上五角星，反之则贴圆形，一周每天获得五角星的孩子获得奖励。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在体现男女，以背景衣服作为区分，裙子作为女生的底，衬衫作为男生的底，有意识引导幼儿区分性别。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1619250" y="173863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签到一：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今天我来啦！</a:t>
            </a:r>
            <a:endParaRPr kumimoji="0" lang="zh-CN" altLang="en-US" sz="72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95910" y="1155065"/>
            <a:ext cx="73088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签到价值：1、树立时间意识，知道在规定时间内来园。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2、在亲身体验、实践操作中慢慢养成良好的作息、生活习惯，培养良好的做事习惯，早睡早起，起来后迅速穿衣，吃早饭 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3、区分男女，以背景衣服作为区分，有意识引导幼儿区分性别。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4、萌发统计的概念，知道一周有5天上学，通过点数等数的方式，统计一周来园早的次数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0" y="-169334"/>
            <a:ext cx="2920061" cy="1307313"/>
          </a:xfrm>
          <a:prstGeom prst="rect">
            <a:avLst/>
          </a:prstGeom>
        </p:spPr>
      </p:pic>
      <p:pic>
        <p:nvPicPr>
          <p:cNvPr id="12" name="图片 12" descr="771FA5DE4083DC89EDF4142B331965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137920"/>
            <a:ext cx="4606290" cy="3455035"/>
          </a:xfrm>
          <a:prstGeom prst="rect">
            <a:avLst/>
          </a:prstGeom>
        </p:spPr>
      </p:pic>
      <p:pic>
        <p:nvPicPr>
          <p:cNvPr id="11" name="图片 11" descr="262AAB35B8C0553F4A548F7872ACB3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645" y="2670175"/>
            <a:ext cx="4030345" cy="302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0" y="-169334"/>
            <a:ext cx="2920061" cy="13073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04545" y="1916430"/>
            <a:ext cx="10205085" cy="4455795"/>
            <a:chOff x="-32272" y="1922318"/>
            <a:chExt cx="9622403" cy="4201525"/>
          </a:xfrm>
        </p:grpSpPr>
        <p:cxnSp>
          <p:nvCxnSpPr>
            <p:cNvPr id="5" name="Straight Connector 5"/>
            <p:cNvCxnSpPr/>
            <p:nvPr/>
          </p:nvCxnSpPr>
          <p:spPr>
            <a:xfrm flipH="1">
              <a:off x="4665473" y="1976533"/>
              <a:ext cx="24792" cy="4147310"/>
            </a:xfrm>
            <a:prstGeom prst="line">
              <a:avLst/>
            </a:prstGeom>
            <a:noFill/>
            <a:ln w="6350" cap="flat" cmpd="sng" algn="ctr">
              <a:solidFill>
                <a:srgbClr val="ADBACA"/>
              </a:solidFill>
              <a:prstDash val="sysDash"/>
              <a:miter lim="800000"/>
            </a:ln>
            <a:effectLst/>
          </p:spPr>
        </p:cxnSp>
        <p:sp>
          <p:nvSpPr>
            <p:cNvPr id="6" name="Freeform 5"/>
            <p:cNvSpPr/>
            <p:nvPr/>
          </p:nvSpPr>
          <p:spPr bwMode="auto">
            <a:xfrm>
              <a:off x="1894032" y="3917020"/>
              <a:ext cx="3119157" cy="67022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15"/>
            <p:cNvSpPr>
              <a:spLocks noChangeArrowheads="1"/>
            </p:cNvSpPr>
            <p:nvPr/>
          </p:nvSpPr>
          <p:spPr bwMode="auto">
            <a:xfrm>
              <a:off x="4567490" y="4074088"/>
              <a:ext cx="269508" cy="33466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67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894032" y="1922318"/>
              <a:ext cx="3119157" cy="67022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7"/>
            <p:cNvSpPr>
              <a:spLocks noChangeArrowheads="1"/>
            </p:cNvSpPr>
            <p:nvPr/>
          </p:nvSpPr>
          <p:spPr bwMode="auto">
            <a:xfrm>
              <a:off x="4527625" y="2095463"/>
              <a:ext cx="303127" cy="26020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67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4341806" y="4914371"/>
              <a:ext cx="3119157" cy="67022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2"/>
            <p:cNvSpPr>
              <a:spLocks noChangeArrowheads="1"/>
            </p:cNvSpPr>
            <p:nvPr/>
          </p:nvSpPr>
          <p:spPr bwMode="auto">
            <a:xfrm>
              <a:off x="4511587" y="5099956"/>
              <a:ext cx="334583" cy="299051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67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0800000">
              <a:off x="4363065" y="2919669"/>
              <a:ext cx="3119157" cy="67022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01"/>
            <p:cNvSpPr>
              <a:spLocks noChangeArrowheads="1"/>
            </p:cNvSpPr>
            <p:nvPr/>
          </p:nvSpPr>
          <p:spPr bwMode="auto">
            <a:xfrm>
              <a:off x="4511258" y="3116151"/>
              <a:ext cx="377758" cy="29084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67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-32272" y="1922472"/>
              <a:ext cx="1926305" cy="10442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（一）理清最近发展区，明晰核心经验，融入适宜性目标，加强观察分析</a:t>
              </a:r>
              <a:endParaRPr lang="zh-CN" altLang="en-US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45343" y="4065157"/>
              <a:ext cx="1926305" cy="5221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（三）目标分段，循序渐进，</a:t>
              </a:r>
              <a:endParaRPr lang="zh-CN" altLang="en-US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7663823" y="2919582"/>
              <a:ext cx="1926305" cy="7831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（二）创设可操作性环境，实践操作中提升兴趣</a:t>
              </a:r>
              <a:endParaRPr lang="zh-CN" altLang="en-US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7663826" y="4992232"/>
              <a:ext cx="1926305" cy="7831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（四）借助家长力量，共同培养良好的作息习惯</a:t>
              </a:r>
              <a:endParaRPr lang="zh-CN" altLang="en-US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57810" y="147955"/>
            <a:ext cx="73088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材料准备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：每位幼儿一张操作纸，以小组为单位放在一起。（贴有双面胶）数字卡片若干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签到方式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（1）点卡代表相应的星期几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（2）幼儿选择一张数字卡片，撕下双面胶，贴在相应的点卡下面。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签到价值：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（1）促进幼儿动作发展，在签到中发展幼儿撕贴能力，锻炼手部精细动作。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（2）知道一周有五天的时间概念，在一周结束后，数一数一周来了几天，发展初步统计能力。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（3）能将数字与点卡进行一一对应。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5" y="568536"/>
            <a:ext cx="2920061" cy="1307313"/>
          </a:xfrm>
          <a:prstGeom prst="rect">
            <a:avLst/>
          </a:prstGeom>
        </p:spPr>
      </p:pic>
      <p:pic>
        <p:nvPicPr>
          <p:cNvPr id="31" name="图片 1" descr="9D268CAA500144457252D9A5F098DB1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5205" y="1581150"/>
            <a:ext cx="4387215" cy="3290570"/>
          </a:xfrm>
          <a:prstGeom prst="rect">
            <a:avLst/>
          </a:prstGeom>
        </p:spPr>
      </p:pic>
      <p:pic>
        <p:nvPicPr>
          <p:cNvPr id="32" name="图片 2" descr="4A3734F3E10FA23E97B53D687741EE2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855" y="2503170"/>
            <a:ext cx="4380865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795655" y="1451610"/>
            <a:ext cx="69627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</a:t>
            </a: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乐高小火车签到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95910" y="1432560"/>
            <a:ext cx="73088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材料准备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：积木底座五个（代表五个小组）贴有幼儿照片积木31个（每位幼儿一个），积木的家3条（离园时将积木送回家）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签到方式：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入园时幼儿将自己的小积木从积木的家上取下，并拼插在自己所在小组，可以将自己积木独立拼插，也可以和别人积木进行组合，拼搭出各种积木造型。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41325" y="1262380"/>
          <a:ext cx="8266430" cy="36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645"/>
                <a:gridCol w="3740785"/>
                <a:gridCol w="1340485"/>
                <a:gridCol w="1580515"/>
              </a:tblGrid>
              <a:tr h="494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社会领域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科学领域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健康领域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艺术领域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83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签到方式新奇有趣，尊重幼儿个性表达。能够通过观察，发现来园与未入园同伴，关注同伴的出勤情况，关心同伴。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感知物体基本的额空间方位，理解上下，前后、里外等方位词。幼儿通过观察本组乐高拼插的造型，比一比，说一说各组造型的不同，并比一比哪一组人多，哪一组人少，幼儿在拼插积木时，喜欢把积木垒高到最高，并且比一比高矮，渗透了数学领域高矮、长短、等量的方面特点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拼、插、拨、扭等发展幼儿手部动作的协调性和灵活性。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色彩丰富，块面立体；材料可分可合，容易创作多种造型。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41325" y="60706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0">
                <a:latin typeface="楷体" panose="02010609060101010101" charset="-122"/>
                <a:ea typeface="楷体" panose="02010609060101010101" charset="-122"/>
              </a:rPr>
              <a:t>签到价值：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05" y="449156"/>
            <a:ext cx="2920061" cy="1307313"/>
          </a:xfrm>
          <a:prstGeom prst="rect">
            <a:avLst/>
          </a:prstGeom>
        </p:spPr>
      </p:pic>
      <p:pic>
        <p:nvPicPr>
          <p:cNvPr id="31" name="图片 1" descr="9D268CAA500144457252D9A5F098DB1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5205" y="1581150"/>
            <a:ext cx="4387215" cy="3290570"/>
          </a:xfrm>
          <a:prstGeom prst="rect">
            <a:avLst/>
          </a:prstGeom>
        </p:spPr>
      </p:pic>
      <p:pic>
        <p:nvPicPr>
          <p:cNvPr id="32" name="图片 2" descr="4A3734F3E10FA23E97B53D687741EE2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855" y="2503170"/>
            <a:ext cx="4380865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6" y="0"/>
            <a:ext cx="6742344" cy="685800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757555" y="1451610"/>
            <a:ext cx="69627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签到三：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姓名印章签到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ags/tag10.xml><?xml version="1.0" encoding="utf-8"?>
<p:tagLst xmlns:p="http://schemas.openxmlformats.org/presentationml/2006/main">
  <p:tag name="ISPRING_ULTRA_SCORM_COURSE_ID" val="5A9E95B5-CA39-41C3-9A90-CBE1205B8C37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BFuJU9QF1AfdgQAABERAAAdAAAAdW5pdmVyc2FsL2NvbW1vbl9tZXNzYWdlcy5sbmetWN1u2zYUvi/QdyAEFNiALW0HtCiGxIEsMTYRmXIlOk72A4GRGJuoJGb6cZtd9Xp7iV3tGXqxpxm699ghJSdxfyApCWADJuXzncNzvvND7R++y1K0EUUpVX5gPd97ZiGRxyqR+erAWrCj719ZqKx4nvBU5eLAypWFDkePH+2nPF/VfCXg9+NHCO1noixhWY706maNZHJgzceR48/mNj2LPH/iR2MysUaOyi55foU8tVK/FN/88PLVu+cvXn67/7SV7AMUzmzP24VCBunFsx5AlAW+FwEa9iKKT5k1+vjhz48f3v/3z1/DhP0F8wjF1qj9MUx6HuATrfqPnqoXQYApi0KPuDgiYUR9ZrziYYZda3SmarTmG4EqhTZSvEXVWkBMK1kIVKYyMQ9iBRt5LbqUuf7MJjQKcMgC4jDiU2sUqqK4+s7A8rpaqwLUlSiRJT9PRWJ0AnvM88tClKCaV8AuBJ9qLeGfKuMy3+tUHdhLQicR830vjDB1tzvWCOcJcguu1QxECewQBwBQ8FIUd5CNDN+MOLLTdBjClEymHnyZNmEqV+sUvtVQO+YYYjAXeZcUcAQHQLEwXPqBq50GqhBHl7ws36oi2eHH7UB1ARPq+EBBh90CZxpjCwwxllBDikLEVRfYDIehPcHR2D8FIlsj6g+R8I8h546HSJzhEFIEh10y1D4hE1sTXqfYlv/b/Iq5pnN6hXgcg5x230aquoQd7VLIApNp5d4wNSF+vYCwEdv7Sho3qOBds1rJjQA7ikQUnYqgyDjY1Sx6vSA/RUc28bAbAa1cfxkxU/y0xoxfoVxViCcbnscCnYuY18D1K3iWyMQ803E2+n+r5e+IV21VedIWJOri0ydD7dmpYV8wqy7BpqoS2WXVpVo7rDX/LlZoTn/VhD5Hv5v+0MHUDoj/MJEpZVanTdW9d3yuLRsao04j7ump/tF6aEvCpraOCRSssVT9JTB0U90/oAGm/aUIPQJF86ZEQw0n+cUAndRvAahCd8U4AVftmHACLhwgv8TjkDAYkJbivJRV59hhsrEJ0JdDG8PEl4pK3CTjubhQMOGkgm+a6QO6kIl0Z0BvDTc7rYIR5oHJFABXDXkAMpUZ2J/0wFzM8NYDTYHfOclS1WlikjeVb0yRB9/Wmfh8bLooVGZ2U15uyds0mcP7WNEcLmiUzge0/+v86x2fW+l39yiF2A6caeTY1MF65Ne5mvYUghTQrvBYGHn2WItDLmS8itfQTC9UnSc9gZqB3cVHNoC1Zw4FL+L1v+//7onxiSXNLmp3fxwEAomtqyC+BvuZqkqUv3aBMHu8K2cWfaTaC85Wrud9hxFg4YPcIXjTWjKVwdZet14geRs0mzHbmc4gD0JDe1UXMLoNQZjZwTHUMjOFW6MZL95AIWRKpYNQjKs1Aath2m/umHWVylwMkb1fK9EHZmQe2a5rbt2QfKmM3zQ9M4EbRdxev1O4fvcFc6Y2hTr7CZ5IZDUQ0LSmbRWCRG/WN2m++bxTXa9K8/Ji/+mtdxn/A1BLAwQUAAIACAARbiVPuxPRJTkDAACQDAAAJwAAAHVuaXZlcnNhbC9mbGFzaF9wdWJsaXNoaW5nX3NldHRpbmdzLnhtbNVX3W7aMBS+5yksT70saTu6diihqgpo1VpAhWnrVWViQ6w6dhY7UHrV6+0ldrVn6MWeZureY8cxUFC7Lv1B2oQQ8fn5zv+J8fcuYoFGLNVcyQBvljcwYjJUlMthgD/0muu7GGlDJCVCSRZgqTDaq5X8JOsLrqMuMwZENQIYqauJCXBkTFL1vPF4XOY6SS1XicwAvi6HKvaSlGkmDUu9RJAJ/JhJwjSeIhQAgG+s5FStVioh5DukY0UzwRCn4LnkNigimoLoCHtOrE/C82GqMkkPlFApSof9AL/a3befmYyDqvOYSZsTXQOiJZsqoZRbL4jo8kuGIsaHEbi7U8FozKmJArxVsSgg7d1FybFd6MSiHCjIgTRT+JgZQokh7ujsGXZh9IzgSHQiSczDHnCQjT/A9d7Zu9NO4+TosPX+rNduH/UOO86JXMdbxvG9ZUM+OKSyNGRzOz4xhoQR+A06AyI0871F0kxsoOSSc/aM+kpA7nMtaKO4z2iLxGyhGt1zLpsguYnRAAIRkwDvp5wIjLghgodzZZ31teEmr3pzURIBFrQnQ8ddfGveZSeMSKrZolszjrY5D2sfVSYomqgMCX7OkFEI4s9ieIoYWiwOGqQqzqnQPgZpwcHiiLMxo3t5TqeAfzJ0CibiDDShVxPBjLPwOeOXqM8GKgVcRkbQ2UDn2uGXHwWcEK1vQcnMx7Xu0WG9cXbYqjc+rdkACR0RGT4SHArO4sSsBJ9MkFRmpgfpCEmmWV4UymnOKxJb+ell0DzOhCvzSxdjAXqFJVmNlccU5q8eFDYbkVE+iHa4cmgYQQ4lcZjACGFdcJmxooAhkUhJMUEkhLWm7ViPuMo0UNwAO2j9dA+dPuIyPw1htYHFlLK0EOTG5tbryvabnd231bL38+r7+oNK04XfEcSacxv/4MGVP1/7d7eh79ktff/SNmn2b+7sm+svN9dXv358K5Lcm+uvxYVPG90iYq12Ean2+yJSJ+5101l41RRyAdbT0I0bLCjBY24Yfclme0LDPOst77ptNQ2zwpifMyT/TcjuNL8wLt0Qfe/eK6zlxFzyGBJhl+P83lvbrmzAnfNeVqkEaMv/Imql31BLAwQUAAIACAARbiVP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BFuJU97Gdv7DAMAAKELAAAmAAAAdW5pdmVyc2FsL2h0bWxfcHVibGlzaGluZ19zZXR0aW5ncy54bWzNVt9OWjEYv+cpmi5eylHnpiMHjBGMRCdEWDavTDktnMae9qztAfHK6+0ldrVn8GJPs7j32NdTQIiOHY0sCyHQ78/v+/+14d5VItCQacOVrOLN8gZGTEaKcjmo4g/dw/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/o441iog2bNzTlGJfFqPZRZYKiscqQ4JcMWYUgoiyBfzFD8+lGfa2SnCqIscgIThkacjZidC/P0gTwT4bOwUSSgSY0XyqY9RY+Z/wa9VhfacBlZAitCnRuPH75ScApMeYelEx9XOucNOuNi+ZpvfFpzQVI6JDI6IngUEKWpHYl+GSMpLJTPUhHRDLD8qJQTnNekdjKzy+D4UkmfJlfuhhz0CssyWqsPKUwf/WgsNmYDPNBdMOVQ8MIciiJxwRGBOPOZcaKAkZEIiXFGJEIFpVxYz3kKjNA8QPsoc3zPfT6iMv8NICbAyxqynQhyI3Nrdfbb97u7L6rlIOfN9/XlypNVnhbEGfO7/CDpUt8tsgfbsMwcLvz8TVsdfavtvDd7Ze725tfP74VSdfd7dfiwueNThGx01YRqdZxEakzf4G05y6PQi7Awhn4AYKVI3jCLaMv2T7PaIHlN7FvkBdqgRVGsbSR/98g/Gn28Fp4aYXBo0/BEtAXn9W10m9QSwMEFAACAAgAEW4lT/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EW4lT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EW4lTw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EW4lTz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SbiVP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Em4lT5XukX5LAAAAawAAABsAAAB1bml2ZXJzYWwvdW5pdmVyc2FsLnBuZy54bWyzsa/IzVEoSy0qzszPs1Uy1DNQsrfj5bIpKEoty0wtV6gAigEFIUBJoRLINUJwyzNTSjKAQgbmZgjBjNTM9IwSWyULA3O4oD7QTABQSwECAAAUAAIACAARbiVPUBdQH3YEAAAREQAAHQAAAAAAAAABAAAAAAAAAAAAdW5pdmVyc2FsL2NvbW1vbl9tZXNzYWdlcy5sbmdQSwECAAAUAAIACAARbiVPuxPRJTkDAACQDAAAJwAAAAAAAAABAAAAAACxBAAAdW5pdmVyc2FsL2ZsYXNoX3B1Ymxpc2hpbmdfc2V0dGluZ3MueG1sUEsBAgAAFAACAAgAEW4lT34dtWa3AgAAUAoAACEAAAAAAAAAAQAAAAAALwgAAHVuaXZlcnNhbC9mbGFzaF9za2luX3NldHRpbmdzLnhtbFBLAQIAABQAAgAIABFuJU97Gdv7DAMAAKELAAAmAAAAAAAAAAEAAAAAACULAAB1bml2ZXJzYWwvaHRtbF9wdWJsaXNoaW5nX3NldHRpbmdzLnhtbFBLAQIAABQAAgAIABFuJU/+2QZdoAEAAC0GAAAfAAAAAAAAAAEAAAAAAHUOAAB1bml2ZXJzYWwvaHRtbF9za2luX3NldHRpbmdzLmpzUEsBAgAAFAACAAgAEW4lTz08L9HBAAAA5QEAABoAAAAAAAAAAQAAAAAAUhAAAHVuaXZlcnNhbC9pMThuX3ByZXNldHMueG1sUEsBAgAAFAACAAgAEW4lTwzStqxuAAAAbgAAABwAAAAAAAAAAQAAAAAASxEAAHVuaXZlcnNhbC9sb2NhbF9zZXR0aW5ncy54bWxQSwECAAAUAAIACABElFdHI7RO+/sCAACwCAAAFAAAAAAAAAABAAAAAADzEQAAdW5pdmVyc2FsL3BsYXllci54bWxQSwECAAAUAAIACAARbiVPNdvZrWgBAADzAgAAKQAAAAAAAAABAAAAAAAgFQAAdW5pdmVyc2FsL3NraW5fY3VzdG9taXphdGlvbl9zZXR0aW5ncy54bWxQSwECAAAUAAIACAASbiVPYnNrracMAADaIQAAFwAAAAAAAAAAAAAAAADPFgAAdW5pdmVyc2FsL3VuaXZlcnNhbC5wbmdQSwECAAAUAAIACAASbiVPle6RfksAAABrAAAAGwAAAAAAAAABAAAAAACrIwAAdW5pdmVyc2FsL3VuaXZlcnNhbC5wbmcueG1sUEsFBgAAAAALAAsASQMAAC8kAAAAAA=="/>
  <p:tag name="ISPRING_PRESENTATION_TITLE" val="152764870663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KSO_WM_UNIT_PLACING_PICTURE_USER_VIEWPORT" val="{&quot;height&quot;:2742,&quot;width&quot;:3656}"/>
</p:tagLst>
</file>

<file path=ppt/tags/tag3.xml><?xml version="1.0" encoding="utf-8"?>
<p:tagLst xmlns:p="http://schemas.openxmlformats.org/presentationml/2006/main">
  <p:tag name="KSO_WM_UNIT_TABLE_BEAUTIFY" val="smartTable{8add2cdd-5689-4b5e-905b-152787756f2b}"/>
  <p:tag name="TABLE_ENDDRAG_ORIGIN_RECT" val="598*405"/>
  <p:tag name="TABLE_ENDDRAG_RECT" val="31*33*598*405"/>
</p:tagLst>
</file>

<file path=ppt/tags/tag4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ags/tag5.xml><?xml version="1.0" encoding="utf-8"?>
<p:tagLst xmlns:p="http://schemas.openxmlformats.org/presentationml/2006/main">
  <p:tag name="KSO_WM_UNIT_PLACING_PICTURE_USER_VIEWPORT" val="{&quot;height&quot;:2742,&quot;width&quot;:3656}"/>
</p:tagLst>
</file>

<file path=ppt/tags/tag6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ags/tag7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ags/tag8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ags/tag9.xml><?xml version="1.0" encoding="utf-8"?>
<p:tagLst xmlns:p="http://schemas.openxmlformats.org/presentationml/2006/main">
  <p:tag name="KSO_WM_UNIT_PLACING_PICTURE_USER_VIEWPORT" val="{&quot;height&quot;:2058.76062992126,&quot;width&quot;:4598.5212598425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WPS 演示</Application>
  <PresentationFormat>宽屏</PresentationFormat>
  <Paragraphs>101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幼圆</vt:lpstr>
      <vt:lpstr>微软雅黑</vt:lpstr>
      <vt:lpstr>Calibri Light</vt:lpstr>
      <vt:lpstr>方正宋刻本秀楷简体</vt:lpstr>
      <vt:lpstr>Arial Black</vt:lpstr>
      <vt:lpstr>Calibri</vt:lpstr>
      <vt:lpstr>Arial Unicode MS</vt:lpstr>
      <vt:lpstr>微软雅黑 Light</vt:lpstr>
      <vt:lpstr>方正兰亭黑_GBK</vt:lpstr>
      <vt:lpstr>黑体</vt:lpstr>
      <vt:lpstr>Impact</vt:lpstr>
      <vt:lpstr>Meiryo</vt:lpstr>
      <vt:lpstr>Yu Gothic UI</vt:lpstr>
      <vt:lpstr>Arial Narrow</vt:lpstr>
      <vt:lpstr>Microsoft JhengHei UI</vt:lpstr>
      <vt:lpstr>等线 Light</vt:lpstr>
      <vt:lpstr>等线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水彩花卉清新总结汇报通用PPT模板</dc:title>
  <dc:creator>极简办公</dc:creator>
  <cp:keywords>www.jjppt.com</cp:keywords>
  <dc:description>www.jjppt.com</dc:description>
  <dc:subject> </dc:subject>
  <cp:category> </cp:category>
  <cp:lastModifiedBy>Sandy</cp:lastModifiedBy>
  <cp:revision>3</cp:revision>
  <dcterms:created xsi:type="dcterms:W3CDTF">2017-09-15T14:45:00Z</dcterms:created>
  <dcterms:modified xsi:type="dcterms:W3CDTF">2022-04-25T12:50:02Z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3A1D862762744399BB88A7DD45958261</vt:lpwstr>
  </property>
</Properties>
</file>