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 id="2147483819" r:id="rId2"/>
    <p:sldMasterId id="2147483822" r:id="rId3"/>
  </p:sldMasterIdLst>
  <p:notesMasterIdLst>
    <p:notesMasterId r:id="rId13"/>
  </p:notesMasterIdLst>
  <p:handoutMasterIdLst>
    <p:handoutMasterId r:id="rId14"/>
  </p:handoutMasterIdLst>
  <p:sldIdLst>
    <p:sldId id="522" r:id="rId4"/>
    <p:sldId id="256" r:id="rId5"/>
    <p:sldId id="526" r:id="rId6"/>
    <p:sldId id="494" r:id="rId7"/>
    <p:sldId id="525" r:id="rId8"/>
    <p:sldId id="519" r:id="rId9"/>
    <p:sldId id="523" r:id="rId10"/>
    <p:sldId id="521" r:id="rId11"/>
    <p:sldId id="520" r:id="rId12"/>
  </p:sldIdLst>
  <p:sldSz cx="9144000" cy="5143500" type="screen16x9"/>
  <p:notesSz cx="6858000" cy="9144000"/>
  <p:defaultTextStyle>
    <a:defPPr>
      <a:defRPr lang="zh-CN"/>
    </a:defPPr>
    <a:lvl1pPr algn="l" rtl="0" eaLnBrk="0" fontAlgn="base" hangingPunct="0">
      <a:spcBef>
        <a:spcPct val="0"/>
      </a:spcBef>
      <a:spcAft>
        <a:spcPct val="0"/>
      </a:spcAft>
      <a:defRPr kern="1200">
        <a:solidFill>
          <a:schemeClr val="tx1"/>
        </a:solidFill>
        <a:latin typeface="Arial"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CC66FF"/>
    <a:srgbClr val="FFFFEB"/>
    <a:srgbClr val="FDFDFD"/>
    <a:srgbClr val="CC00FF"/>
    <a:srgbClr val="CCFFFF"/>
    <a:srgbClr val="CCFF99"/>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7" autoAdjust="0"/>
    <p:restoredTop sz="94349" autoAdjust="0"/>
  </p:normalViewPr>
  <p:slideViewPr>
    <p:cSldViewPr snapToGrid="0">
      <p:cViewPr varScale="1">
        <p:scale>
          <a:sx n="109" d="100"/>
          <a:sy n="109" d="100"/>
        </p:scale>
        <p:origin x="-132" y="-78"/>
      </p:cViewPr>
      <p:guideLst>
        <p:guide orient="horz" pos="1536"/>
        <p:guide pos="2874"/>
      </p:guideLst>
    </p:cSldViewPr>
  </p:slid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itchFamily="34" charset="0"/>
              </a:defRPr>
            </a:lvl1pPr>
          </a:lstStyle>
          <a:p>
            <a:pPr>
              <a:defRPr/>
            </a:pPr>
            <a:r>
              <a:rPr lang="zh-CN" altLang="en-US"/>
              <a:t>状元成才路</a:t>
            </a:r>
          </a:p>
        </p:txBody>
      </p:sp>
      <p:sp>
        <p:nvSpPr>
          <p:cNvPr id="3" name="日期占位符 2">
            <a:extLst>
              <a:ext uri="{FF2B5EF4-FFF2-40B4-BE49-F238E27FC236}"/>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atin typeface="Arial" pitchFamily="34" charset="0"/>
              </a:defRPr>
            </a:lvl1pPr>
          </a:lstStyle>
          <a:p>
            <a:pPr>
              <a:defRPr/>
            </a:pPr>
            <a:fld id="{7F615035-5531-4BCC-9319-9EAFF1A9E1AC}" type="datetimeFigureOut">
              <a:rPr lang="zh-CN" altLang="en-US"/>
              <a:pPr>
                <a:defRPr/>
              </a:pPr>
              <a:t>2021/12/15</a:t>
            </a:fld>
            <a:endParaRPr lang="zh-CN" altLang="en-US"/>
          </a:p>
        </p:txBody>
      </p:sp>
      <p:sp>
        <p:nvSpPr>
          <p:cNvPr id="4" name="页脚占位符 3">
            <a:extLst>
              <a:ext uri="{FF2B5EF4-FFF2-40B4-BE49-F238E27FC236}"/>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atin typeface="Arial" pitchFamily="34" charset="0"/>
              </a:defRPr>
            </a:lvl1pPr>
          </a:lstStyle>
          <a:p>
            <a:pPr>
              <a:defRPr/>
            </a:pPr>
            <a:r>
              <a:rPr lang="zh-CN" altLang="en-US"/>
              <a:t>状元成才路</a:t>
            </a:r>
          </a:p>
        </p:txBody>
      </p:sp>
      <p:sp>
        <p:nvSpPr>
          <p:cNvPr id="5" name="灯片编号占位符 4">
            <a:extLst>
              <a:ext uri="{FF2B5EF4-FFF2-40B4-BE49-F238E27FC236}"/>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AD4E9D21-E2F8-49A3-97EC-AFF5659D843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buFontTx/>
              <a:buNone/>
              <a:defRPr sz="1200">
                <a:latin typeface="Arial" pitchFamily="34" charset="0"/>
              </a:defRPr>
            </a:lvl1pPr>
          </a:lstStyle>
          <a:p>
            <a:pPr>
              <a:defRPr/>
            </a:pPr>
            <a:r>
              <a:rPr lang="zh-CN" altLang="en-US"/>
              <a:t>状元成才路</a:t>
            </a:r>
          </a:p>
        </p:txBody>
      </p:sp>
      <p:sp>
        <p:nvSpPr>
          <p:cNvPr id="3" name="日期占位符 2">
            <a:extLst>
              <a:ext uri="{FF2B5EF4-FFF2-40B4-BE49-F238E27FC236}"/>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buFontTx/>
              <a:buNone/>
              <a:defRPr sz="1200">
                <a:latin typeface="Arial" pitchFamily="34" charset="0"/>
              </a:defRPr>
            </a:lvl1pPr>
          </a:lstStyle>
          <a:p>
            <a:pPr>
              <a:defRPr/>
            </a:pPr>
            <a:endParaRPr lang="zh-CN" altLang="en-US"/>
          </a:p>
        </p:txBody>
      </p:sp>
      <p:sp>
        <p:nvSpPr>
          <p:cNvPr id="4" name="幻灯片图像占位符 3">
            <a:extLst>
              <a:ext uri="{FF2B5EF4-FFF2-40B4-BE49-F238E27FC236}"/>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buFontTx/>
              <a:buNone/>
              <a:defRPr sz="1200">
                <a:latin typeface="Arial" pitchFamily="34" charset="0"/>
              </a:defRPr>
            </a:lvl1pPr>
          </a:lstStyle>
          <a:p>
            <a:pPr>
              <a:defRPr/>
            </a:pPr>
            <a:r>
              <a:rPr lang="zh-CN" altLang="en-US"/>
              <a:t>状元成才路</a:t>
            </a:r>
          </a:p>
        </p:txBody>
      </p:sp>
      <p:sp>
        <p:nvSpPr>
          <p:cNvPr id="7" name="灯片编号占位符 6">
            <a:extLst>
              <a:ext uri="{FF2B5EF4-FFF2-40B4-BE49-F238E27FC23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buFont typeface="Arial" pitchFamily="34" charset="0"/>
              <a:buNone/>
              <a:defRPr sz="1200">
                <a:latin typeface="Arial" pitchFamily="34" charset="0"/>
              </a:defRPr>
            </a:lvl1pPr>
          </a:lstStyle>
          <a:p>
            <a:pPr>
              <a:defRPr/>
            </a:pPr>
            <a:fld id="{6562468E-5E08-41C7-ADA7-C8AF77559BA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sldNum="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ChangeArrowheads="1" noTextEdit="1"/>
          </p:cNvSpPr>
          <p:nvPr>
            <p:ph type="sldImg"/>
          </p:nvPr>
        </p:nvSpPr>
        <p:spPr bwMode="auto">
          <a:noFill/>
          <a:ln>
            <a:solidFill>
              <a:srgbClr val="000000"/>
            </a:solidFill>
            <a:miter lim="800000"/>
            <a:headEnd/>
            <a:tailEnd/>
          </a:ln>
        </p:spPr>
      </p:sp>
      <p:sp>
        <p:nvSpPr>
          <p:cNvPr id="21507" name="备注占位符 2"/>
          <p:cNvSpPr>
            <a:spLocks noGrp="1" noChangeArrowheads="1"/>
          </p:cNvSpPr>
          <p:nvPr>
            <p:ph type="body" idx="1"/>
          </p:nvPr>
        </p:nvSpPr>
        <p:spPr bwMode="auto">
          <a:noFill/>
        </p:spPr>
        <p:txBody>
          <a:bodyPr wrap="square" numCol="1" anchor="t" anchorCtr="0" compatLnSpc="1">
            <a:prstTxWarp prst="textNoShape">
              <a:avLst/>
            </a:prstTxWarp>
          </a:bodyPr>
          <a:lstStyle/>
          <a:p>
            <a:endParaRPr lang="zh-CN" altLang="en-US" smtClean="0">
              <a:latin typeface="Arial" charset="0"/>
            </a:endParaRPr>
          </a:p>
        </p:txBody>
      </p:sp>
      <p:sp>
        <p:nvSpPr>
          <p:cNvPr id="21508" name="页眉占位符 3"/>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r>
              <a:rPr lang="zh-CN" altLang="en-US" smtClean="0">
                <a:latin typeface="Arial" charset="0"/>
              </a:rPr>
              <a:t>状元成才路</a:t>
            </a:r>
          </a:p>
        </p:txBody>
      </p:sp>
      <p:sp>
        <p:nvSpPr>
          <p:cNvPr id="21509" name="页脚占位符 4"/>
          <p:cNvSpPr>
            <a:spLocks noGrp="1" noChangeArrowheads="1"/>
          </p:cNvSpPr>
          <p:nvPr>
            <p:ph type="ftr" sz="quarter" idx="4"/>
          </p:nvPr>
        </p:nvSpPr>
        <p:spPr bwMode="auto">
          <a:noFill/>
          <a:ln>
            <a:miter lim="800000"/>
            <a:headEnd/>
            <a:tailEnd/>
          </a:ln>
        </p:spPr>
        <p:txBody>
          <a:bodyPr wrap="square" numCol="1" anchorCtr="0" compatLnSpc="1">
            <a:prstTxWarp prst="textNoShape">
              <a:avLst/>
            </a:prstTxWarp>
          </a:bodyPr>
          <a:lstStyle/>
          <a:p>
            <a:r>
              <a:rPr lang="zh-CN" altLang="en-US" smtClean="0">
                <a:latin typeface="Arial" charset="0"/>
              </a:rPr>
              <a:t>状元成才路</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矩形 4"/>
          <p:cNvSpPr/>
          <p:nvPr/>
        </p:nvSpPr>
        <p:spPr>
          <a:xfrm>
            <a:off x="2786063" y="790575"/>
            <a:ext cx="5903912" cy="127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a:xfrm>
            <a:off x="2786050" y="171450"/>
            <a:ext cx="5900752" cy="632210"/>
          </a:xfrm>
        </p:spPr>
        <p:txBody>
          <a:bodyPr anchor="b"/>
          <a:lstStyle>
            <a:lvl1pPr algn="ctr">
              <a:defRPr sz="2800" b="0"/>
            </a:lvl1pPr>
          </a:lstStyle>
          <a:p>
            <a:r>
              <a:rPr lang="zh-CN" altLang="en-US" smtClean="0"/>
              <a:t>单击此处编辑母版标题样式</a:t>
            </a:r>
            <a:endParaRPr lang="en-US"/>
          </a:p>
        </p:txBody>
      </p:sp>
      <p:sp>
        <p:nvSpPr>
          <p:cNvPr id="3" name="内容占位符 2"/>
          <p:cNvSpPr>
            <a:spLocks noGrp="1"/>
          </p:cNvSpPr>
          <p:nvPr>
            <p:ph idx="1"/>
          </p:nvPr>
        </p:nvSpPr>
        <p:spPr>
          <a:xfrm>
            <a:off x="2786050" y="857238"/>
            <a:ext cx="5900750" cy="38576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457205" y="857238"/>
            <a:ext cx="2257408" cy="3857652"/>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日期占位符 4"/>
          <p:cNvSpPr>
            <a:spLocks noGrp="1"/>
          </p:cNvSpPr>
          <p:nvPr>
            <p:ph type="dt" sz="half" idx="10"/>
          </p:nvPr>
        </p:nvSpPr>
        <p:spPr/>
        <p:txBody>
          <a:bodyPr/>
          <a:lstStyle>
            <a:lvl1pPr>
              <a:defRPr/>
            </a:lvl1pPr>
          </a:lstStyle>
          <a:p>
            <a:pPr>
              <a:defRPr/>
            </a:pPr>
            <a:fld id="{2276CEA0-5E50-4249-B33C-B6AFF6C859C3}" type="datetimeFigureOut">
              <a:rPr lang="en-US"/>
              <a:pPr>
                <a:defRPr/>
              </a:pPr>
              <a:t>12/15/2021</a:t>
            </a:fld>
            <a:endParaRPr lang="en-US"/>
          </a:p>
        </p:txBody>
      </p:sp>
      <p:sp>
        <p:nvSpPr>
          <p:cNvPr id="7" name="页脚占位符 5"/>
          <p:cNvSpPr>
            <a:spLocks noGrp="1"/>
          </p:cNvSpPr>
          <p:nvPr>
            <p:ph type="ftr" sz="quarter" idx="11"/>
          </p:nvPr>
        </p:nvSpPr>
        <p:spPr/>
        <p:txBody>
          <a:bodyPr/>
          <a:lstStyle>
            <a:lvl1pPr>
              <a:defRPr/>
            </a:lvl1pPr>
          </a:lstStyle>
          <a:p>
            <a:pPr>
              <a:defRPr/>
            </a:pPr>
            <a:endParaRPr lang="zh-CN" altLang="en-US"/>
          </a:p>
        </p:txBody>
      </p:sp>
      <p:sp>
        <p:nvSpPr>
          <p:cNvPr id="8" name="灯片编号占位符 6"/>
          <p:cNvSpPr>
            <a:spLocks noGrp="1"/>
          </p:cNvSpPr>
          <p:nvPr>
            <p:ph type="sldNum" sz="quarter" idx="12"/>
          </p:nvPr>
        </p:nvSpPr>
        <p:spPr/>
        <p:txBody>
          <a:bodyPr/>
          <a:lstStyle>
            <a:lvl1pPr>
              <a:defRPr/>
            </a:lvl1pPr>
          </a:lstStyle>
          <a:p>
            <a:pPr>
              <a:defRPr/>
            </a:pPr>
            <a:fld id="{ED87CFED-9D22-4D27-89B6-0BC3340ED6DA}" type="slidenum">
              <a:rPr 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3400" y="228600"/>
            <a:ext cx="6400800" cy="514350"/>
          </a:xfrm>
        </p:spPr>
        <p:txBody>
          <a:bodyPr/>
          <a:lstStyle>
            <a:lvl1pPr algn="l">
              <a:defRPr sz="2400" b="0"/>
            </a:lvl1pPr>
          </a:lstStyle>
          <a:p>
            <a:r>
              <a:rPr lang="zh-CN" altLang="en-US" smtClean="0"/>
              <a:t>单击此处编辑母版标题样式</a:t>
            </a:r>
            <a:endParaRPr lang="en-US"/>
          </a:p>
        </p:txBody>
      </p:sp>
      <p:sp>
        <p:nvSpPr>
          <p:cNvPr id="3" name="图片占位符 2"/>
          <p:cNvSpPr>
            <a:spLocks noGrp="1"/>
          </p:cNvSpPr>
          <p:nvPr>
            <p:ph type="pic" idx="1"/>
          </p:nvPr>
        </p:nvSpPr>
        <p:spPr>
          <a:xfrm>
            <a:off x="701552" y="857250"/>
            <a:ext cx="7223248" cy="2985129"/>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a:p>
        </p:txBody>
      </p:sp>
      <p:sp>
        <p:nvSpPr>
          <p:cNvPr id="4" name="文本占位符 3"/>
          <p:cNvSpPr>
            <a:spLocks noGrp="1"/>
          </p:cNvSpPr>
          <p:nvPr>
            <p:ph type="body" sz="half" idx="2"/>
          </p:nvPr>
        </p:nvSpPr>
        <p:spPr>
          <a:xfrm>
            <a:off x="2362200" y="4057650"/>
            <a:ext cx="5657888" cy="603647"/>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lstStyle>
          <a:p>
            <a:pPr>
              <a:defRPr/>
            </a:pPr>
            <a:fld id="{BFA963D6-C139-4078-8639-77089965BE54}" type="datetimeFigureOut">
              <a:rPr lang="en-US"/>
              <a:pPr>
                <a:defRPr/>
              </a:pPr>
              <a:t>12/15/2021</a:t>
            </a:fld>
            <a:endParaRPr 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8DEB98B2-6E29-44F6-90E9-E03448022AD4}" type="slidenum">
              <a:rPr 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4" name="矩形 3"/>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3"/>
          <p:cNvSpPr>
            <a:spLocks noGrp="1"/>
          </p:cNvSpPr>
          <p:nvPr>
            <p:ph type="dt" sz="half" idx="10"/>
          </p:nvPr>
        </p:nvSpPr>
        <p:spPr/>
        <p:txBody>
          <a:bodyPr/>
          <a:lstStyle>
            <a:lvl1pPr>
              <a:defRPr/>
            </a:lvl1pPr>
          </a:lstStyle>
          <a:p>
            <a:pPr>
              <a:defRPr/>
            </a:pPr>
            <a:fld id="{1B002A60-B5E7-48A0-9109-6722F8EF96D1}" type="datetimeFigureOut">
              <a:rPr lang="en-US"/>
              <a:pPr>
                <a:defRPr/>
              </a:pPr>
              <a:t>12/15/2021</a:t>
            </a:fld>
            <a:endParaRPr 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A8EC3C0-E4FF-4381-A07D-4F329EE1E018}" type="slidenum">
              <a:rPr lang="en-US"/>
              <a:pPr>
                <a:defRPr/>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05978"/>
            <a:ext cx="1471594" cy="4508912"/>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05978"/>
            <a:ext cx="6686568" cy="45089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fld id="{317171C8-39F8-4A96-9CB5-67EB0BF3CA8B}" type="datetimeFigureOut">
              <a:rPr lang="en-US"/>
              <a:pPr>
                <a:defRPr/>
              </a:pPr>
              <a:t>12/15/2021</a:t>
            </a:fld>
            <a:endParaRPr 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5885642-DF1C-4E14-B02A-B87D5CB02639}" type="slidenum">
              <a:rPr lang="en-US"/>
              <a:pPr>
                <a:defRPr/>
              </a:pPr>
              <a:t>‹#›</a:t>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p:nvSpPr>
        <p:spPr>
          <a:xfrm>
            <a:off x="685800" y="2397125"/>
            <a:ext cx="77724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ctrTitle"/>
          </p:nvPr>
        </p:nvSpPr>
        <p:spPr>
          <a:xfrm>
            <a:off x="685800" y="1257301"/>
            <a:ext cx="7772400" cy="1153715"/>
          </a:xfrm>
        </p:spPr>
        <p:txBody>
          <a:bodyPr anchor="b"/>
          <a:lstStyle/>
          <a:p>
            <a:r>
              <a:rPr lang="zh-CN" altLang="en-US" smtClean="0"/>
              <a:t>单击此处编辑母版标题样式</a:t>
            </a:r>
            <a:endParaRPr lang="en-US"/>
          </a:p>
        </p:txBody>
      </p:sp>
      <p:sp>
        <p:nvSpPr>
          <p:cNvPr id="3" name="副标题 2"/>
          <p:cNvSpPr>
            <a:spLocks noGrp="1"/>
          </p:cNvSpPr>
          <p:nvPr>
            <p:ph type="subTitle" idx="1"/>
          </p:nvPr>
        </p:nvSpPr>
        <p:spPr>
          <a:xfrm>
            <a:off x="1371600" y="2411015"/>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a:p>
        </p:txBody>
      </p:sp>
      <p:sp>
        <p:nvSpPr>
          <p:cNvPr id="5" name="日期占位符 3"/>
          <p:cNvSpPr>
            <a:spLocks noGrp="1"/>
          </p:cNvSpPr>
          <p:nvPr>
            <p:ph type="dt" sz="half" idx="10"/>
          </p:nvPr>
        </p:nvSpPr>
        <p:spPr/>
        <p:txBody>
          <a:bodyPr/>
          <a:lstStyle>
            <a:lvl1pPr>
              <a:defRPr/>
            </a:lvl1pPr>
          </a:lstStyle>
          <a:p>
            <a:pPr>
              <a:defRPr/>
            </a:pPr>
            <a:fld id="{8CD9EEBF-F51C-40CA-8E73-B7A7218F5BEE}" type="datetimeFigureOut">
              <a:rPr lang="en-US"/>
              <a:pPr>
                <a:defRPr/>
              </a:pPr>
              <a:t>12/15/2021</a:t>
            </a:fld>
            <a:endParaRPr 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409DB84-1148-43E7-BE9A-49E9721D8D45}" type="slidenum">
              <a:rPr 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矩形 3"/>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3"/>
          <p:cNvSpPr>
            <a:spLocks noGrp="1"/>
          </p:cNvSpPr>
          <p:nvPr>
            <p:ph type="dt" sz="half" idx="10"/>
          </p:nvPr>
        </p:nvSpPr>
        <p:spPr>
          <a:xfrm>
            <a:off x="73025" y="4800600"/>
            <a:ext cx="3200400" cy="212725"/>
          </a:xfrm>
        </p:spPr>
        <p:txBody>
          <a:bodyPr/>
          <a:lstStyle>
            <a:lvl1pPr>
              <a:defRPr/>
            </a:lvl1pPr>
          </a:lstStyle>
          <a:p>
            <a:pPr>
              <a:defRPr/>
            </a:pPr>
            <a:fld id="{7D72FFF0-DC5E-47B5-A8A5-AA2B841C1014}" type="datetimeFigureOut">
              <a:rPr lang="en-US"/>
              <a:pPr>
                <a:defRPr/>
              </a:pPr>
              <a:t>12/15/2021</a:t>
            </a:fld>
            <a:endParaRPr lang="en-US"/>
          </a:p>
        </p:txBody>
      </p:sp>
      <p:sp>
        <p:nvSpPr>
          <p:cNvPr id="6" name="页脚占位符 4"/>
          <p:cNvSpPr>
            <a:spLocks noGrp="1"/>
          </p:cNvSpPr>
          <p:nvPr>
            <p:ph type="ftr" sz="quarter" idx="11"/>
          </p:nvPr>
        </p:nvSpPr>
        <p:spPr>
          <a:xfrm>
            <a:off x="5330825" y="4800600"/>
            <a:ext cx="3733800" cy="212725"/>
          </a:xfrm>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AA4D0B0-5CA5-4123-A082-E3FEB49B908C}" type="slidenum">
              <a:rPr 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p:nvSpPr>
        <p:spPr>
          <a:xfrm>
            <a:off x="685800" y="2357438"/>
            <a:ext cx="7772400" cy="14287"/>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a:xfrm>
            <a:off x="722313" y="2357437"/>
            <a:ext cx="7772400" cy="1021556"/>
          </a:xfrm>
        </p:spPr>
        <p:txBody>
          <a:bodyPr anchor="t"/>
          <a:lstStyle>
            <a:lvl1pPr algn="ctr">
              <a:defRPr sz="4000" b="0" cap="all"/>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1232296"/>
            <a:ext cx="7772400" cy="1125140"/>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3"/>
          <p:cNvSpPr>
            <a:spLocks noGrp="1"/>
          </p:cNvSpPr>
          <p:nvPr>
            <p:ph type="dt" sz="half" idx="10"/>
          </p:nvPr>
        </p:nvSpPr>
        <p:spPr/>
        <p:txBody>
          <a:bodyPr/>
          <a:lstStyle>
            <a:lvl1pPr>
              <a:defRPr/>
            </a:lvl1pPr>
          </a:lstStyle>
          <a:p>
            <a:pPr>
              <a:defRPr/>
            </a:pPr>
            <a:fld id="{777311B8-0F40-4ED3-B6C1-0353FC6A7FF2}" type="datetimeFigureOut">
              <a:rPr lang="en-US"/>
              <a:pPr>
                <a:defRPr/>
              </a:pPr>
              <a:t>12/15/2021</a:t>
            </a:fld>
            <a:endParaRPr 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08C72FF-AA1C-491F-A23B-B131B7B83B50}" type="slidenum">
              <a:rPr 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矩形 4"/>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日期占位符 4"/>
          <p:cNvSpPr>
            <a:spLocks noGrp="1"/>
          </p:cNvSpPr>
          <p:nvPr>
            <p:ph type="dt" sz="half" idx="10"/>
          </p:nvPr>
        </p:nvSpPr>
        <p:spPr/>
        <p:txBody>
          <a:bodyPr/>
          <a:lstStyle>
            <a:lvl1pPr>
              <a:defRPr/>
            </a:lvl1pPr>
          </a:lstStyle>
          <a:p>
            <a:pPr>
              <a:defRPr/>
            </a:pPr>
            <a:fld id="{665FDA69-4B5B-44E9-8B02-A442BF0E458C}" type="datetimeFigureOut">
              <a:rPr lang="en-US"/>
              <a:pPr>
                <a:defRPr/>
              </a:pPr>
              <a:t>12/15/2021</a:t>
            </a:fld>
            <a:endParaRPr lang="en-US"/>
          </a:p>
        </p:txBody>
      </p:sp>
      <p:sp>
        <p:nvSpPr>
          <p:cNvPr id="7" name="页脚占位符 5"/>
          <p:cNvSpPr>
            <a:spLocks noGrp="1"/>
          </p:cNvSpPr>
          <p:nvPr>
            <p:ph type="ftr" sz="quarter" idx="11"/>
          </p:nvPr>
        </p:nvSpPr>
        <p:spPr/>
        <p:txBody>
          <a:bodyPr/>
          <a:lstStyle>
            <a:lvl1pPr>
              <a:defRPr/>
            </a:lvl1pPr>
          </a:lstStyle>
          <a:p>
            <a:pPr>
              <a:defRPr/>
            </a:pPr>
            <a:endParaRPr lang="zh-CN" altLang="en-US"/>
          </a:p>
        </p:txBody>
      </p:sp>
      <p:sp>
        <p:nvSpPr>
          <p:cNvPr id="8" name="灯片编号占位符 6"/>
          <p:cNvSpPr>
            <a:spLocks noGrp="1"/>
          </p:cNvSpPr>
          <p:nvPr>
            <p:ph type="sldNum" sz="quarter" idx="12"/>
          </p:nvPr>
        </p:nvSpPr>
        <p:spPr/>
        <p:txBody>
          <a:bodyPr/>
          <a:lstStyle>
            <a:lvl1pPr>
              <a:defRPr/>
            </a:lvl1pPr>
          </a:lstStyle>
          <a:p>
            <a:pPr>
              <a:defRPr/>
            </a:pPr>
            <a:fld id="{978E259E-87D7-40C9-9A09-6952FC129166}" type="slidenum">
              <a:rPr 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7" name="矩形 6"/>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日期占位符 6"/>
          <p:cNvSpPr>
            <a:spLocks noGrp="1"/>
          </p:cNvSpPr>
          <p:nvPr>
            <p:ph type="dt" sz="half" idx="10"/>
          </p:nvPr>
        </p:nvSpPr>
        <p:spPr/>
        <p:txBody>
          <a:bodyPr/>
          <a:lstStyle>
            <a:lvl1pPr>
              <a:defRPr/>
            </a:lvl1pPr>
          </a:lstStyle>
          <a:p>
            <a:pPr>
              <a:defRPr/>
            </a:pPr>
            <a:fld id="{9FE0EB1E-C644-41CC-9E05-ADA6F0E88768}" type="datetimeFigureOut">
              <a:rPr lang="en-US"/>
              <a:pPr>
                <a:defRPr/>
              </a:pPr>
              <a:t>12/15/2021</a:t>
            </a:fld>
            <a:endParaRPr lang="en-US"/>
          </a:p>
        </p:txBody>
      </p:sp>
      <p:sp>
        <p:nvSpPr>
          <p:cNvPr id="9" name="页脚占位符 7"/>
          <p:cNvSpPr>
            <a:spLocks noGrp="1"/>
          </p:cNvSpPr>
          <p:nvPr>
            <p:ph type="ftr" sz="quarter" idx="11"/>
          </p:nvPr>
        </p:nvSpPr>
        <p:spPr/>
        <p:txBody>
          <a:bodyPr/>
          <a:lstStyle>
            <a:lvl1pPr>
              <a:defRPr/>
            </a:lvl1pPr>
          </a:lstStyle>
          <a:p>
            <a:pPr>
              <a:defRPr/>
            </a:pPr>
            <a:endParaRPr lang="zh-CN" altLang="en-US"/>
          </a:p>
        </p:txBody>
      </p:sp>
      <p:sp>
        <p:nvSpPr>
          <p:cNvPr id="10" name="灯片编号占位符 8"/>
          <p:cNvSpPr>
            <a:spLocks noGrp="1"/>
          </p:cNvSpPr>
          <p:nvPr>
            <p:ph type="sldNum" sz="quarter" idx="12"/>
          </p:nvPr>
        </p:nvSpPr>
        <p:spPr/>
        <p:txBody>
          <a:bodyPr/>
          <a:lstStyle>
            <a:lvl1pPr>
              <a:defRPr/>
            </a:lvl1pPr>
          </a:lstStyle>
          <a:p>
            <a:pPr>
              <a:defRPr/>
            </a:pPr>
            <a:fld id="{D71030A7-0204-4776-8DB3-D82D1692C484}" type="slidenum">
              <a:rPr 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矩形 2"/>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4" name="日期占位符 2"/>
          <p:cNvSpPr>
            <a:spLocks noGrp="1"/>
          </p:cNvSpPr>
          <p:nvPr>
            <p:ph type="dt" sz="half" idx="10"/>
          </p:nvPr>
        </p:nvSpPr>
        <p:spPr/>
        <p:txBody>
          <a:bodyPr/>
          <a:lstStyle>
            <a:lvl1pPr>
              <a:defRPr/>
            </a:lvl1pPr>
          </a:lstStyle>
          <a:p>
            <a:pPr>
              <a:defRPr/>
            </a:pPr>
            <a:fld id="{FEDE66A7-2517-493A-8872-455510AF4542}" type="datetimeFigureOut">
              <a:rPr lang="en-US"/>
              <a:pPr>
                <a:defRPr/>
              </a:pPr>
              <a:t>12/15/2021</a:t>
            </a:fld>
            <a:endParaRPr lang="en-US"/>
          </a:p>
        </p:txBody>
      </p:sp>
      <p:sp>
        <p:nvSpPr>
          <p:cNvPr id="5" name="页脚占位符 3"/>
          <p:cNvSpPr>
            <a:spLocks noGrp="1"/>
          </p:cNvSpPr>
          <p:nvPr>
            <p:ph type="ftr" sz="quarter" idx="11"/>
          </p:nvPr>
        </p:nvSpPr>
        <p:spPr/>
        <p:txBody>
          <a:bodyPr/>
          <a:lstStyle>
            <a:lvl1pPr>
              <a:defRPr/>
            </a:lvl1pPr>
          </a:lstStyle>
          <a:p>
            <a:pPr>
              <a:defRPr/>
            </a:pPr>
            <a:endParaRPr lang="zh-CN" altLang="en-US"/>
          </a:p>
        </p:txBody>
      </p:sp>
      <p:sp>
        <p:nvSpPr>
          <p:cNvPr id="6" name="灯片编号占位符 4"/>
          <p:cNvSpPr>
            <a:spLocks noGrp="1"/>
          </p:cNvSpPr>
          <p:nvPr>
            <p:ph type="sldNum" sz="quarter" idx="12"/>
          </p:nvPr>
        </p:nvSpPr>
        <p:spPr/>
        <p:txBody>
          <a:bodyPr/>
          <a:lstStyle>
            <a:lvl1pPr>
              <a:defRPr/>
            </a:lvl1pPr>
          </a:lstStyle>
          <a:p>
            <a:pPr>
              <a:defRPr/>
            </a:pPr>
            <a:fld id="{872AB9D5-1589-482D-9766-35086B0D1E62}" type="slidenum">
              <a:rPr 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24C5FF0D-0D8F-4ED5-96A1-A863EFD4AD8F}" type="datetimeFigureOut">
              <a:rPr lang="en-US"/>
              <a:pPr>
                <a:defRPr/>
              </a:pPr>
              <a:t>12/15/2021</a:t>
            </a:fld>
            <a:endParaRPr 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7B6FC8E1-B868-4DB6-B82D-406DEA86821C}" type="slidenum">
              <a:rPr 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24" r:id="rId1"/>
  </p:sldLayoutIdLst>
  <p:timing>
    <p:tnLst>
      <p:par>
        <p:cTn id="1" dur="indefinite" restart="never" nodeType="tmRoot"/>
      </p:par>
    </p:tnLst>
  </p:timing>
  <p:txStyles>
    <p:title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Times New Roman" pitchFamily="18" charset="0"/>
          <a:ea typeface="黑体" pitchFamily="2" charset="-122"/>
        </a:defRPr>
      </a:lvl2pPr>
      <a:lvl3pPr algn="ctr" rtl="0" eaLnBrk="0" fontAlgn="base" hangingPunct="0">
        <a:spcBef>
          <a:spcPct val="0"/>
        </a:spcBef>
        <a:spcAft>
          <a:spcPct val="0"/>
        </a:spcAft>
        <a:defRPr sz="2800" b="1">
          <a:solidFill>
            <a:schemeClr val="tx1"/>
          </a:solidFill>
          <a:latin typeface="Times New Roman" pitchFamily="18" charset="0"/>
          <a:ea typeface="黑体" pitchFamily="2" charset="-122"/>
        </a:defRPr>
      </a:lvl3pPr>
      <a:lvl4pPr algn="ctr" rtl="0" eaLnBrk="0" fontAlgn="base" hangingPunct="0">
        <a:spcBef>
          <a:spcPct val="0"/>
        </a:spcBef>
        <a:spcAft>
          <a:spcPct val="0"/>
        </a:spcAft>
        <a:defRPr sz="2800" b="1">
          <a:solidFill>
            <a:schemeClr val="tx1"/>
          </a:solidFill>
          <a:latin typeface="Times New Roman" pitchFamily="18" charset="0"/>
          <a:ea typeface="黑体" pitchFamily="2" charset="-122"/>
        </a:defRPr>
      </a:lvl4pPr>
      <a:lvl5pPr algn="ctr" rtl="0" eaLnBrk="0" fontAlgn="base" hangingPunct="0">
        <a:spcBef>
          <a:spcPct val="0"/>
        </a:spcBef>
        <a:spcAft>
          <a:spcPct val="0"/>
        </a:spcAft>
        <a:defRPr sz="2800" b="1">
          <a:solidFill>
            <a:schemeClr val="tx1"/>
          </a:solidFill>
          <a:latin typeface="Times New Roman" pitchFamily="18" charset="0"/>
          <a:ea typeface="黑体" pitchFamily="2" charset="-122"/>
        </a:defRPr>
      </a:lvl5pPr>
      <a:lvl6pPr marL="457200" algn="ctr" rtl="0" fontAlgn="base">
        <a:spcBef>
          <a:spcPct val="0"/>
        </a:spcBef>
        <a:spcAft>
          <a:spcPct val="0"/>
        </a:spcAft>
        <a:defRPr sz="2800" b="1">
          <a:solidFill>
            <a:schemeClr val="tx1"/>
          </a:solidFill>
          <a:latin typeface="Times New Roman" pitchFamily="18" charset="0"/>
          <a:ea typeface="黑体" pitchFamily="2" charset="-122"/>
        </a:defRPr>
      </a:lvl6pPr>
      <a:lvl7pPr marL="914400" algn="ctr" rtl="0" fontAlgn="base">
        <a:spcBef>
          <a:spcPct val="0"/>
        </a:spcBef>
        <a:spcAft>
          <a:spcPct val="0"/>
        </a:spcAft>
        <a:defRPr sz="2800" b="1">
          <a:solidFill>
            <a:schemeClr val="tx1"/>
          </a:solidFill>
          <a:latin typeface="Times New Roman" pitchFamily="18" charset="0"/>
          <a:ea typeface="黑体" pitchFamily="2" charset="-122"/>
        </a:defRPr>
      </a:lvl7pPr>
      <a:lvl8pPr marL="1371600" algn="ctr" rtl="0" fontAlgn="base">
        <a:spcBef>
          <a:spcPct val="0"/>
        </a:spcBef>
        <a:spcAft>
          <a:spcPct val="0"/>
        </a:spcAft>
        <a:defRPr sz="2800" b="1">
          <a:solidFill>
            <a:schemeClr val="tx1"/>
          </a:solidFill>
          <a:latin typeface="Times New Roman" pitchFamily="18" charset="0"/>
          <a:ea typeface="黑体" pitchFamily="2" charset="-122"/>
        </a:defRPr>
      </a:lvl8pPr>
      <a:lvl9pPr marL="1828800" algn="ctr" rtl="0" fontAlgn="base">
        <a:spcBef>
          <a:spcPct val="0"/>
        </a:spcBef>
        <a:spcAft>
          <a:spcPct val="0"/>
        </a:spcAft>
        <a:defRPr sz="2800" b="1">
          <a:solidFill>
            <a:schemeClr val="tx1"/>
          </a:solidFill>
          <a:latin typeface="Times New Roman" pitchFamily="18" charset="0"/>
          <a:ea typeface="黑体" pitchFamily="2" charset="-122"/>
        </a:defRPr>
      </a:lvl9pPr>
    </p:titleStyle>
    <p:bodyStyle>
      <a:lvl1pPr marL="342900" indent="-342900" algn="l" rtl="0" eaLnBrk="0" fontAlgn="base" hangingPunct="0">
        <a:lnSpc>
          <a:spcPct val="120000"/>
        </a:lnSpc>
        <a:spcBef>
          <a:spcPct val="0"/>
        </a:spcBef>
        <a:spcAft>
          <a:spcPct val="0"/>
        </a:spcAft>
        <a:defRPr sz="2400" b="1" kern="1200">
          <a:solidFill>
            <a:schemeClr val="tx1"/>
          </a:solidFill>
          <a:latin typeface="+mj-lt"/>
          <a:ea typeface="+mn-ea"/>
          <a:cs typeface="+mn-cs"/>
        </a:defRPr>
      </a:lvl1pPr>
      <a:lvl2pPr marL="742950" indent="-285750" algn="l" rtl="0" eaLnBrk="0" fontAlgn="base" hangingPunct="0">
        <a:lnSpc>
          <a:spcPct val="120000"/>
        </a:lnSpc>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lnSpc>
          <a:spcPct val="120000"/>
        </a:lnSpc>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lnSpc>
          <a:spcPct val="120000"/>
        </a:lnSpc>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120000"/>
        </a:lnSpc>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25" r:id="rId1"/>
  </p:sldLayoutIdLst>
  <p:timing>
    <p:tnLst>
      <p:par>
        <p:cTn id="1" dur="indefinite" restart="never" nodeType="tmRoot"/>
      </p:par>
    </p:tnLst>
  </p:timing>
  <p:txStyles>
    <p:title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Times New Roman" pitchFamily="18" charset="0"/>
          <a:ea typeface="黑体" pitchFamily="2" charset="-122"/>
        </a:defRPr>
      </a:lvl2pPr>
      <a:lvl3pPr algn="ctr" rtl="0" eaLnBrk="0" fontAlgn="base" hangingPunct="0">
        <a:spcBef>
          <a:spcPct val="0"/>
        </a:spcBef>
        <a:spcAft>
          <a:spcPct val="0"/>
        </a:spcAft>
        <a:defRPr sz="2800" b="1">
          <a:solidFill>
            <a:schemeClr val="tx1"/>
          </a:solidFill>
          <a:latin typeface="Times New Roman" pitchFamily="18" charset="0"/>
          <a:ea typeface="黑体" pitchFamily="2" charset="-122"/>
        </a:defRPr>
      </a:lvl3pPr>
      <a:lvl4pPr algn="ctr" rtl="0" eaLnBrk="0" fontAlgn="base" hangingPunct="0">
        <a:spcBef>
          <a:spcPct val="0"/>
        </a:spcBef>
        <a:spcAft>
          <a:spcPct val="0"/>
        </a:spcAft>
        <a:defRPr sz="2800" b="1">
          <a:solidFill>
            <a:schemeClr val="tx1"/>
          </a:solidFill>
          <a:latin typeface="Times New Roman" pitchFamily="18" charset="0"/>
          <a:ea typeface="黑体" pitchFamily="2" charset="-122"/>
        </a:defRPr>
      </a:lvl4pPr>
      <a:lvl5pPr algn="ctr" rtl="0" eaLnBrk="0" fontAlgn="base" hangingPunct="0">
        <a:spcBef>
          <a:spcPct val="0"/>
        </a:spcBef>
        <a:spcAft>
          <a:spcPct val="0"/>
        </a:spcAft>
        <a:defRPr sz="2800" b="1">
          <a:solidFill>
            <a:schemeClr val="tx1"/>
          </a:solidFill>
          <a:latin typeface="Times New Roman" pitchFamily="18" charset="0"/>
          <a:ea typeface="黑体" pitchFamily="2" charset="-122"/>
        </a:defRPr>
      </a:lvl5pPr>
      <a:lvl6pPr marL="457200" algn="ctr" rtl="0" fontAlgn="base">
        <a:spcBef>
          <a:spcPct val="0"/>
        </a:spcBef>
        <a:spcAft>
          <a:spcPct val="0"/>
        </a:spcAft>
        <a:defRPr sz="2800" b="1">
          <a:solidFill>
            <a:schemeClr val="tx1"/>
          </a:solidFill>
          <a:latin typeface="Times New Roman" pitchFamily="18" charset="0"/>
          <a:ea typeface="黑体" pitchFamily="2" charset="-122"/>
        </a:defRPr>
      </a:lvl6pPr>
      <a:lvl7pPr marL="914400" algn="ctr" rtl="0" fontAlgn="base">
        <a:spcBef>
          <a:spcPct val="0"/>
        </a:spcBef>
        <a:spcAft>
          <a:spcPct val="0"/>
        </a:spcAft>
        <a:defRPr sz="2800" b="1">
          <a:solidFill>
            <a:schemeClr val="tx1"/>
          </a:solidFill>
          <a:latin typeface="Times New Roman" pitchFamily="18" charset="0"/>
          <a:ea typeface="黑体" pitchFamily="2" charset="-122"/>
        </a:defRPr>
      </a:lvl7pPr>
      <a:lvl8pPr marL="1371600" algn="ctr" rtl="0" fontAlgn="base">
        <a:spcBef>
          <a:spcPct val="0"/>
        </a:spcBef>
        <a:spcAft>
          <a:spcPct val="0"/>
        </a:spcAft>
        <a:defRPr sz="2800" b="1">
          <a:solidFill>
            <a:schemeClr val="tx1"/>
          </a:solidFill>
          <a:latin typeface="Times New Roman" pitchFamily="18" charset="0"/>
          <a:ea typeface="黑体" pitchFamily="2" charset="-122"/>
        </a:defRPr>
      </a:lvl8pPr>
      <a:lvl9pPr marL="1828800" algn="ctr" rtl="0" fontAlgn="base">
        <a:spcBef>
          <a:spcPct val="0"/>
        </a:spcBef>
        <a:spcAft>
          <a:spcPct val="0"/>
        </a:spcAft>
        <a:defRPr sz="2800" b="1">
          <a:solidFill>
            <a:schemeClr val="tx1"/>
          </a:solidFill>
          <a:latin typeface="Times New Roman" pitchFamily="18" charset="0"/>
          <a:ea typeface="黑体" pitchFamily="2" charset="-122"/>
        </a:defRPr>
      </a:lvl9pPr>
    </p:titleStyle>
    <p:bodyStyle>
      <a:lvl1pPr marL="342900" indent="-342900" algn="l" rtl="0" eaLnBrk="0" fontAlgn="base" hangingPunct="0">
        <a:lnSpc>
          <a:spcPct val="120000"/>
        </a:lnSpc>
        <a:spcBef>
          <a:spcPct val="0"/>
        </a:spcBef>
        <a:spcAft>
          <a:spcPct val="0"/>
        </a:spcAft>
        <a:defRPr sz="2400" b="1" kern="1200">
          <a:solidFill>
            <a:schemeClr val="tx1"/>
          </a:solidFill>
          <a:latin typeface="+mj-lt"/>
          <a:ea typeface="+mn-ea"/>
          <a:cs typeface="+mn-cs"/>
        </a:defRPr>
      </a:lvl1pPr>
      <a:lvl2pPr marL="742950" indent="-285750" algn="l" rtl="0" eaLnBrk="0" fontAlgn="base" hangingPunct="0">
        <a:lnSpc>
          <a:spcPct val="120000"/>
        </a:lnSpc>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lnSpc>
          <a:spcPct val="120000"/>
        </a:lnSpc>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lnSpc>
          <a:spcPct val="120000"/>
        </a:lnSpc>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120000"/>
        </a:lnSpc>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0" y="5008563"/>
            <a:ext cx="9144000" cy="134937"/>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027" name="标题占位符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smtClean="0"/>
          </a:p>
        </p:txBody>
      </p:sp>
      <p:sp>
        <p:nvSpPr>
          <p:cNvPr id="1028" name="文本占位符 2"/>
          <p:cNvSpPr>
            <a:spLocks noGrp="1"/>
          </p:cNvSpPr>
          <p:nvPr>
            <p:ph type="body" idx="1"/>
          </p:nvPr>
        </p:nvSpPr>
        <p:spPr bwMode="auto">
          <a:xfrm>
            <a:off x="457200" y="1200150"/>
            <a:ext cx="8229600" cy="3514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4" name="日期占位符 3"/>
          <p:cNvSpPr>
            <a:spLocks noGrp="1"/>
          </p:cNvSpPr>
          <p:nvPr>
            <p:ph type="dt" sz="half" idx="2"/>
          </p:nvPr>
        </p:nvSpPr>
        <p:spPr>
          <a:xfrm>
            <a:off x="76200" y="4800600"/>
            <a:ext cx="3200400" cy="212725"/>
          </a:xfrm>
          <a:prstGeom prst="rect">
            <a:avLst/>
          </a:prstGeom>
        </p:spPr>
        <p:txBody>
          <a:bodyPr vert="horz" rtlCol="0" anchor="b"/>
          <a:lstStyle>
            <a:lvl1pPr algn="l" eaLnBrk="1" latinLnBrk="0" hangingPunct="1">
              <a:defRPr kumimoji="0" sz="1100">
                <a:solidFill>
                  <a:schemeClr val="tx2">
                    <a:lumMod val="75000"/>
                    <a:lumOff val="25000"/>
                  </a:schemeClr>
                </a:solidFill>
                <a:latin typeface="Arial" pitchFamily="34" charset="0"/>
              </a:defRPr>
            </a:lvl1pPr>
          </a:lstStyle>
          <a:p>
            <a:pPr>
              <a:defRPr/>
            </a:pPr>
            <a:fld id="{F2F54528-209C-4BE0-B3E6-6314FC007DAE}" type="datetimeFigureOut">
              <a:rPr lang="en-US"/>
              <a:pPr>
                <a:defRPr/>
              </a:pPr>
              <a:t>12/15/2021</a:t>
            </a:fld>
            <a:endParaRPr lang="en-US" dirty="0"/>
          </a:p>
        </p:txBody>
      </p:sp>
      <p:sp>
        <p:nvSpPr>
          <p:cNvPr id="5" name="页脚占位符 4"/>
          <p:cNvSpPr>
            <a:spLocks noGrp="1"/>
          </p:cNvSpPr>
          <p:nvPr>
            <p:ph type="ftr" sz="quarter" idx="3"/>
          </p:nvPr>
        </p:nvSpPr>
        <p:spPr>
          <a:xfrm>
            <a:off x="5334000" y="4800600"/>
            <a:ext cx="3733800" cy="212725"/>
          </a:xfrm>
          <a:prstGeom prst="rect">
            <a:avLst/>
          </a:prstGeom>
        </p:spPr>
        <p:txBody>
          <a:bodyPr vert="horz" rtlCol="0" anchor="ctr"/>
          <a:lstStyle>
            <a:lvl1pPr algn="r" eaLnBrk="1" latinLnBrk="0" hangingPunct="1">
              <a:defRPr kumimoji="0" sz="1100">
                <a:solidFill>
                  <a:schemeClr val="tx2">
                    <a:lumMod val="75000"/>
                    <a:lumOff val="25000"/>
                  </a:schemeClr>
                </a:solidFill>
                <a:latin typeface="Arial" pitchFamily="34" charset="0"/>
              </a:defRPr>
            </a:lvl1pPr>
          </a:lstStyle>
          <a:p>
            <a:pPr>
              <a:defRPr/>
            </a:pPr>
            <a:endParaRPr lang="zh-CN" altLang="en-US"/>
          </a:p>
        </p:txBody>
      </p:sp>
      <p:sp>
        <p:nvSpPr>
          <p:cNvPr id="6" name="灯片编号占位符 5"/>
          <p:cNvSpPr>
            <a:spLocks noGrp="1"/>
          </p:cNvSpPr>
          <p:nvPr>
            <p:ph type="sldNum" sz="quarter" idx="4"/>
          </p:nvPr>
        </p:nvSpPr>
        <p:spPr>
          <a:xfrm>
            <a:off x="4114800" y="4800600"/>
            <a:ext cx="914400" cy="212725"/>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latin typeface="Arial" pitchFamily="34" charset="0"/>
              </a:defRPr>
            </a:lvl1pPr>
          </a:lstStyle>
          <a:p>
            <a:pPr>
              <a:defRPr/>
            </a:pPr>
            <a:fld id="{70DAFB58-1C7C-4A36-821D-B35DD5533F82}" type="slidenum">
              <a:rPr lang="en-US"/>
              <a:pPr>
                <a:defRPr/>
              </a:pPr>
              <a:t>‹#›</a:t>
            </a:fld>
            <a:endParaRPr lang="zh-CN" altLang="en-US" dirty="0"/>
          </a:p>
        </p:txBody>
      </p:sp>
      <p:sp>
        <p:nvSpPr>
          <p:cNvPr id="8" name="矩形 7"/>
          <p:cNvSpPr/>
          <p:nvPr/>
        </p:nvSpPr>
        <p:spPr>
          <a:xfrm>
            <a:off x="0" y="0"/>
            <a:ext cx="9144000" cy="80963"/>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Tree>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26" r:id="rId11"/>
    <p:sldLayoutId id="2147483937"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Franklin Gothic Medium" pitchFamily="34" charset="0"/>
          <a:ea typeface="微软雅黑" pitchFamily="34" charset="-122"/>
        </a:defRPr>
      </a:lvl2pPr>
      <a:lvl3pPr algn="ctr" rtl="0" eaLnBrk="0" fontAlgn="base" hangingPunct="0">
        <a:spcBef>
          <a:spcPct val="0"/>
        </a:spcBef>
        <a:spcAft>
          <a:spcPct val="0"/>
        </a:spcAft>
        <a:defRPr sz="4400">
          <a:solidFill>
            <a:schemeClr val="tx2"/>
          </a:solidFill>
          <a:latin typeface="Franklin Gothic Medium" pitchFamily="34" charset="0"/>
          <a:ea typeface="微软雅黑" pitchFamily="34" charset="-122"/>
        </a:defRPr>
      </a:lvl3pPr>
      <a:lvl4pPr algn="ctr" rtl="0" eaLnBrk="0" fontAlgn="base" hangingPunct="0">
        <a:spcBef>
          <a:spcPct val="0"/>
        </a:spcBef>
        <a:spcAft>
          <a:spcPct val="0"/>
        </a:spcAft>
        <a:defRPr sz="4400">
          <a:solidFill>
            <a:schemeClr val="tx2"/>
          </a:solidFill>
          <a:latin typeface="Franklin Gothic Medium" pitchFamily="34" charset="0"/>
          <a:ea typeface="微软雅黑" pitchFamily="34" charset="-122"/>
        </a:defRPr>
      </a:lvl4pPr>
      <a:lvl5pPr algn="ctr" rtl="0" eaLnBrk="0" fontAlgn="base" hangingPunct="0">
        <a:spcBef>
          <a:spcPct val="0"/>
        </a:spcBef>
        <a:spcAft>
          <a:spcPct val="0"/>
        </a:spcAft>
        <a:defRPr sz="4400">
          <a:solidFill>
            <a:schemeClr val="tx2"/>
          </a:solidFill>
          <a:latin typeface="Franklin Gothic Medium" pitchFamily="34" charset="0"/>
          <a:ea typeface="微软雅黑" pitchFamily="34" charset="-122"/>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0" fontAlgn="base" hangingPunct="0">
        <a:spcBef>
          <a:spcPct val="20000"/>
        </a:spcBef>
        <a:spcAft>
          <a:spcPct val="0"/>
        </a:spcAft>
        <a:buClr>
          <a:schemeClr val="tx2"/>
        </a:buClr>
        <a:buSzPct val="50000"/>
        <a:buFont typeface="Wingdings 2" pitchFamily="18" charset="2"/>
        <a:buChar char="ß"/>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2" pitchFamily="18" charset="2"/>
        <a:buChar char="Þ"/>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50000"/>
        <a:buFont typeface="Wingdings 2"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50000"/>
        <a:buFont typeface="Wingdings 2"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50000"/>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4.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728c8dd9f51c75e6.gif"/>
          <p:cNvPicPr>
            <a:picLocks noChangeAspect="1"/>
          </p:cNvPicPr>
          <p:nvPr/>
        </p:nvPicPr>
        <p:blipFill>
          <a:blip r:embed="rId2"/>
          <a:stretch>
            <a:fillRect/>
          </a:stretch>
        </p:blipFill>
        <p:spPr>
          <a:xfrm>
            <a:off x="3217329" y="804333"/>
            <a:ext cx="2751671" cy="3234267"/>
          </a:xfrm>
          <a:prstGeom prst="rect">
            <a:avLst/>
          </a:prstGeom>
        </p:spPr>
      </p:pic>
      <p:pic>
        <p:nvPicPr>
          <p:cNvPr id="5" name="图片 4" descr="20169251617085b7f.jpg"/>
          <p:cNvPicPr>
            <a:picLocks noChangeAspect="1"/>
          </p:cNvPicPr>
          <p:nvPr/>
        </p:nvPicPr>
        <p:blipFill>
          <a:blip r:embed="rId3"/>
          <a:stretch>
            <a:fillRect/>
          </a:stretch>
        </p:blipFill>
        <p:spPr>
          <a:xfrm>
            <a:off x="143924" y="855113"/>
            <a:ext cx="2700866" cy="3192179"/>
          </a:xfrm>
          <a:prstGeom prst="rect">
            <a:avLst/>
          </a:prstGeom>
        </p:spPr>
      </p:pic>
      <p:pic>
        <p:nvPicPr>
          <p:cNvPr id="6" name="图片 5" descr="20169251624219bd00.jpg"/>
          <p:cNvPicPr>
            <a:picLocks noChangeAspect="1"/>
          </p:cNvPicPr>
          <p:nvPr/>
        </p:nvPicPr>
        <p:blipFill>
          <a:blip r:embed="rId4"/>
          <a:stretch>
            <a:fillRect/>
          </a:stretch>
        </p:blipFill>
        <p:spPr>
          <a:xfrm>
            <a:off x="6290749" y="880528"/>
            <a:ext cx="2522571" cy="3163834"/>
          </a:xfrm>
          <a:prstGeom prst="rect">
            <a:avLst/>
          </a:prstGeom>
        </p:spPr>
      </p:pic>
      <p:sp>
        <p:nvSpPr>
          <p:cNvPr id="7" name="TextBox 6"/>
          <p:cNvSpPr txBox="1"/>
          <p:nvPr/>
        </p:nvSpPr>
        <p:spPr>
          <a:xfrm>
            <a:off x="3064991" y="4428065"/>
            <a:ext cx="2980267" cy="461665"/>
          </a:xfrm>
          <a:prstGeom prst="rect">
            <a:avLst/>
          </a:prstGeom>
          <a:noFill/>
        </p:spPr>
        <p:txBody>
          <a:bodyPr wrap="square" rtlCol="0">
            <a:spAutoFit/>
          </a:bodyPr>
          <a:lstStyle/>
          <a:p>
            <a:r>
              <a:rPr lang="zh-CN" altLang="en-US" sz="2400" dirty="0" smtClean="0">
                <a:solidFill>
                  <a:srgbClr val="FF0000"/>
                </a:solidFill>
                <a:latin typeface="华文行楷" pitchFamily="2" charset="-122"/>
                <a:ea typeface="华文行楷" pitchFamily="2" charset="-122"/>
              </a:rPr>
              <a:t>瀑：飞泉，悬水也。</a:t>
            </a:r>
            <a:endParaRPr lang="zh-CN" altLang="en-US" sz="2400" dirty="0">
              <a:solidFill>
                <a:srgbClr val="FF0000"/>
              </a:solidFill>
              <a:latin typeface="华文行楷" pitchFamily="2" charset="-122"/>
              <a:ea typeface="华文行楷" pitchFamily="2" charset="-122"/>
            </a:endParaRPr>
          </a:p>
        </p:txBody>
      </p:sp>
      <p:sp>
        <p:nvSpPr>
          <p:cNvPr id="8" name="云形标注 7"/>
          <p:cNvSpPr/>
          <p:nvPr/>
        </p:nvSpPr>
        <p:spPr>
          <a:xfrm>
            <a:off x="4224867" y="440267"/>
            <a:ext cx="474133" cy="812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400" dirty="0" smtClean="0">
                <a:solidFill>
                  <a:srgbClr val="FF0000"/>
                </a:solidFill>
                <a:latin typeface="华文行楷" pitchFamily="2" charset="-122"/>
                <a:ea typeface="华文行楷" pitchFamily="2" charset="-122"/>
              </a:rPr>
              <a:t>水</a:t>
            </a:r>
            <a:endParaRPr lang="zh-CN" altLang="en-US" sz="2400" dirty="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a:extLst>
              <a:ext uri="{FF2B5EF4-FFF2-40B4-BE49-F238E27FC236}"/>
            </a:extLst>
          </p:cNvPr>
          <p:cNvSpPr txBox="1"/>
          <p:nvPr/>
        </p:nvSpPr>
        <p:spPr bwMode="auto">
          <a:xfrm>
            <a:off x="966766" y="1015644"/>
            <a:ext cx="6483350" cy="777875"/>
          </a:xfrm>
          <a:prstGeom prst="rect">
            <a:avLst/>
          </a:prstGeom>
          <a:extLst>
            <a:ext uri="{909E8E84-426E-40DD-AFC4-6F175D3DCCD1}"/>
            <a:ext uri="{91240B29-F687-4F45-9708-019B960494DF}"/>
          </a:extLst>
        </p:spPr>
        <p:txBody>
          <a:bodyPr/>
          <a:lst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Times New Roman" pitchFamily="18" charset="0"/>
                <a:ea typeface="黑体" pitchFamily="2" charset="-122"/>
              </a:defRPr>
            </a:lvl2pPr>
            <a:lvl3pPr algn="ctr" rtl="0" eaLnBrk="0" fontAlgn="base" hangingPunct="0">
              <a:spcBef>
                <a:spcPct val="0"/>
              </a:spcBef>
              <a:spcAft>
                <a:spcPct val="0"/>
              </a:spcAft>
              <a:defRPr sz="2800" b="1">
                <a:solidFill>
                  <a:schemeClr val="tx1"/>
                </a:solidFill>
                <a:latin typeface="Times New Roman" pitchFamily="18" charset="0"/>
                <a:ea typeface="黑体" pitchFamily="2" charset="-122"/>
              </a:defRPr>
            </a:lvl3pPr>
            <a:lvl4pPr algn="ctr" rtl="0" eaLnBrk="0" fontAlgn="base" hangingPunct="0">
              <a:spcBef>
                <a:spcPct val="0"/>
              </a:spcBef>
              <a:spcAft>
                <a:spcPct val="0"/>
              </a:spcAft>
              <a:defRPr sz="2800" b="1">
                <a:solidFill>
                  <a:schemeClr val="tx1"/>
                </a:solidFill>
                <a:latin typeface="Times New Roman" pitchFamily="18" charset="0"/>
                <a:ea typeface="黑体" pitchFamily="2" charset="-122"/>
              </a:defRPr>
            </a:lvl4pPr>
            <a:lvl5pPr algn="ctr" rtl="0" eaLnBrk="0" fontAlgn="base" hangingPunct="0">
              <a:spcBef>
                <a:spcPct val="0"/>
              </a:spcBef>
              <a:spcAft>
                <a:spcPct val="0"/>
              </a:spcAft>
              <a:defRPr sz="2800" b="1">
                <a:solidFill>
                  <a:schemeClr val="tx1"/>
                </a:solidFill>
                <a:latin typeface="Times New Roman" pitchFamily="18" charset="0"/>
                <a:ea typeface="黑体" pitchFamily="2" charset="-122"/>
              </a:defRPr>
            </a:lvl5pPr>
            <a:lvl6pPr marL="457200" algn="ctr" rtl="0" fontAlgn="base">
              <a:spcBef>
                <a:spcPct val="0"/>
              </a:spcBef>
              <a:spcAft>
                <a:spcPct val="0"/>
              </a:spcAft>
              <a:defRPr sz="2800" b="1">
                <a:solidFill>
                  <a:schemeClr val="tx1"/>
                </a:solidFill>
                <a:latin typeface="Times New Roman" pitchFamily="18" charset="0"/>
                <a:ea typeface="黑体" pitchFamily="2" charset="-122"/>
              </a:defRPr>
            </a:lvl6pPr>
            <a:lvl7pPr marL="914400" algn="ctr" rtl="0" fontAlgn="base">
              <a:spcBef>
                <a:spcPct val="0"/>
              </a:spcBef>
              <a:spcAft>
                <a:spcPct val="0"/>
              </a:spcAft>
              <a:defRPr sz="2800" b="1">
                <a:solidFill>
                  <a:schemeClr val="tx1"/>
                </a:solidFill>
                <a:latin typeface="Times New Roman" pitchFamily="18" charset="0"/>
                <a:ea typeface="黑体" pitchFamily="2" charset="-122"/>
              </a:defRPr>
            </a:lvl7pPr>
            <a:lvl8pPr marL="1371600" algn="ctr" rtl="0" fontAlgn="base">
              <a:spcBef>
                <a:spcPct val="0"/>
              </a:spcBef>
              <a:spcAft>
                <a:spcPct val="0"/>
              </a:spcAft>
              <a:defRPr sz="2800" b="1">
                <a:solidFill>
                  <a:schemeClr val="tx1"/>
                </a:solidFill>
                <a:latin typeface="Times New Roman" pitchFamily="18" charset="0"/>
                <a:ea typeface="黑体" pitchFamily="2" charset="-122"/>
              </a:defRPr>
            </a:lvl8pPr>
            <a:lvl9pPr marL="1828800" algn="ctr" rtl="0" fontAlgn="base">
              <a:spcBef>
                <a:spcPct val="0"/>
              </a:spcBef>
              <a:spcAft>
                <a:spcPct val="0"/>
              </a:spcAft>
              <a:defRPr sz="2800" b="1">
                <a:solidFill>
                  <a:schemeClr val="tx1"/>
                </a:solidFill>
                <a:latin typeface="Times New Roman" pitchFamily="18" charset="0"/>
                <a:ea typeface="黑体" pitchFamily="2" charset="-122"/>
              </a:defRPr>
            </a:lvl9pPr>
          </a:lstStyle>
          <a:p>
            <a:pPr eaLnBrk="1" hangingPunct="1">
              <a:defRPr/>
            </a:pPr>
            <a:r>
              <a:rPr lang="en-US" altLang="zh-CN" sz="6000" dirty="0" smtClean="0">
                <a:latin typeface="华文行楷" pitchFamily="2" charset="-122"/>
                <a:ea typeface="华文行楷" pitchFamily="2" charset="-122"/>
              </a:rPr>
              <a:t>17 </a:t>
            </a:r>
            <a:r>
              <a:rPr lang="zh-CN" altLang="en-US" sz="6000" dirty="0" smtClean="0">
                <a:latin typeface="华文行楷" pitchFamily="2" charset="-122"/>
                <a:ea typeface="华文行楷" pitchFamily="2" charset="-122"/>
              </a:rPr>
              <a:t>壶口瀑布</a:t>
            </a:r>
            <a:endParaRPr lang="zh-CN" altLang="en-US" sz="6000" dirty="0">
              <a:latin typeface="华文行楷" pitchFamily="2" charset="-122"/>
              <a:ea typeface="华文行楷" pitchFamily="2" charset="-122"/>
            </a:endParaRPr>
          </a:p>
        </p:txBody>
      </p:sp>
      <p:sp>
        <p:nvSpPr>
          <p:cNvPr id="15363" name="副标题 2"/>
          <p:cNvSpPr txBox="1">
            <a:spLocks noChangeArrowheads="1"/>
          </p:cNvSpPr>
          <p:nvPr/>
        </p:nvSpPr>
        <p:spPr bwMode="auto">
          <a:xfrm>
            <a:off x="4235450" y="2903538"/>
            <a:ext cx="3621088" cy="436562"/>
          </a:xfrm>
          <a:prstGeom prst="rect">
            <a:avLst/>
          </a:prstGeom>
          <a:noFill/>
          <a:ln w="9525">
            <a:noFill/>
            <a:miter lim="800000"/>
            <a:headEnd/>
            <a:tailEnd/>
          </a:ln>
        </p:spPr>
        <p:txBody>
          <a:bodyPr/>
          <a:lstStyle/>
          <a:p>
            <a:pPr algn="ctr" eaLnBrk="1" hangingPunct="1">
              <a:spcBef>
                <a:spcPct val="20000"/>
              </a:spcBef>
            </a:pPr>
            <a:r>
              <a:rPr lang="zh-CN" altLang="en-US" sz="4000" b="1" dirty="0" smtClean="0">
                <a:latin typeface="华文行楷" pitchFamily="2" charset="-122"/>
                <a:ea typeface="华文行楷" pitchFamily="2" charset="-122"/>
              </a:rPr>
              <a:t>梁衡</a:t>
            </a:r>
            <a:endParaRPr lang="zh-CN" altLang="en-US" sz="4000" b="1" dirty="0">
              <a:latin typeface="华文行楷" pitchFamily="2" charset="-122"/>
              <a:ea typeface="华文行楷" pitchFamily="2" charset="-122"/>
            </a:endParaRPr>
          </a:p>
        </p:txBody>
      </p:sp>
      <p:cxnSp>
        <p:nvCxnSpPr>
          <p:cNvPr id="5" name="直接连接符 4">
            <a:extLst>
              <a:ext uri="{FF2B5EF4-FFF2-40B4-BE49-F238E27FC236}"/>
            </a:extLst>
          </p:cNvPr>
          <p:cNvCxnSpPr/>
          <p:nvPr/>
        </p:nvCxnSpPr>
        <p:spPr>
          <a:xfrm>
            <a:off x="1655763" y="2400300"/>
            <a:ext cx="588327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gtEl>
                                        <p:attrNameLst>
                                          <p:attrName>style.visibility</p:attrName>
                                        </p:attrNameLst>
                                      </p:cBhvr>
                                      <p:to>
                                        <p:strVal val="visible"/>
                                      </p:to>
                                    </p:set>
                                    <p:anim calcmode="lin" valueType="num">
                                      <p:cBhvr additive="base">
                                        <p:cTn id="13" dur="500" fill="hold"/>
                                        <p:tgtEl>
                                          <p:spTgt spid="15363"/>
                                        </p:tgtEl>
                                        <p:attrNameLst>
                                          <p:attrName>ppt_x</p:attrName>
                                        </p:attrNameLst>
                                      </p:cBhvr>
                                      <p:tavLst>
                                        <p:tav tm="0">
                                          <p:val>
                                            <p:strVal val="#ppt_x"/>
                                          </p:val>
                                        </p:tav>
                                        <p:tav tm="100000">
                                          <p:val>
                                            <p:strVal val="#ppt_x"/>
                                          </p:val>
                                        </p:tav>
                                      </p:tavLst>
                                    </p:anim>
                                    <p:anim calcmode="lin" valueType="num">
                                      <p:cBhvr additive="base">
                                        <p:cTn id="14"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3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784" y="968405"/>
            <a:ext cx="8229600" cy="857250"/>
          </a:xfrm>
        </p:spPr>
        <p:txBody>
          <a:bodyPr/>
          <a:lstStyle/>
          <a:p>
            <a:r>
              <a:rPr lang="zh-CN" altLang="en-US" sz="2800" dirty="0" smtClean="0">
                <a:solidFill>
                  <a:schemeClr val="tx1"/>
                </a:solidFill>
                <a:latin typeface="华文行楷" pitchFamily="2" charset="-122"/>
                <a:ea typeface="华文行楷" pitchFamily="2" charset="-122"/>
                <a:cs typeface="+mn-cs"/>
              </a:rPr>
              <a:t>如何阅读游记？</a:t>
            </a:r>
          </a:p>
        </p:txBody>
      </p:sp>
      <p:sp>
        <p:nvSpPr>
          <p:cNvPr id="3" name="内容占位符 2"/>
          <p:cNvSpPr>
            <a:spLocks noGrp="1"/>
          </p:cNvSpPr>
          <p:nvPr>
            <p:ph idx="1"/>
          </p:nvPr>
        </p:nvSpPr>
        <p:spPr>
          <a:xfrm>
            <a:off x="457200" y="1894444"/>
            <a:ext cx="8229600" cy="1323439"/>
          </a:xfrm>
          <a:noFill/>
        </p:spPr>
        <p:txBody>
          <a:bodyPr wrap="square" rtlCol="0">
            <a:spAutoFit/>
          </a:bodyPr>
          <a:lstStyle/>
          <a:p>
            <a:pPr>
              <a:spcBef>
                <a:spcPct val="0"/>
              </a:spcBef>
            </a:pPr>
            <a:r>
              <a:rPr lang="zh-CN" altLang="en-US" sz="2000" dirty="0" smtClean="0">
                <a:latin typeface="华文行楷" pitchFamily="2" charset="-122"/>
                <a:ea typeface="华文行楷" pitchFamily="2" charset="-122"/>
              </a:rPr>
              <a:t>以我之足</a:t>
            </a:r>
            <a:endParaRPr lang="en-US" altLang="zh-CN" sz="2000" dirty="0" smtClean="0">
              <a:latin typeface="华文行楷" pitchFamily="2" charset="-122"/>
              <a:ea typeface="华文行楷" pitchFamily="2" charset="-122"/>
            </a:endParaRPr>
          </a:p>
          <a:p>
            <a:pPr>
              <a:spcBef>
                <a:spcPct val="0"/>
              </a:spcBef>
            </a:pPr>
            <a:r>
              <a:rPr lang="zh-CN" altLang="en-US" sz="2000" dirty="0" smtClean="0">
                <a:latin typeface="华文行楷" pitchFamily="2" charset="-122"/>
                <a:ea typeface="华文行楷" pitchFamily="2" charset="-122"/>
              </a:rPr>
              <a:t>用我之眼</a:t>
            </a:r>
            <a:endParaRPr lang="en-US" altLang="zh-CN" sz="2000" dirty="0" smtClean="0">
              <a:latin typeface="华文行楷" pitchFamily="2" charset="-122"/>
              <a:ea typeface="华文行楷" pitchFamily="2" charset="-122"/>
            </a:endParaRPr>
          </a:p>
          <a:p>
            <a:pPr>
              <a:spcBef>
                <a:spcPct val="0"/>
              </a:spcBef>
            </a:pPr>
            <a:r>
              <a:rPr lang="zh-CN" altLang="en-US" sz="2000" dirty="0" smtClean="0">
                <a:latin typeface="华文行楷" pitchFamily="2" charset="-122"/>
                <a:ea typeface="华文行楷" pitchFamily="2" charset="-122"/>
              </a:rPr>
              <a:t>凝我之思</a:t>
            </a:r>
            <a:endParaRPr lang="en-US" altLang="zh-CN" sz="2000" dirty="0" smtClean="0">
              <a:latin typeface="华文行楷" pitchFamily="2" charset="-122"/>
              <a:ea typeface="华文行楷" pitchFamily="2" charset="-122"/>
            </a:endParaRPr>
          </a:p>
          <a:p>
            <a:pPr>
              <a:spcBef>
                <a:spcPct val="0"/>
              </a:spcBef>
            </a:pPr>
            <a:r>
              <a:rPr lang="zh-CN" altLang="en-US" sz="2000" dirty="0" smtClean="0">
                <a:latin typeface="华文行楷" pitchFamily="2" charset="-122"/>
                <a:ea typeface="华文行楷" pitchFamily="2" charset="-122"/>
              </a:rPr>
              <a:t>抒我之情</a:t>
            </a:r>
          </a:p>
        </p:txBody>
      </p:sp>
      <p:sp>
        <p:nvSpPr>
          <p:cNvPr id="4" name="右大括号 3"/>
          <p:cNvSpPr/>
          <p:nvPr/>
        </p:nvSpPr>
        <p:spPr>
          <a:xfrm>
            <a:off x="2048933" y="1947330"/>
            <a:ext cx="45719" cy="11853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TextBox 4"/>
          <p:cNvSpPr txBox="1"/>
          <p:nvPr/>
        </p:nvSpPr>
        <p:spPr>
          <a:xfrm>
            <a:off x="2396066" y="2387598"/>
            <a:ext cx="2531533" cy="400110"/>
          </a:xfrm>
          <a:prstGeom prst="rect">
            <a:avLst/>
          </a:prstGeom>
          <a:noFill/>
        </p:spPr>
        <p:txBody>
          <a:bodyPr wrap="square" rtlCol="0">
            <a:spAutoFit/>
          </a:bodyPr>
          <a:lstStyle/>
          <a:p>
            <a:r>
              <a:rPr lang="zh-CN" altLang="en-US" sz="2000" dirty="0" smtClean="0">
                <a:solidFill>
                  <a:srgbClr val="FF0000"/>
                </a:solidFill>
                <a:latin typeface="华文行楷" pitchFamily="2" charset="-122"/>
                <a:ea typeface="华文行楷" pitchFamily="2" charset="-122"/>
              </a:rPr>
              <a:t>所至、所见、所感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2" name="文本框 46">
            <a:extLst>
              <a:ext uri="{FF2B5EF4-FFF2-40B4-BE49-F238E27FC236}"/>
            </a:extLst>
          </p:cNvPr>
          <p:cNvSpPr txBox="1">
            <a:spLocks noChangeArrowheads="1"/>
          </p:cNvSpPr>
          <p:nvPr/>
        </p:nvSpPr>
        <p:spPr bwMode="auto">
          <a:xfrm rot="21175089">
            <a:off x="7067550" y="15700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2" name="文本框 46">
            <a:extLst>
              <a:ext uri="{FF2B5EF4-FFF2-40B4-BE49-F238E27FC236}"/>
            </a:extLst>
          </p:cNvPr>
          <p:cNvSpPr txBox="1">
            <a:spLocks noChangeArrowheads="1"/>
          </p:cNvSpPr>
          <p:nvPr/>
        </p:nvSpPr>
        <p:spPr bwMode="auto">
          <a:xfrm rot="20220000">
            <a:off x="2687638" y="13160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5412"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3"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4"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5"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6"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7"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8"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9"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0"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1"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2"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3"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4"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5"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6"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7"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9"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1"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2"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5433"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4"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6"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7"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8"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9"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0"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1"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2"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3"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4" name="文本框 36"/>
          <p:cNvSpPr txBox="1">
            <a:spLocks noChangeArrowheads="1"/>
          </p:cNvSpPr>
          <p:nvPr/>
        </p:nvSpPr>
        <p:spPr bwMode="auto">
          <a:xfrm rot="4020000">
            <a:off x="1670844" y="15120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5"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6"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7"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9"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0"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1"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2"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5453"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4"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5"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6"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7"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8"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9"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60"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61"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6" name="矩形 12"/>
          <p:cNvSpPr>
            <a:spLocks noChangeArrowheads="1"/>
          </p:cNvSpPr>
          <p:nvPr/>
        </p:nvSpPr>
        <p:spPr bwMode="auto">
          <a:xfrm>
            <a:off x="1138198" y="96268"/>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一、以我之足</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壶</a:t>
            </a:r>
            <a:r>
              <a:rPr lang="zh-CN" altLang="en-US" sz="3600" b="1" dirty="0">
                <a:latin typeface="华文行楷" pitchFamily="2" charset="-122"/>
                <a:ea typeface="华文行楷" pitchFamily="2" charset="-122"/>
              </a:rPr>
              <a:t>口</a:t>
            </a:r>
            <a:r>
              <a:rPr lang="zh-CN" altLang="en-US" sz="3600" b="1" dirty="0" smtClean="0">
                <a:latin typeface="华文行楷" pitchFamily="2" charset="-122"/>
                <a:ea typeface="华文行楷" pitchFamily="2" charset="-122"/>
              </a:rPr>
              <a:t>初印象</a:t>
            </a:r>
            <a:endParaRPr lang="en-US" altLang="zh-CN" sz="3600" b="1" dirty="0">
              <a:latin typeface="华文行楷" pitchFamily="2" charset="-122"/>
              <a:ea typeface="华文行楷" pitchFamily="2" charset="-122"/>
            </a:endParaRPr>
          </a:p>
        </p:txBody>
      </p:sp>
      <p:sp>
        <p:nvSpPr>
          <p:cNvPr id="16487" name="TextBox 116"/>
          <p:cNvSpPr txBox="1">
            <a:spLocks noChangeArrowheads="1"/>
          </p:cNvSpPr>
          <p:nvPr/>
        </p:nvSpPr>
        <p:spPr bwMode="auto">
          <a:xfrm>
            <a:off x="1523999" y="1312312"/>
            <a:ext cx="6764867" cy="646331"/>
          </a:xfrm>
          <a:prstGeom prst="rect">
            <a:avLst/>
          </a:prstGeom>
          <a:noFill/>
          <a:ln w="9525">
            <a:noFill/>
            <a:miter lim="800000"/>
            <a:headEnd/>
            <a:tailEnd/>
          </a:ln>
        </p:spPr>
        <p:txBody>
          <a:bodyPr wrap="square">
            <a:spAutoFit/>
          </a:bodyPr>
          <a:lstStyle/>
          <a:p>
            <a:r>
              <a:rPr lang="zh-CN" altLang="en-US" sz="1600" dirty="0" smtClean="0"/>
              <a:t>      </a:t>
            </a:r>
            <a:r>
              <a:rPr lang="zh-CN" altLang="en-US" dirty="0" smtClean="0">
                <a:latin typeface="华文行楷" pitchFamily="2" charset="-122"/>
                <a:ea typeface="华文行楷" pitchFamily="2" charset="-122"/>
              </a:rPr>
              <a:t>明确：壶口瀑布不是从高处落下，让人们仰观垂空的水幕，而是由平地向更低的沟里跌去，人们只能</a:t>
            </a:r>
            <a:r>
              <a:rPr lang="zh-CN" altLang="en-US" dirty="0" smtClean="0">
                <a:solidFill>
                  <a:srgbClr val="FF0000"/>
                </a:solidFill>
                <a:latin typeface="华文行楷" pitchFamily="2" charset="-122"/>
                <a:ea typeface="华文行楷" pitchFamily="2" charset="-122"/>
              </a:rPr>
              <a:t>俯视</a:t>
            </a:r>
            <a:r>
              <a:rPr lang="zh-CN" altLang="en-US" dirty="0" smtClean="0">
                <a:latin typeface="华文行楷" pitchFamily="2" charset="-122"/>
                <a:ea typeface="华文行楷" pitchFamily="2" charset="-122"/>
              </a:rPr>
              <a:t>被急急吸去的水流。</a:t>
            </a:r>
            <a:endParaRPr lang="zh-CN" altLang="en-US" dirty="0">
              <a:latin typeface="华文行楷" pitchFamily="2" charset="-122"/>
              <a:ea typeface="华文行楷" pitchFamily="2" charset="-122"/>
            </a:endParaRPr>
          </a:p>
        </p:txBody>
      </p:sp>
      <p:sp>
        <p:nvSpPr>
          <p:cNvPr id="105" name="TextBox 104"/>
          <p:cNvSpPr txBox="1"/>
          <p:nvPr/>
        </p:nvSpPr>
        <p:spPr>
          <a:xfrm>
            <a:off x="1515532" y="803849"/>
            <a:ext cx="3936033" cy="523220"/>
          </a:xfrm>
          <a:prstGeom prst="rect">
            <a:avLst/>
          </a:prstGeom>
          <a:noFill/>
        </p:spPr>
        <p:txBody>
          <a:bodyPr wrap="square" rtlCol="0">
            <a:spAutoFit/>
          </a:bodyPr>
          <a:lstStyle/>
          <a:p>
            <a:r>
              <a:rPr lang="en-US" altLang="zh-CN" sz="2800" dirty="0" smtClean="0">
                <a:latin typeface="华文行楷" pitchFamily="2" charset="-122"/>
                <a:ea typeface="华文行楷" pitchFamily="2" charset="-122"/>
              </a:rPr>
              <a:t>1</a:t>
            </a:r>
            <a:r>
              <a:rPr lang="zh-CN" altLang="en-US" sz="2800" dirty="0" smtClean="0">
                <a:latin typeface="华文行楷" pitchFamily="2" charset="-122"/>
                <a:ea typeface="华文行楷" pitchFamily="2" charset="-122"/>
              </a:rPr>
              <a:t>、壶口瀑布观景角度</a:t>
            </a:r>
            <a:endParaRPr lang="zh-CN" altLang="en-US" sz="2800" dirty="0">
              <a:latin typeface="华文行楷" pitchFamily="2" charset="-122"/>
              <a:ea typeface="华文行楷" pitchFamily="2" charset="-122"/>
            </a:endParaRPr>
          </a:p>
        </p:txBody>
      </p:sp>
      <p:sp>
        <p:nvSpPr>
          <p:cNvPr id="106" name="TextBox 105"/>
          <p:cNvSpPr txBox="1"/>
          <p:nvPr/>
        </p:nvSpPr>
        <p:spPr>
          <a:xfrm>
            <a:off x="1549395" y="1972734"/>
            <a:ext cx="6114148" cy="523220"/>
          </a:xfrm>
          <a:prstGeom prst="rect">
            <a:avLst/>
          </a:prstGeom>
          <a:noFill/>
        </p:spPr>
        <p:txBody>
          <a:bodyPr wrap="square" rtlCol="0">
            <a:spAutoFit/>
          </a:bodyPr>
          <a:lstStyle/>
          <a:p>
            <a:r>
              <a:rPr lang="en-US" altLang="zh-CN" dirty="0" smtClean="0"/>
              <a:t> </a:t>
            </a:r>
            <a:r>
              <a:rPr lang="en-US" altLang="zh-CN" sz="2800" dirty="0" smtClean="0">
                <a:latin typeface="华文行楷" pitchFamily="2" charset="-122"/>
                <a:ea typeface="华文行楷" pitchFamily="2" charset="-122"/>
              </a:rPr>
              <a:t>2</a:t>
            </a:r>
            <a:r>
              <a:rPr lang="zh-CN" altLang="en-US" sz="2800" dirty="0" smtClean="0">
                <a:latin typeface="华文行楷" pitchFamily="2" charset="-122"/>
                <a:ea typeface="华文行楷" pitchFamily="2" charset="-122"/>
              </a:rPr>
              <a:t>、圈画作者行程</a:t>
            </a:r>
            <a:endParaRPr lang="zh-CN" altLang="en-US" sz="2800" dirty="0">
              <a:latin typeface="华文行楷" pitchFamily="2" charset="-122"/>
              <a:ea typeface="华文行楷" pitchFamily="2" charset="-122"/>
            </a:endParaRPr>
          </a:p>
        </p:txBody>
      </p:sp>
      <p:sp>
        <p:nvSpPr>
          <p:cNvPr id="102" name="矩形 101"/>
          <p:cNvSpPr/>
          <p:nvPr/>
        </p:nvSpPr>
        <p:spPr>
          <a:xfrm>
            <a:off x="2032038" y="2573863"/>
            <a:ext cx="1397000" cy="440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000" dirty="0" smtClean="0">
                <a:solidFill>
                  <a:srgbClr val="FF0000"/>
                </a:solidFill>
                <a:latin typeface="华文行楷" pitchFamily="2" charset="-122"/>
                <a:ea typeface="华文行楷" pitchFamily="2" charset="-122"/>
              </a:rPr>
              <a:t>下到滩里</a:t>
            </a:r>
            <a:endParaRPr lang="zh-CN" altLang="en-US" sz="2000" dirty="0">
              <a:solidFill>
                <a:srgbClr val="FF0000"/>
              </a:solidFill>
              <a:latin typeface="华文行楷" pitchFamily="2" charset="-122"/>
              <a:ea typeface="华文行楷" pitchFamily="2" charset="-122"/>
            </a:endParaRPr>
          </a:p>
        </p:txBody>
      </p:sp>
      <p:sp>
        <p:nvSpPr>
          <p:cNvPr id="103" name="矩形 102"/>
          <p:cNvSpPr/>
          <p:nvPr/>
        </p:nvSpPr>
        <p:spPr>
          <a:xfrm>
            <a:off x="3445974" y="2743197"/>
            <a:ext cx="1312377" cy="440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000" dirty="0" smtClean="0">
                <a:solidFill>
                  <a:srgbClr val="FF0000"/>
                </a:solidFill>
                <a:latin typeface="华文行楷" pitchFamily="2" charset="-122"/>
                <a:ea typeface="华文行楷" pitchFamily="2" charset="-122"/>
              </a:rPr>
              <a:t>下到沟里</a:t>
            </a:r>
          </a:p>
        </p:txBody>
      </p:sp>
      <p:sp>
        <p:nvSpPr>
          <p:cNvPr id="104" name="矩形 103"/>
          <p:cNvSpPr/>
          <p:nvPr/>
        </p:nvSpPr>
        <p:spPr>
          <a:xfrm>
            <a:off x="4775243" y="2937932"/>
            <a:ext cx="1287020" cy="440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000" dirty="0" smtClean="0">
                <a:solidFill>
                  <a:srgbClr val="FF0000"/>
                </a:solidFill>
                <a:latin typeface="华文行楷" pitchFamily="2" charset="-122"/>
                <a:ea typeface="华文行楷" pitchFamily="2" charset="-122"/>
              </a:rPr>
              <a:t>走到河心</a:t>
            </a:r>
          </a:p>
        </p:txBody>
      </p:sp>
      <p:sp>
        <p:nvSpPr>
          <p:cNvPr id="107" name="矩形 106"/>
          <p:cNvSpPr/>
          <p:nvPr/>
        </p:nvSpPr>
        <p:spPr>
          <a:xfrm>
            <a:off x="6062305" y="3132667"/>
            <a:ext cx="1532335" cy="440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000" dirty="0" smtClean="0">
                <a:solidFill>
                  <a:srgbClr val="FF0000"/>
                </a:solidFill>
                <a:latin typeface="华文行楷" pitchFamily="2" charset="-122"/>
                <a:ea typeface="华文行楷" pitchFamily="2" charset="-122"/>
              </a:rPr>
              <a:t>倚石观看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487"/>
                                        </p:tgtEl>
                                        <p:attrNameLst>
                                          <p:attrName>style.visibility</p:attrName>
                                        </p:attrNameLst>
                                      </p:cBhvr>
                                      <p:to>
                                        <p:strVal val="visible"/>
                                      </p:to>
                                    </p:set>
                                    <p:anim calcmode="lin" valueType="num">
                                      <p:cBhvr additive="base">
                                        <p:cTn id="7" dur="500" fill="hold"/>
                                        <p:tgtEl>
                                          <p:spTgt spid="16487"/>
                                        </p:tgtEl>
                                        <p:attrNameLst>
                                          <p:attrName>ppt_x</p:attrName>
                                        </p:attrNameLst>
                                      </p:cBhvr>
                                      <p:tavLst>
                                        <p:tav tm="0">
                                          <p:val>
                                            <p:strVal val="#ppt_x"/>
                                          </p:val>
                                        </p:tav>
                                        <p:tav tm="100000">
                                          <p:val>
                                            <p:strVal val="#ppt_x"/>
                                          </p:val>
                                        </p:tav>
                                      </p:tavLst>
                                    </p:anim>
                                    <p:anim calcmode="lin" valueType="num">
                                      <p:cBhvr additive="base">
                                        <p:cTn id="8" dur="500" fill="hold"/>
                                        <p:tgtEl>
                                          <p:spTgt spid="164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
                                        </p:tgtEl>
                                        <p:attrNameLst>
                                          <p:attrName>style.visibility</p:attrName>
                                        </p:attrNameLst>
                                      </p:cBhvr>
                                      <p:to>
                                        <p:strVal val="visible"/>
                                      </p:to>
                                    </p:set>
                                    <p:anim calcmode="lin" valueType="num">
                                      <p:cBhvr additive="base">
                                        <p:cTn id="13" dur="500" fill="hold"/>
                                        <p:tgtEl>
                                          <p:spTgt spid="102"/>
                                        </p:tgtEl>
                                        <p:attrNameLst>
                                          <p:attrName>ppt_x</p:attrName>
                                        </p:attrNameLst>
                                      </p:cBhvr>
                                      <p:tavLst>
                                        <p:tav tm="0">
                                          <p:val>
                                            <p:strVal val="#ppt_x"/>
                                          </p:val>
                                        </p:tav>
                                        <p:tav tm="100000">
                                          <p:val>
                                            <p:strVal val="#ppt_x"/>
                                          </p:val>
                                        </p:tav>
                                      </p:tavLst>
                                    </p:anim>
                                    <p:anim calcmode="lin" valueType="num">
                                      <p:cBhvr additive="base">
                                        <p:cTn id="14" dur="500" fill="hold"/>
                                        <p:tgtEl>
                                          <p:spTgt spid="10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3"/>
                                        </p:tgtEl>
                                        <p:attrNameLst>
                                          <p:attrName>style.visibility</p:attrName>
                                        </p:attrNameLst>
                                      </p:cBhvr>
                                      <p:to>
                                        <p:strVal val="visible"/>
                                      </p:to>
                                    </p:set>
                                    <p:anim calcmode="lin" valueType="num">
                                      <p:cBhvr additive="base">
                                        <p:cTn id="19" dur="500" fill="hold"/>
                                        <p:tgtEl>
                                          <p:spTgt spid="103"/>
                                        </p:tgtEl>
                                        <p:attrNameLst>
                                          <p:attrName>ppt_x</p:attrName>
                                        </p:attrNameLst>
                                      </p:cBhvr>
                                      <p:tavLst>
                                        <p:tav tm="0">
                                          <p:val>
                                            <p:strVal val="#ppt_x"/>
                                          </p:val>
                                        </p:tav>
                                        <p:tav tm="100000">
                                          <p:val>
                                            <p:strVal val="#ppt_x"/>
                                          </p:val>
                                        </p:tav>
                                      </p:tavLst>
                                    </p:anim>
                                    <p:anim calcmode="lin" valueType="num">
                                      <p:cBhvr additive="base">
                                        <p:cTn id="20" dur="500" fill="hold"/>
                                        <p:tgtEl>
                                          <p:spTgt spid="10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4"/>
                                        </p:tgtEl>
                                        <p:attrNameLst>
                                          <p:attrName>style.visibility</p:attrName>
                                        </p:attrNameLst>
                                      </p:cBhvr>
                                      <p:to>
                                        <p:strVal val="visible"/>
                                      </p:to>
                                    </p:set>
                                    <p:anim calcmode="lin" valueType="num">
                                      <p:cBhvr additive="base">
                                        <p:cTn id="25" dur="500" fill="hold"/>
                                        <p:tgtEl>
                                          <p:spTgt spid="104"/>
                                        </p:tgtEl>
                                        <p:attrNameLst>
                                          <p:attrName>ppt_x</p:attrName>
                                        </p:attrNameLst>
                                      </p:cBhvr>
                                      <p:tavLst>
                                        <p:tav tm="0">
                                          <p:val>
                                            <p:strVal val="#ppt_x"/>
                                          </p:val>
                                        </p:tav>
                                        <p:tav tm="100000">
                                          <p:val>
                                            <p:strVal val="#ppt_x"/>
                                          </p:val>
                                        </p:tav>
                                      </p:tavLst>
                                    </p:anim>
                                    <p:anim calcmode="lin" valueType="num">
                                      <p:cBhvr additive="base">
                                        <p:cTn id="26" dur="500" fill="hold"/>
                                        <p:tgtEl>
                                          <p:spTgt spid="10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7"/>
                                        </p:tgtEl>
                                        <p:attrNameLst>
                                          <p:attrName>style.visibility</p:attrName>
                                        </p:attrNameLst>
                                      </p:cBhvr>
                                      <p:to>
                                        <p:strVal val="visible"/>
                                      </p:to>
                                    </p:set>
                                    <p:anim calcmode="lin" valueType="num">
                                      <p:cBhvr additive="base">
                                        <p:cTn id="31" dur="500" fill="hold"/>
                                        <p:tgtEl>
                                          <p:spTgt spid="107"/>
                                        </p:tgtEl>
                                        <p:attrNameLst>
                                          <p:attrName>ppt_x</p:attrName>
                                        </p:attrNameLst>
                                      </p:cBhvr>
                                      <p:tavLst>
                                        <p:tav tm="0">
                                          <p:val>
                                            <p:strVal val="#ppt_x"/>
                                          </p:val>
                                        </p:tav>
                                        <p:tav tm="100000">
                                          <p:val>
                                            <p:strVal val="#ppt_x"/>
                                          </p:val>
                                        </p:tav>
                                      </p:tavLst>
                                    </p:anim>
                                    <p:anim calcmode="lin" valueType="num">
                                      <p:cBhvr additive="base">
                                        <p:cTn id="32" dur="500" fill="hold"/>
                                        <p:tgtEl>
                                          <p:spTgt spid="1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 grpId="0"/>
      <p:bldP spid="102" grpId="0" animBg="1"/>
      <p:bldP spid="103" grpId="0" animBg="1"/>
      <p:bldP spid="104" grpId="0" animBg="1"/>
      <p:bldP spid="10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2" name="文本框 46">
            <a:extLst>
              <a:ext uri="{FF2B5EF4-FFF2-40B4-BE49-F238E27FC236}"/>
            </a:extLst>
          </p:cNvPr>
          <p:cNvSpPr txBox="1">
            <a:spLocks noChangeArrowheads="1"/>
          </p:cNvSpPr>
          <p:nvPr/>
        </p:nvSpPr>
        <p:spPr bwMode="auto">
          <a:xfrm rot="21175089">
            <a:off x="7067550" y="15700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8" name="文本框 34">
            <a:extLst>
              <a:ext uri="{FF2B5EF4-FFF2-40B4-BE49-F238E27FC236}"/>
            </a:extLst>
          </p:cNvPr>
          <p:cNvSpPr txBox="1">
            <a:spLocks noChangeArrowheads="1"/>
          </p:cNvSpPr>
          <p:nvPr/>
        </p:nvSpPr>
        <p:spPr bwMode="auto">
          <a:xfrm rot="4149897">
            <a:off x="2143126" y="3455987"/>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2" name="文本框 46">
            <a:extLst>
              <a:ext uri="{FF2B5EF4-FFF2-40B4-BE49-F238E27FC236}"/>
            </a:extLst>
          </p:cNvPr>
          <p:cNvSpPr txBox="1">
            <a:spLocks noChangeArrowheads="1"/>
          </p:cNvSpPr>
          <p:nvPr/>
        </p:nvSpPr>
        <p:spPr bwMode="auto">
          <a:xfrm rot="20220000">
            <a:off x="2687638" y="13160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9" name="文本框 36">
            <a:extLst>
              <a:ext uri="{FF2B5EF4-FFF2-40B4-BE49-F238E27FC236}"/>
            </a:extLst>
          </p:cNvPr>
          <p:cNvSpPr txBox="1">
            <a:spLocks noChangeArrowheads="1"/>
          </p:cNvSpPr>
          <p:nvPr/>
        </p:nvSpPr>
        <p:spPr bwMode="auto">
          <a:xfrm rot="368503">
            <a:off x="5773738" y="28590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6436"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37"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38"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39"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0"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1"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2"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3"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4"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5"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6"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7"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8"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9"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0"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1"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2" name="文本框 47"/>
          <p:cNvSpPr txBox="1">
            <a:spLocks noChangeArrowheads="1"/>
          </p:cNvSpPr>
          <p:nvPr/>
        </p:nvSpPr>
        <p:spPr bwMode="auto">
          <a:xfrm rot="4010103">
            <a:off x="4744244" y="25153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3"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4" name="文本框 50"/>
          <p:cNvSpPr txBox="1">
            <a:spLocks noChangeArrowheads="1"/>
          </p:cNvSpPr>
          <p:nvPr/>
        </p:nvSpPr>
        <p:spPr bwMode="auto">
          <a:xfrm rot="4020000">
            <a:off x="5218907" y="26312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5"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6"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6457"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8"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9" name="文本框 37"/>
          <p:cNvSpPr txBox="1">
            <a:spLocks noChangeArrowheads="1"/>
          </p:cNvSpPr>
          <p:nvPr/>
        </p:nvSpPr>
        <p:spPr bwMode="auto">
          <a:xfrm rot="5220000">
            <a:off x="2297907" y="3015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0"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1"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2"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3"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4"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5"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6"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7"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8" name="文本框 36"/>
          <p:cNvSpPr txBox="1">
            <a:spLocks noChangeArrowheads="1"/>
          </p:cNvSpPr>
          <p:nvPr/>
        </p:nvSpPr>
        <p:spPr bwMode="auto">
          <a:xfrm rot="4020000">
            <a:off x="1628510" y="1571361"/>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9"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0"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1"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2" name="文本框 47"/>
          <p:cNvSpPr txBox="1">
            <a:spLocks noChangeArrowheads="1"/>
          </p:cNvSpPr>
          <p:nvPr/>
        </p:nvSpPr>
        <p:spPr bwMode="auto">
          <a:xfrm rot="4010103">
            <a:off x="2329657" y="23137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3"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4"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5"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6"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6477"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8"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9"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0"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1"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2"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3"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4"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5"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10" name="矩形 12"/>
          <p:cNvSpPr>
            <a:spLocks noChangeArrowheads="1"/>
          </p:cNvSpPr>
          <p:nvPr/>
        </p:nvSpPr>
        <p:spPr bwMode="auto">
          <a:xfrm>
            <a:off x="1299060" y="147554"/>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二、用我之眼</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慧眼找不同</a:t>
            </a:r>
            <a:endParaRPr lang="en-US" altLang="zh-CN" sz="3600" b="1" dirty="0">
              <a:latin typeface="华文行楷" pitchFamily="2" charset="-122"/>
              <a:ea typeface="华文行楷" pitchFamily="2" charset="-122"/>
            </a:endParaRPr>
          </a:p>
        </p:txBody>
      </p:sp>
      <p:sp>
        <p:nvSpPr>
          <p:cNvPr id="17511" name="TextBox 116"/>
          <p:cNvSpPr txBox="1">
            <a:spLocks noChangeArrowheads="1"/>
          </p:cNvSpPr>
          <p:nvPr/>
        </p:nvSpPr>
        <p:spPr bwMode="auto">
          <a:xfrm>
            <a:off x="364063" y="601149"/>
            <a:ext cx="8500533" cy="923330"/>
          </a:xfrm>
          <a:prstGeom prst="rect">
            <a:avLst/>
          </a:prstGeom>
          <a:noFill/>
          <a:ln w="9525">
            <a:noFill/>
            <a:miter lim="800000"/>
            <a:headEnd/>
            <a:tailEnd/>
          </a:ln>
        </p:spPr>
        <p:txBody>
          <a:bodyPr wrap="square">
            <a:spAutoFit/>
          </a:bodyPr>
          <a:lstStyle/>
          <a:p>
            <a:endParaRPr lang="en-US" altLang="zh-CN" sz="1400" dirty="0"/>
          </a:p>
          <a:p>
            <a:r>
              <a:rPr lang="zh-CN" altLang="en-US" sz="2000" dirty="0" smtClean="0">
                <a:latin typeface="华文行楷" pitchFamily="2" charset="-122"/>
                <a:ea typeface="华文行楷" pitchFamily="2" charset="-122"/>
              </a:rPr>
              <a:t>       作者雨季、枯水季两探壶口，所见所闻有所不同，请从</a:t>
            </a:r>
            <a:r>
              <a:rPr lang="zh-CN" altLang="en-US" sz="2000" dirty="0" smtClean="0">
                <a:solidFill>
                  <a:srgbClr val="FF0000"/>
                </a:solidFill>
                <a:latin typeface="华文行楷" pitchFamily="2" charset="-122"/>
                <a:ea typeface="华文行楷" pitchFamily="2" charset="-122"/>
              </a:rPr>
              <a:t>水声、水势、水的形态、作者的观景感受、观景动机</a:t>
            </a:r>
            <a:r>
              <a:rPr lang="zh-CN" altLang="en-US" sz="2000" dirty="0" smtClean="0">
                <a:latin typeface="华文行楷" pitchFamily="2" charset="-122"/>
                <a:ea typeface="华文行楷" pitchFamily="2" charset="-122"/>
              </a:rPr>
              <a:t>等方面比较。</a:t>
            </a:r>
            <a:endParaRPr lang="zh-CN" altLang="en-US" sz="2000" dirty="0">
              <a:latin typeface="华文行楷" pitchFamily="2" charset="-122"/>
              <a:ea typeface="华文行楷" pitchFamily="2" charset="-122"/>
            </a:endParaRPr>
          </a:p>
        </p:txBody>
      </p:sp>
      <p:graphicFrame>
        <p:nvGraphicFramePr>
          <p:cNvPr id="106" name="表格 105"/>
          <p:cNvGraphicFramePr>
            <a:graphicFrameLocks noGrp="1"/>
          </p:cNvGraphicFramePr>
          <p:nvPr/>
        </p:nvGraphicFramePr>
        <p:xfrm>
          <a:off x="414866" y="1447797"/>
          <a:ext cx="8153401" cy="3505200"/>
        </p:xfrm>
        <a:graphic>
          <a:graphicData uri="http://schemas.openxmlformats.org/drawingml/2006/table">
            <a:tbl>
              <a:tblPr firstRow="1" bandRow="1">
                <a:tableStyleId>{5C22544A-7EE6-4342-B048-85BDC9FD1C3A}</a:tableStyleId>
              </a:tblPr>
              <a:tblGrid>
                <a:gridCol w="1388534"/>
                <a:gridCol w="1627287"/>
                <a:gridCol w="1284395"/>
                <a:gridCol w="1284395"/>
                <a:gridCol w="1284395"/>
                <a:gridCol w="1284395"/>
              </a:tblGrid>
              <a:tr h="1168400">
                <a:tc>
                  <a:txBody>
                    <a:bodyPr/>
                    <a:lstStyle/>
                    <a:p>
                      <a:endParaRPr lang="zh-CN" altLang="en-US" dirty="0"/>
                    </a:p>
                  </a:txBody>
                  <a:tcPr/>
                </a:tc>
                <a:tc>
                  <a:txBody>
                    <a:bodyPr/>
                    <a:lstStyle/>
                    <a:p>
                      <a:endParaRPr lang="zh-CN" altLang="en-US"/>
                    </a:p>
                  </a:txBody>
                  <a:tcPr/>
                </a:tc>
                <a:tc>
                  <a:txBody>
                    <a:bodyPr/>
                    <a:lstStyle/>
                    <a:p>
                      <a:endParaRPr lang="zh-CN" altLang="en-US"/>
                    </a:p>
                  </a:txBody>
                  <a:tcPr/>
                </a:tc>
                <a:tc>
                  <a:txBody>
                    <a:bodyPr/>
                    <a:lstStyle/>
                    <a:p>
                      <a:endParaRPr lang="zh-CN" altLang="en-US" dirty="0"/>
                    </a:p>
                  </a:txBody>
                  <a:tcPr/>
                </a:tc>
                <a:tc>
                  <a:txBody>
                    <a:bodyPr/>
                    <a:lstStyle/>
                    <a:p>
                      <a:endParaRPr lang="zh-CN" altLang="en-US"/>
                    </a:p>
                  </a:txBody>
                  <a:tcPr/>
                </a:tc>
                <a:tc>
                  <a:txBody>
                    <a:bodyPr/>
                    <a:lstStyle/>
                    <a:p>
                      <a:endParaRPr lang="zh-CN" altLang="en-US"/>
                    </a:p>
                  </a:txBody>
                  <a:tcPr/>
                </a:tc>
              </a:tr>
              <a:tr h="1168400">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r h="1168400">
                <a:tc>
                  <a:txBody>
                    <a:bodyPr/>
                    <a:lstStyle/>
                    <a:p>
                      <a:endParaRPr lang="zh-CN" altLang="en-US"/>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p:sp>
        <p:nvSpPr>
          <p:cNvPr id="108" name="矩形 107"/>
          <p:cNvSpPr/>
          <p:nvPr/>
        </p:nvSpPr>
        <p:spPr>
          <a:xfrm>
            <a:off x="735029" y="1794394"/>
            <a:ext cx="646331"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Times New Roman"/>
              </a:rPr>
              <a:t>季节</a:t>
            </a:r>
            <a:endParaRPr lang="zh-CN" altLang="en-US" kern="100" dirty="0">
              <a:latin typeface="华文行楷" pitchFamily="2" charset="-122"/>
              <a:ea typeface="华文行楷" pitchFamily="2" charset="-122"/>
              <a:cs typeface="Courier New"/>
            </a:endParaRPr>
          </a:p>
        </p:txBody>
      </p:sp>
      <p:sp>
        <p:nvSpPr>
          <p:cNvPr id="109" name="矩形 108"/>
          <p:cNvSpPr/>
          <p:nvPr/>
        </p:nvSpPr>
        <p:spPr>
          <a:xfrm>
            <a:off x="2216754" y="1785927"/>
            <a:ext cx="646331"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Times New Roman"/>
              </a:rPr>
              <a:t>水声</a:t>
            </a:r>
            <a:endParaRPr lang="zh-CN" altLang="en-US" kern="100" dirty="0">
              <a:latin typeface="华文行楷" pitchFamily="2" charset="-122"/>
              <a:ea typeface="华文行楷" pitchFamily="2" charset="-122"/>
              <a:cs typeface="Courier New"/>
            </a:endParaRPr>
          </a:p>
        </p:txBody>
      </p:sp>
      <p:sp>
        <p:nvSpPr>
          <p:cNvPr id="110" name="矩形 109"/>
          <p:cNvSpPr/>
          <p:nvPr/>
        </p:nvSpPr>
        <p:spPr>
          <a:xfrm>
            <a:off x="3732347" y="1794394"/>
            <a:ext cx="646331"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Times New Roman"/>
              </a:rPr>
              <a:t>水势</a:t>
            </a:r>
            <a:endParaRPr lang="zh-CN" altLang="en-US" kern="100" dirty="0">
              <a:latin typeface="华文行楷" pitchFamily="2" charset="-122"/>
              <a:ea typeface="华文行楷" pitchFamily="2" charset="-122"/>
              <a:cs typeface="Courier New"/>
            </a:endParaRPr>
          </a:p>
        </p:txBody>
      </p:sp>
      <p:sp>
        <p:nvSpPr>
          <p:cNvPr id="111" name="矩形 110"/>
          <p:cNvSpPr/>
          <p:nvPr/>
        </p:nvSpPr>
        <p:spPr>
          <a:xfrm>
            <a:off x="4754631" y="1785927"/>
            <a:ext cx="1107996"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Courier New"/>
              </a:rPr>
              <a:t>水的形态</a:t>
            </a:r>
            <a:endParaRPr lang="zh-CN" altLang="en-US" kern="100" dirty="0">
              <a:latin typeface="华文行楷" pitchFamily="2" charset="-122"/>
              <a:ea typeface="华文行楷" pitchFamily="2" charset="-122"/>
              <a:cs typeface="Courier New"/>
            </a:endParaRPr>
          </a:p>
        </p:txBody>
      </p:sp>
      <p:sp>
        <p:nvSpPr>
          <p:cNvPr id="112" name="矩形 111"/>
          <p:cNvSpPr/>
          <p:nvPr/>
        </p:nvSpPr>
        <p:spPr>
          <a:xfrm>
            <a:off x="6041615" y="1768993"/>
            <a:ext cx="1107996" cy="369332"/>
          </a:xfrm>
          <a:prstGeom prst="rect">
            <a:avLst/>
          </a:prstGeom>
        </p:spPr>
        <p:txBody>
          <a:bodyPr wrap="none">
            <a:spAutoFit/>
          </a:bodyPr>
          <a:lstStyle/>
          <a:p>
            <a:pPr algn="ctr" eaLnBrk="1" fontAlgn="auto" hangingPunct="1">
              <a:spcBef>
                <a:spcPts val="0"/>
              </a:spcBef>
              <a:spcAft>
                <a:spcPts val="0"/>
              </a:spcAft>
              <a:defRPr/>
            </a:pPr>
            <a:r>
              <a:rPr lang="zh-CN" altLang="en-US" kern="100" dirty="0" smtClean="0">
                <a:latin typeface="华文行楷" pitchFamily="2" charset="-122"/>
                <a:ea typeface="华文行楷" pitchFamily="2" charset="-122"/>
                <a:cs typeface="Times New Roman"/>
              </a:rPr>
              <a:t>观景感受</a:t>
            </a:r>
            <a:endParaRPr lang="zh-CN" altLang="en-US" kern="100" dirty="0" smtClean="0">
              <a:latin typeface="华文行楷" pitchFamily="2" charset="-122"/>
              <a:ea typeface="华文行楷" pitchFamily="2" charset="-122"/>
              <a:cs typeface="Courier New"/>
            </a:endParaRPr>
          </a:p>
        </p:txBody>
      </p:sp>
      <p:sp>
        <p:nvSpPr>
          <p:cNvPr id="113" name="矩形 112"/>
          <p:cNvSpPr/>
          <p:nvPr/>
        </p:nvSpPr>
        <p:spPr>
          <a:xfrm>
            <a:off x="7354000" y="1777460"/>
            <a:ext cx="1107996" cy="369332"/>
          </a:xfrm>
          <a:prstGeom prst="rect">
            <a:avLst/>
          </a:prstGeom>
        </p:spPr>
        <p:txBody>
          <a:bodyPr wrap="none">
            <a:spAutoFit/>
          </a:bodyPr>
          <a:lstStyle/>
          <a:p>
            <a:pPr algn="ctr" eaLnBrk="1" fontAlgn="auto" hangingPunct="1">
              <a:spcBef>
                <a:spcPts val="0"/>
              </a:spcBef>
              <a:spcAft>
                <a:spcPts val="0"/>
              </a:spcAft>
              <a:defRPr/>
            </a:pPr>
            <a:r>
              <a:rPr lang="zh-CN" altLang="en-US" kern="100" dirty="0" smtClean="0">
                <a:latin typeface="华文行楷" pitchFamily="2" charset="-122"/>
                <a:ea typeface="华文行楷" pitchFamily="2" charset="-122"/>
                <a:cs typeface="Times New Roman"/>
              </a:rPr>
              <a:t>观景动机</a:t>
            </a:r>
            <a:endParaRPr lang="zh-CN" altLang="en-US" kern="100" dirty="0" smtClean="0">
              <a:latin typeface="华文行楷" pitchFamily="2" charset="-122"/>
              <a:ea typeface="华文行楷" pitchFamily="2" charset="-122"/>
              <a:cs typeface="Courier New"/>
            </a:endParaRPr>
          </a:p>
        </p:txBody>
      </p:sp>
      <p:sp>
        <p:nvSpPr>
          <p:cNvPr id="114" name="矩形 113"/>
          <p:cNvSpPr/>
          <p:nvPr/>
        </p:nvSpPr>
        <p:spPr>
          <a:xfrm>
            <a:off x="676659" y="3089845"/>
            <a:ext cx="954107"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Times New Roman"/>
              </a:rPr>
              <a:t>雨季</a:t>
            </a:r>
            <a:r>
              <a:rPr lang="en-US" kern="100" dirty="0" smtClean="0">
                <a:latin typeface="华文行楷" pitchFamily="2" charset="-122"/>
                <a:ea typeface="华文行楷" pitchFamily="2" charset="-122"/>
                <a:cs typeface="Times New Roman"/>
              </a:rPr>
              <a:t>(</a:t>
            </a:r>
            <a:r>
              <a:rPr lang="zh-CN" altLang="en-US" kern="100" dirty="0" smtClean="0">
                <a:solidFill>
                  <a:srgbClr val="FF0000"/>
                </a:solidFill>
                <a:latin typeface="华文行楷" pitchFamily="2" charset="-122"/>
                <a:ea typeface="华文行楷" pitchFamily="2" charset="-122"/>
                <a:cs typeface="Times New Roman"/>
              </a:rPr>
              <a:t>略</a:t>
            </a:r>
            <a:endParaRPr lang="zh-CN" altLang="en-US" kern="100" dirty="0">
              <a:solidFill>
                <a:srgbClr val="FF0000"/>
              </a:solidFill>
              <a:latin typeface="华文行楷" pitchFamily="2" charset="-122"/>
              <a:ea typeface="华文行楷" pitchFamily="2" charset="-122"/>
              <a:cs typeface="Courier New"/>
            </a:endParaRPr>
          </a:p>
        </p:txBody>
      </p:sp>
      <p:sp>
        <p:nvSpPr>
          <p:cNvPr id="115" name="矩形 114"/>
          <p:cNvSpPr/>
          <p:nvPr/>
        </p:nvSpPr>
        <p:spPr>
          <a:xfrm>
            <a:off x="220090" y="4136726"/>
            <a:ext cx="1769534" cy="369332"/>
          </a:xfrm>
          <a:prstGeom prst="rect">
            <a:avLst/>
          </a:prstGeom>
        </p:spPr>
        <p:txBody>
          <a:bodyPr wrap="square">
            <a:spAutoFit/>
          </a:bodyPr>
          <a:lstStyle/>
          <a:p>
            <a:pPr algn="ctr" eaLnBrk="1" fontAlgn="auto" hangingPunct="1">
              <a:spcBef>
                <a:spcPts val="0"/>
              </a:spcBef>
              <a:spcAft>
                <a:spcPts val="0"/>
              </a:spcAft>
              <a:defRPr/>
            </a:pPr>
            <a:r>
              <a:rPr lang="zh-CN" altLang="en-US" kern="100" dirty="0" smtClean="0">
                <a:latin typeface="华文行楷" pitchFamily="2" charset="-122"/>
                <a:ea typeface="华文行楷" pitchFamily="2" charset="-122"/>
                <a:cs typeface="Times New Roman"/>
              </a:rPr>
              <a:t>枯水季</a:t>
            </a:r>
            <a:r>
              <a:rPr lang="en-US" kern="100" dirty="0" smtClean="0">
                <a:latin typeface="华文行楷" pitchFamily="2" charset="-122"/>
                <a:ea typeface="华文行楷" pitchFamily="2" charset="-122"/>
                <a:cs typeface="Times New Roman"/>
              </a:rPr>
              <a:t>(</a:t>
            </a:r>
            <a:r>
              <a:rPr lang="zh-CN" altLang="en-US" kern="100" dirty="0" smtClean="0">
                <a:solidFill>
                  <a:srgbClr val="FF0000"/>
                </a:solidFill>
                <a:latin typeface="华文行楷" pitchFamily="2" charset="-122"/>
                <a:ea typeface="华文行楷" pitchFamily="2" charset="-122"/>
                <a:cs typeface="Times New Roman"/>
              </a:rPr>
              <a:t>详</a:t>
            </a:r>
            <a:endParaRPr lang="zh-CN" altLang="en-US" kern="100" dirty="0" smtClean="0">
              <a:solidFill>
                <a:srgbClr val="FF0000"/>
              </a:solidFill>
              <a:latin typeface="华文行楷" pitchFamily="2" charset="-122"/>
              <a:ea typeface="华文行楷" pitchFamily="2" charset="-122"/>
              <a:cs typeface="Courier New"/>
            </a:endParaRPr>
          </a:p>
        </p:txBody>
      </p:sp>
      <p:sp>
        <p:nvSpPr>
          <p:cNvPr id="116" name="矩形 115"/>
          <p:cNvSpPr/>
          <p:nvPr/>
        </p:nvSpPr>
        <p:spPr>
          <a:xfrm>
            <a:off x="1906171" y="2996708"/>
            <a:ext cx="1412712" cy="523220"/>
          </a:xfrm>
          <a:prstGeom prst="rect">
            <a:avLst/>
          </a:prstGeom>
        </p:spPr>
        <p:txBody>
          <a:bodyPr wrap="square">
            <a:spAutoFit/>
          </a:bodyPr>
          <a:lstStyle/>
          <a:p>
            <a:pPr>
              <a:spcAft>
                <a:spcPts val="0"/>
              </a:spcAft>
            </a:pPr>
            <a:r>
              <a:rPr lang="zh-CN" altLang="en-US" sz="1400" kern="100" dirty="0" smtClean="0">
                <a:latin typeface="华文行楷" pitchFamily="2" charset="-122"/>
                <a:ea typeface="华文行楷" pitchFamily="2" charset="-122"/>
                <a:cs typeface="Times New Roman"/>
              </a:rPr>
              <a:t>隐隐如雷，</a:t>
            </a:r>
            <a:endParaRPr lang="en-US" altLang="zh-CN" sz="1400" kern="100" dirty="0" smtClean="0">
              <a:latin typeface="华文行楷" pitchFamily="2" charset="-122"/>
              <a:ea typeface="华文行楷" pitchFamily="2" charset="-122"/>
              <a:cs typeface="Times New Roman"/>
            </a:endParaRPr>
          </a:p>
          <a:p>
            <a:pPr>
              <a:spcAft>
                <a:spcPts val="0"/>
              </a:spcAft>
            </a:pPr>
            <a:r>
              <a:rPr lang="zh-CN" altLang="en-US" sz="1400" kern="100" dirty="0" smtClean="0">
                <a:latin typeface="华文行楷" pitchFamily="2" charset="-122"/>
                <a:ea typeface="华文行楷" pitchFamily="2" charset="-122"/>
                <a:cs typeface="Times New Roman"/>
              </a:rPr>
              <a:t>震耳欲聋</a:t>
            </a:r>
            <a:r>
              <a:rPr lang="en-US" altLang="en-US" sz="1400" kern="100" dirty="0" smtClean="0">
                <a:solidFill>
                  <a:srgbClr val="FF0000"/>
                </a:solidFill>
                <a:latin typeface="华文行楷" pitchFamily="2" charset="-122"/>
                <a:ea typeface="华文行楷" pitchFamily="2" charset="-122"/>
                <a:cs typeface="Times New Roman"/>
              </a:rPr>
              <a:t>(</a:t>
            </a:r>
            <a:r>
              <a:rPr lang="zh-CN" altLang="en-US" sz="1400" kern="100" dirty="0" smtClean="0">
                <a:solidFill>
                  <a:srgbClr val="FF0000"/>
                </a:solidFill>
                <a:latin typeface="华文行楷" pitchFamily="2" charset="-122"/>
                <a:ea typeface="华文行楷" pitchFamily="2" charset="-122"/>
                <a:cs typeface="Times New Roman"/>
              </a:rPr>
              <a:t>刚</a:t>
            </a:r>
            <a:r>
              <a:rPr lang="en-US" altLang="en-US" sz="1400" kern="100" dirty="0" smtClean="0">
                <a:solidFill>
                  <a:srgbClr val="FF0000"/>
                </a:solidFill>
                <a:latin typeface="华文行楷" pitchFamily="2" charset="-122"/>
                <a:ea typeface="华文行楷" pitchFamily="2" charset="-122"/>
                <a:cs typeface="Times New Roman"/>
              </a:rPr>
              <a:t>)</a:t>
            </a:r>
            <a:endParaRPr lang="zh-CN" altLang="en-US" sz="1400" kern="100" dirty="0" smtClean="0">
              <a:solidFill>
                <a:srgbClr val="FF0000"/>
              </a:solidFill>
              <a:latin typeface="华文行楷" pitchFamily="2" charset="-122"/>
              <a:ea typeface="华文行楷" pitchFamily="2" charset="-122"/>
              <a:cs typeface="Times New Roman"/>
            </a:endParaRPr>
          </a:p>
        </p:txBody>
      </p:sp>
      <p:sp>
        <p:nvSpPr>
          <p:cNvPr id="117" name="矩形 116"/>
          <p:cNvSpPr/>
          <p:nvPr/>
        </p:nvSpPr>
        <p:spPr>
          <a:xfrm>
            <a:off x="1896518" y="3780628"/>
            <a:ext cx="1346209" cy="1384995"/>
          </a:xfrm>
          <a:prstGeom prst="rect">
            <a:avLst/>
          </a:prstGeom>
        </p:spPr>
        <p:txBody>
          <a:bodyPr wrap="square">
            <a:spAutoFit/>
          </a:bodyPr>
          <a:lstStyle/>
          <a:p>
            <a:r>
              <a:rPr lang="zh-CN" altLang="en-US" sz="1400" kern="100" dirty="0" smtClean="0">
                <a:latin typeface="华文行楷" pitchFamily="2" charset="-122"/>
                <a:ea typeface="华文行楷" pitchFamily="2" charset="-122"/>
                <a:cs typeface="Times New Roman"/>
              </a:rPr>
              <a:t>隆隆冲去、轰然而下</a:t>
            </a:r>
            <a:r>
              <a:rPr lang="en-US" sz="1400" kern="100" dirty="0" smtClean="0">
                <a:solidFill>
                  <a:srgbClr val="FF0000"/>
                </a:solidFill>
                <a:latin typeface="华文行楷" pitchFamily="2" charset="-122"/>
                <a:ea typeface="华文行楷" pitchFamily="2" charset="-122"/>
                <a:cs typeface="Times New Roman"/>
              </a:rPr>
              <a:t>(</a:t>
            </a:r>
            <a:r>
              <a:rPr lang="zh-CN" altLang="en-US" sz="1400" kern="100" dirty="0" smtClean="0">
                <a:solidFill>
                  <a:srgbClr val="FF0000"/>
                </a:solidFill>
                <a:latin typeface="华文行楷" pitchFamily="2" charset="-122"/>
                <a:ea typeface="华文行楷" pitchFamily="2" charset="-122"/>
                <a:cs typeface="Times New Roman"/>
              </a:rPr>
              <a:t>刚</a:t>
            </a:r>
            <a:r>
              <a:rPr lang="en-US" sz="1400" kern="100" dirty="0" smtClean="0">
                <a:solidFill>
                  <a:srgbClr val="FF0000"/>
                </a:solidFill>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汩汩如泉、潺潺成溪、哀哀打旋、如丝如缕</a:t>
            </a:r>
            <a:r>
              <a:rPr lang="en-US" sz="1400" kern="100" dirty="0" smtClean="0">
                <a:solidFill>
                  <a:srgbClr val="FF0000"/>
                </a:solidFill>
                <a:latin typeface="华文行楷" pitchFamily="2" charset="-122"/>
                <a:ea typeface="华文行楷" pitchFamily="2" charset="-122"/>
                <a:cs typeface="Times New Roman"/>
              </a:rPr>
              <a:t>(</a:t>
            </a:r>
            <a:r>
              <a:rPr lang="zh-CN" altLang="en-US" sz="1400" kern="100" dirty="0" smtClean="0">
                <a:solidFill>
                  <a:srgbClr val="FF0000"/>
                </a:solidFill>
                <a:latin typeface="华文行楷" pitchFamily="2" charset="-122"/>
                <a:ea typeface="华文行楷" pitchFamily="2" charset="-122"/>
                <a:cs typeface="Times New Roman"/>
              </a:rPr>
              <a:t>柔</a:t>
            </a:r>
            <a:endParaRPr lang="zh-CN" altLang="en-US" sz="1400" dirty="0">
              <a:latin typeface="华文行楷" pitchFamily="2" charset="-122"/>
              <a:ea typeface="华文行楷" pitchFamily="2" charset="-122"/>
            </a:endParaRPr>
          </a:p>
        </p:txBody>
      </p:sp>
      <p:sp>
        <p:nvSpPr>
          <p:cNvPr id="118" name="矩形 117"/>
          <p:cNvSpPr/>
          <p:nvPr/>
        </p:nvSpPr>
        <p:spPr>
          <a:xfrm>
            <a:off x="3555992" y="2844802"/>
            <a:ext cx="1032933" cy="954107"/>
          </a:xfrm>
          <a:prstGeom prst="rect">
            <a:avLst/>
          </a:prstGeom>
        </p:spPr>
        <p:txBody>
          <a:bodyPr wrap="square">
            <a:spAutoFit/>
          </a:bodyPr>
          <a:lstStyle/>
          <a:p>
            <a:r>
              <a:rPr lang="zh-CN" altLang="en-US" sz="1400" kern="100" dirty="0" smtClean="0">
                <a:latin typeface="华文行楷" pitchFamily="2" charset="-122"/>
                <a:ea typeface="华文行楷" pitchFamily="2" charset="-122"/>
                <a:cs typeface="Times New Roman"/>
              </a:rPr>
              <a:t>一股劲地</a:t>
            </a:r>
            <a:r>
              <a:rPr lang="zh-CN" altLang="en-US" sz="1400" kern="100" dirty="0" smtClean="0">
                <a:solidFill>
                  <a:srgbClr val="FF0000"/>
                </a:solidFill>
                <a:latin typeface="华文行楷" pitchFamily="2" charset="-122"/>
                <a:ea typeface="华文行楷" pitchFamily="2" charset="-122"/>
                <a:cs typeface="Times New Roman"/>
              </a:rPr>
              <a:t>冲</a:t>
            </a:r>
            <a:r>
              <a:rPr lang="zh-CN" altLang="en-US" sz="1400" kern="100" dirty="0" smtClean="0">
                <a:latin typeface="华文行楷" pitchFamily="2" charset="-122"/>
                <a:ea typeface="华文行楷" pitchFamily="2" charset="-122"/>
                <a:cs typeface="Times New Roman"/>
              </a:rPr>
              <a:t>进去，冲进去</a:t>
            </a:r>
            <a:r>
              <a:rPr lang="en-US" sz="1400" kern="100" dirty="0" smtClean="0">
                <a:latin typeface="华文行楷" pitchFamily="2" charset="-122"/>
                <a:ea typeface="华文行楷" pitchFamily="2" charset="-122"/>
                <a:cs typeface="Times New Roman"/>
              </a:rPr>
              <a:t>……”</a:t>
            </a:r>
            <a:endParaRPr lang="zh-CN" altLang="en-US" sz="1400" dirty="0">
              <a:latin typeface="华文行楷" pitchFamily="2" charset="-122"/>
              <a:ea typeface="华文行楷" pitchFamily="2" charset="-122"/>
            </a:endParaRPr>
          </a:p>
        </p:txBody>
      </p:sp>
      <p:sp>
        <p:nvSpPr>
          <p:cNvPr id="119" name="矩形 118"/>
          <p:cNvSpPr/>
          <p:nvPr/>
        </p:nvSpPr>
        <p:spPr>
          <a:xfrm>
            <a:off x="3309260" y="3724845"/>
            <a:ext cx="1654627" cy="1384995"/>
          </a:xfrm>
          <a:prstGeom prst="rect">
            <a:avLst/>
          </a:prstGeom>
        </p:spPr>
        <p:txBody>
          <a:bodyPr wrap="square">
            <a:spAutoFit/>
          </a:bodyPr>
          <a:lstStyle/>
          <a:p>
            <a:r>
              <a:rPr lang="zh-CN" altLang="en-US" sz="1400" kern="100" dirty="0" smtClean="0">
                <a:latin typeface="华文行楷" pitchFamily="2" charset="-122"/>
                <a:ea typeface="华文行楷" pitchFamily="2" charset="-122"/>
                <a:cs typeface="Times New Roman"/>
              </a:rPr>
              <a:t> 千军万马，互相</a:t>
            </a:r>
            <a:r>
              <a:rPr lang="zh-CN" altLang="en-US" sz="1400" kern="100" dirty="0" smtClean="0">
                <a:solidFill>
                  <a:srgbClr val="FF0000"/>
                </a:solidFill>
                <a:latin typeface="华文行楷" pitchFamily="2" charset="-122"/>
                <a:ea typeface="华文行楷" pitchFamily="2" charset="-122"/>
                <a:cs typeface="Times New Roman"/>
              </a:rPr>
              <a:t>挤</a:t>
            </a:r>
            <a:r>
              <a:rPr lang="zh-CN" altLang="en-US" sz="1400" kern="100" dirty="0" smtClean="0">
                <a:latin typeface="华文行楷" pitchFamily="2" charset="-122"/>
                <a:ea typeface="华文行楷" pitchFamily="2" charset="-122"/>
                <a:cs typeface="Times New Roman"/>
              </a:rPr>
              <a:t>着、</a:t>
            </a:r>
            <a:r>
              <a:rPr lang="zh-CN" altLang="en-US" sz="1400" kern="100" dirty="0" smtClean="0">
                <a:solidFill>
                  <a:srgbClr val="FF0000"/>
                </a:solidFill>
                <a:latin typeface="华文行楷" pitchFamily="2" charset="-122"/>
                <a:ea typeface="华文行楷" pitchFamily="2" charset="-122"/>
                <a:cs typeface="Times New Roman"/>
              </a:rPr>
              <a:t>撞</a:t>
            </a:r>
            <a:r>
              <a:rPr lang="zh-CN" altLang="en-US" sz="1400" kern="100" dirty="0" smtClean="0">
                <a:latin typeface="华文行楷" pitchFamily="2" charset="-122"/>
                <a:ea typeface="华文行楷" pitchFamily="2" charset="-122"/>
                <a:cs typeface="Times New Roman"/>
              </a:rPr>
              <a:t>着、</a:t>
            </a:r>
            <a:r>
              <a:rPr lang="zh-CN" altLang="en-US" sz="1400" kern="100" dirty="0" smtClean="0">
                <a:solidFill>
                  <a:srgbClr val="FF0000"/>
                </a:solidFill>
                <a:latin typeface="华文行楷" pitchFamily="2" charset="-122"/>
                <a:ea typeface="华文行楷" pitchFamily="2" charset="-122"/>
                <a:cs typeface="Times New Roman"/>
              </a:rPr>
              <a:t>推推搡搡</a:t>
            </a:r>
            <a:r>
              <a:rPr lang="zh-CN" altLang="en-US" sz="1400" kern="100" dirty="0" smtClean="0">
                <a:latin typeface="华文行楷" pitchFamily="2" charset="-122"/>
                <a:ea typeface="华文行楷" pitchFamily="2" charset="-122"/>
                <a:cs typeface="Times New Roman"/>
              </a:rPr>
              <a:t>、前呼后拥，</a:t>
            </a:r>
            <a:r>
              <a:rPr lang="zh-CN" altLang="en-US" sz="1400" kern="100" dirty="0" smtClean="0">
                <a:solidFill>
                  <a:srgbClr val="FF0000"/>
                </a:solidFill>
                <a:latin typeface="华文行楷" pitchFamily="2" charset="-122"/>
                <a:ea typeface="华文行楷" pitchFamily="2" charset="-122"/>
                <a:cs typeface="Times New Roman"/>
              </a:rPr>
              <a:t>撞</a:t>
            </a:r>
            <a:r>
              <a:rPr lang="zh-CN" altLang="en-US" sz="1400" kern="100" dirty="0" smtClean="0">
                <a:latin typeface="华文行楷" pitchFamily="2" charset="-122"/>
                <a:ea typeface="华文行楷" pitchFamily="2" charset="-122"/>
                <a:cs typeface="Times New Roman"/>
              </a:rPr>
              <a:t>向石壁</a:t>
            </a:r>
            <a:r>
              <a:rPr lang="en-US" altLang="zh-CN"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黄浪</a:t>
            </a:r>
            <a:r>
              <a:rPr lang="en-US" altLang="zh-CN"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白雪。</a:t>
            </a: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凝重</a:t>
            </a: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猛烈</a:t>
            </a:r>
            <a:r>
              <a:rPr lang="en-US" sz="1400" kern="100" dirty="0" smtClean="0">
                <a:latin typeface="华文行楷" pitchFamily="2" charset="-122"/>
                <a:ea typeface="华文行楷" pitchFamily="2" charset="-122"/>
                <a:cs typeface="Times New Roman"/>
              </a:rPr>
              <a:t>”</a:t>
            </a:r>
            <a:endParaRPr lang="zh-CN" altLang="en-US" sz="1400" dirty="0">
              <a:latin typeface="华文行楷" pitchFamily="2" charset="-122"/>
              <a:ea typeface="华文行楷" pitchFamily="2" charset="-122"/>
            </a:endParaRPr>
          </a:p>
        </p:txBody>
      </p:sp>
      <p:sp>
        <p:nvSpPr>
          <p:cNvPr id="120" name="矩形 119"/>
          <p:cNvSpPr/>
          <p:nvPr/>
        </p:nvSpPr>
        <p:spPr>
          <a:xfrm>
            <a:off x="4885024" y="2868251"/>
            <a:ext cx="1040178" cy="738664"/>
          </a:xfrm>
          <a:prstGeom prst="rect">
            <a:avLst/>
          </a:prstGeom>
        </p:spPr>
        <p:txBody>
          <a:bodyPr wrap="square">
            <a:spAutoFit/>
          </a:bodyPr>
          <a:lstStyle/>
          <a:p>
            <a:pPr algn="ctr">
              <a:spcAft>
                <a:spcPts val="0"/>
              </a:spcAft>
            </a:pPr>
            <a:r>
              <a:rPr lang="zh-CN" altLang="en-US" sz="1400" kern="100" dirty="0" smtClean="0">
                <a:latin typeface="华文行楷" pitchFamily="2" charset="-122"/>
                <a:ea typeface="华文行楷" pitchFamily="2" charset="-122"/>
                <a:cs typeface="Courier New"/>
              </a:rPr>
              <a:t>被急急吸去的水流（</a:t>
            </a:r>
            <a:r>
              <a:rPr lang="zh-CN" altLang="en-US" sz="1400" kern="100" dirty="0" smtClean="0">
                <a:solidFill>
                  <a:srgbClr val="FF0000"/>
                </a:solidFill>
                <a:latin typeface="华文行楷" pitchFamily="2" charset="-122"/>
                <a:ea typeface="华文行楷" pitchFamily="2" charset="-122"/>
                <a:cs typeface="Courier New"/>
              </a:rPr>
              <a:t>瀑</a:t>
            </a:r>
            <a:r>
              <a:rPr lang="zh-CN" altLang="en-US" sz="1400" kern="100" dirty="0" smtClean="0">
                <a:latin typeface="华文行楷" pitchFamily="2" charset="-122"/>
                <a:ea typeface="华文行楷" pitchFamily="2" charset="-122"/>
                <a:cs typeface="Courier New"/>
              </a:rPr>
              <a:t>）</a:t>
            </a:r>
            <a:endParaRPr lang="zh-CN" altLang="en-US" sz="1400" kern="100" dirty="0">
              <a:latin typeface="华文行楷" pitchFamily="2" charset="-122"/>
              <a:ea typeface="华文行楷" pitchFamily="2" charset="-122"/>
              <a:cs typeface="Courier New"/>
            </a:endParaRPr>
          </a:p>
        </p:txBody>
      </p:sp>
      <p:sp>
        <p:nvSpPr>
          <p:cNvPr id="121" name="矩形 120"/>
          <p:cNvSpPr/>
          <p:nvPr/>
        </p:nvSpPr>
        <p:spPr>
          <a:xfrm>
            <a:off x="4749789" y="3847154"/>
            <a:ext cx="1236134" cy="1169551"/>
          </a:xfrm>
          <a:prstGeom prst="rect">
            <a:avLst/>
          </a:prstGeom>
        </p:spPr>
        <p:txBody>
          <a:bodyPr wrap="square">
            <a:spAutoFit/>
          </a:bodyPr>
          <a:lstStyle/>
          <a:p>
            <a:pPr algn="ctr">
              <a:spcAft>
                <a:spcPts val="0"/>
              </a:spcAft>
            </a:pPr>
            <a:r>
              <a:rPr lang="zh-CN" altLang="en-US" sz="1400" kern="100" dirty="0" smtClean="0">
                <a:latin typeface="华文行楷" pitchFamily="2" charset="-122"/>
                <a:ea typeface="华文行楷" pitchFamily="2" charset="-122"/>
                <a:cs typeface="Times New Roman"/>
              </a:rPr>
              <a:t>“一下子集纳了</a:t>
            </a:r>
            <a:r>
              <a:rPr lang="zh-CN" altLang="en-US" sz="1400" kern="100" dirty="0" smtClean="0">
                <a:solidFill>
                  <a:srgbClr val="FF0000"/>
                </a:solidFill>
                <a:latin typeface="华文行楷" pitchFamily="2" charset="-122"/>
                <a:ea typeface="华文行楷" pitchFamily="2" charset="-122"/>
                <a:cs typeface="Times New Roman"/>
              </a:rPr>
              <a:t>海、河、瀑、泉、雾</a:t>
            </a:r>
            <a:r>
              <a:rPr lang="zh-CN" altLang="en-US" sz="1400" kern="100" dirty="0" smtClean="0">
                <a:latin typeface="华文行楷" pitchFamily="2" charset="-122"/>
                <a:ea typeface="华文行楷" pitchFamily="2" charset="-122"/>
                <a:cs typeface="Times New Roman"/>
              </a:rPr>
              <a:t>所有水的形态</a:t>
            </a: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a:t>
            </a:r>
            <a:endParaRPr lang="zh-CN" altLang="en-US" sz="1400" kern="100" dirty="0">
              <a:latin typeface="华文行楷" pitchFamily="2" charset="-122"/>
              <a:ea typeface="华文行楷" pitchFamily="2" charset="-122"/>
              <a:cs typeface="Courier New"/>
            </a:endParaRPr>
          </a:p>
        </p:txBody>
      </p:sp>
      <p:sp>
        <p:nvSpPr>
          <p:cNvPr id="122" name="矩形 121"/>
          <p:cNvSpPr/>
          <p:nvPr/>
        </p:nvSpPr>
        <p:spPr>
          <a:xfrm>
            <a:off x="5990150" y="3005175"/>
            <a:ext cx="1321196" cy="307777"/>
          </a:xfrm>
          <a:prstGeom prst="rect">
            <a:avLst/>
          </a:prstGeom>
        </p:spPr>
        <p:txBody>
          <a:bodyPr wrap="none">
            <a:spAutoFit/>
          </a:bodyPr>
          <a:lstStyle/>
          <a:p>
            <a:pPr algn="ctr">
              <a:spcAft>
                <a:spcPts val="0"/>
              </a:spcAft>
            </a:pPr>
            <a:r>
              <a:rPr lang="zh-CN" altLang="en-US" sz="1400" kern="100" dirty="0" smtClean="0">
                <a:latin typeface="华文行楷" pitchFamily="2" charset="-122"/>
                <a:ea typeface="华文行楷" pitchFamily="2" charset="-122"/>
                <a:cs typeface="Times New Roman"/>
              </a:rPr>
              <a:t>（恐惧、害怕</a:t>
            </a:r>
            <a:r>
              <a:rPr lang="en-US" sz="1400" kern="100" dirty="0" smtClean="0">
                <a:latin typeface="华文行楷" pitchFamily="2" charset="-122"/>
                <a:ea typeface="华文行楷" pitchFamily="2" charset="-122"/>
                <a:cs typeface="Times New Roman"/>
              </a:rPr>
              <a:t>)</a:t>
            </a:r>
            <a:endParaRPr lang="zh-CN" altLang="en-US" sz="1400" kern="100" dirty="0">
              <a:latin typeface="华文行楷" pitchFamily="2" charset="-122"/>
              <a:ea typeface="华文行楷" pitchFamily="2" charset="-122"/>
              <a:cs typeface="Courier New"/>
            </a:endParaRPr>
          </a:p>
        </p:txBody>
      </p:sp>
      <p:sp>
        <p:nvSpPr>
          <p:cNvPr id="123" name="矩形 122"/>
          <p:cNvSpPr/>
          <p:nvPr/>
        </p:nvSpPr>
        <p:spPr>
          <a:xfrm>
            <a:off x="6083287" y="4156687"/>
            <a:ext cx="1321196" cy="307777"/>
          </a:xfrm>
          <a:prstGeom prst="rect">
            <a:avLst/>
          </a:prstGeom>
        </p:spPr>
        <p:txBody>
          <a:bodyPr wrap="none">
            <a:spAutoFit/>
          </a:bodyPr>
          <a:lstStyle/>
          <a:p>
            <a:pPr algn="ctr">
              <a:spcAft>
                <a:spcPts val="0"/>
              </a:spcAft>
            </a:pP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惊叹、敬仰）</a:t>
            </a:r>
            <a:endParaRPr lang="zh-CN" altLang="en-US" sz="1400" kern="100" dirty="0">
              <a:latin typeface="华文行楷" pitchFamily="2" charset="-122"/>
              <a:ea typeface="华文行楷" pitchFamily="2" charset="-122"/>
              <a:cs typeface="Courier New"/>
            </a:endParaRPr>
          </a:p>
        </p:txBody>
      </p:sp>
      <p:sp>
        <p:nvSpPr>
          <p:cNvPr id="124" name="矩形 123"/>
          <p:cNvSpPr/>
          <p:nvPr/>
        </p:nvSpPr>
        <p:spPr>
          <a:xfrm>
            <a:off x="7375617" y="2988241"/>
            <a:ext cx="1141659" cy="307777"/>
          </a:xfrm>
          <a:prstGeom prst="rect">
            <a:avLst/>
          </a:prstGeom>
        </p:spPr>
        <p:txBody>
          <a:bodyPr wrap="none">
            <a:spAutoFit/>
          </a:bodyPr>
          <a:lstStyle/>
          <a:p>
            <a:pPr algn="ctr">
              <a:spcAft>
                <a:spcPts val="0"/>
              </a:spcAft>
            </a:pPr>
            <a:r>
              <a:rPr lang="zh-CN" altLang="en-US" sz="1400" kern="100" dirty="0" smtClean="0">
                <a:latin typeface="华文行楷" pitchFamily="2" charset="-122"/>
                <a:ea typeface="华文行楷" pitchFamily="2" charset="-122"/>
                <a:cs typeface="Times New Roman"/>
              </a:rPr>
              <a:t>（想要逃离</a:t>
            </a:r>
            <a:r>
              <a:rPr lang="en-US" sz="1400" kern="100" dirty="0" smtClean="0">
                <a:latin typeface="华文行楷" pitchFamily="2" charset="-122"/>
                <a:ea typeface="华文行楷" pitchFamily="2" charset="-122"/>
                <a:cs typeface="Times New Roman"/>
              </a:rPr>
              <a:t>)</a:t>
            </a:r>
            <a:endParaRPr lang="zh-CN" altLang="en-US" sz="1400" kern="100" dirty="0">
              <a:latin typeface="华文行楷" pitchFamily="2" charset="-122"/>
              <a:ea typeface="华文行楷" pitchFamily="2" charset="-122"/>
              <a:cs typeface="Courier New"/>
            </a:endParaRPr>
          </a:p>
        </p:txBody>
      </p:sp>
      <p:sp>
        <p:nvSpPr>
          <p:cNvPr id="125" name="矩形 124"/>
          <p:cNvSpPr/>
          <p:nvPr/>
        </p:nvSpPr>
        <p:spPr>
          <a:xfrm>
            <a:off x="7384084" y="4148220"/>
            <a:ext cx="1141659" cy="307777"/>
          </a:xfrm>
          <a:prstGeom prst="rect">
            <a:avLst/>
          </a:prstGeom>
        </p:spPr>
        <p:txBody>
          <a:bodyPr wrap="none">
            <a:spAutoFit/>
          </a:bodyPr>
          <a:lstStyle/>
          <a:p>
            <a:pPr algn="ctr">
              <a:spcAft>
                <a:spcPts val="0"/>
              </a:spcAft>
            </a:pP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主动靠近）</a:t>
            </a:r>
            <a:endParaRPr lang="zh-CN" altLang="en-US" sz="1400" kern="100" dirty="0">
              <a:latin typeface="华文行楷" pitchFamily="2" charset="-122"/>
              <a:ea typeface="华文行楷" pitchFamily="2" charset="-122"/>
              <a:cs typeface="Courier New"/>
            </a:endParaRPr>
          </a:p>
        </p:txBody>
      </p:sp>
      <p:sp>
        <p:nvSpPr>
          <p:cNvPr id="126" name="TextBox 125"/>
          <p:cNvSpPr txBox="1"/>
          <p:nvPr/>
        </p:nvSpPr>
        <p:spPr>
          <a:xfrm>
            <a:off x="8439219" y="2277557"/>
            <a:ext cx="738664" cy="2404533"/>
          </a:xfrm>
          <a:prstGeom prst="rect">
            <a:avLst/>
          </a:prstGeom>
          <a:noFill/>
        </p:spPr>
        <p:txBody>
          <a:bodyPr vert="eaVert" wrap="square" rtlCol="0">
            <a:spAutoFit/>
          </a:bodyPr>
          <a:lstStyle/>
          <a:p>
            <a:r>
              <a:rPr lang="zh-CN" altLang="en-US" sz="3600" dirty="0" smtClean="0">
                <a:solidFill>
                  <a:srgbClr val="FF0000"/>
                </a:solidFill>
                <a:latin typeface="华文行楷" pitchFamily="2" charset="-122"/>
                <a:ea typeface="华文行楷" pitchFamily="2" charset="-122"/>
              </a:rPr>
              <a:t>情移景异</a:t>
            </a:r>
            <a:endParaRPr lang="zh-CN" altLang="en-US" sz="3600" dirty="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500" fill="hold"/>
                                        <p:tgtEl>
                                          <p:spTgt spid="116"/>
                                        </p:tgtEl>
                                        <p:attrNameLst>
                                          <p:attrName>ppt_x</p:attrName>
                                        </p:attrNameLst>
                                      </p:cBhvr>
                                      <p:tavLst>
                                        <p:tav tm="0">
                                          <p:val>
                                            <p:strVal val="#ppt_x"/>
                                          </p:val>
                                        </p:tav>
                                        <p:tav tm="100000">
                                          <p:val>
                                            <p:strVal val="#ppt_x"/>
                                          </p:val>
                                        </p:tav>
                                      </p:tavLst>
                                    </p:anim>
                                    <p:anim calcmode="lin" valueType="num">
                                      <p:cBhvr additive="base">
                                        <p:cTn id="8" dur="500" fill="hold"/>
                                        <p:tgtEl>
                                          <p:spTgt spid="1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8"/>
                                        </p:tgtEl>
                                        <p:attrNameLst>
                                          <p:attrName>style.visibility</p:attrName>
                                        </p:attrNameLst>
                                      </p:cBhvr>
                                      <p:to>
                                        <p:strVal val="visible"/>
                                      </p:to>
                                    </p:set>
                                    <p:anim calcmode="lin" valueType="num">
                                      <p:cBhvr additive="base">
                                        <p:cTn id="13" dur="500" fill="hold"/>
                                        <p:tgtEl>
                                          <p:spTgt spid="118"/>
                                        </p:tgtEl>
                                        <p:attrNameLst>
                                          <p:attrName>ppt_x</p:attrName>
                                        </p:attrNameLst>
                                      </p:cBhvr>
                                      <p:tavLst>
                                        <p:tav tm="0">
                                          <p:val>
                                            <p:strVal val="#ppt_x"/>
                                          </p:val>
                                        </p:tav>
                                        <p:tav tm="100000">
                                          <p:val>
                                            <p:strVal val="#ppt_x"/>
                                          </p:val>
                                        </p:tav>
                                      </p:tavLst>
                                    </p:anim>
                                    <p:anim calcmode="lin" valueType="num">
                                      <p:cBhvr additive="base">
                                        <p:cTn id="14" dur="500" fill="hold"/>
                                        <p:tgtEl>
                                          <p:spTgt spid="1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0"/>
                                        </p:tgtEl>
                                        <p:attrNameLst>
                                          <p:attrName>style.visibility</p:attrName>
                                        </p:attrNameLst>
                                      </p:cBhvr>
                                      <p:to>
                                        <p:strVal val="visible"/>
                                      </p:to>
                                    </p:set>
                                    <p:anim calcmode="lin" valueType="num">
                                      <p:cBhvr additive="base">
                                        <p:cTn id="19" dur="500" fill="hold"/>
                                        <p:tgtEl>
                                          <p:spTgt spid="120"/>
                                        </p:tgtEl>
                                        <p:attrNameLst>
                                          <p:attrName>ppt_x</p:attrName>
                                        </p:attrNameLst>
                                      </p:cBhvr>
                                      <p:tavLst>
                                        <p:tav tm="0">
                                          <p:val>
                                            <p:strVal val="#ppt_x"/>
                                          </p:val>
                                        </p:tav>
                                        <p:tav tm="100000">
                                          <p:val>
                                            <p:strVal val="#ppt_x"/>
                                          </p:val>
                                        </p:tav>
                                      </p:tavLst>
                                    </p:anim>
                                    <p:anim calcmode="lin" valueType="num">
                                      <p:cBhvr additive="base">
                                        <p:cTn id="20" dur="500" fill="hold"/>
                                        <p:tgtEl>
                                          <p:spTgt spid="1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
                                        </p:tgtEl>
                                        <p:attrNameLst>
                                          <p:attrName>style.visibility</p:attrName>
                                        </p:attrNameLst>
                                      </p:cBhvr>
                                      <p:to>
                                        <p:strVal val="visible"/>
                                      </p:to>
                                    </p:set>
                                    <p:anim calcmode="lin" valueType="num">
                                      <p:cBhvr additive="base">
                                        <p:cTn id="25" dur="500" fill="hold"/>
                                        <p:tgtEl>
                                          <p:spTgt spid="122"/>
                                        </p:tgtEl>
                                        <p:attrNameLst>
                                          <p:attrName>ppt_x</p:attrName>
                                        </p:attrNameLst>
                                      </p:cBhvr>
                                      <p:tavLst>
                                        <p:tav tm="0">
                                          <p:val>
                                            <p:strVal val="#ppt_x"/>
                                          </p:val>
                                        </p:tav>
                                        <p:tav tm="100000">
                                          <p:val>
                                            <p:strVal val="#ppt_x"/>
                                          </p:val>
                                        </p:tav>
                                      </p:tavLst>
                                    </p:anim>
                                    <p:anim calcmode="lin" valueType="num">
                                      <p:cBhvr additive="base">
                                        <p:cTn id="26" dur="500" fill="hold"/>
                                        <p:tgtEl>
                                          <p:spTgt spid="1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4"/>
                                        </p:tgtEl>
                                        <p:attrNameLst>
                                          <p:attrName>style.visibility</p:attrName>
                                        </p:attrNameLst>
                                      </p:cBhvr>
                                      <p:to>
                                        <p:strVal val="visible"/>
                                      </p:to>
                                    </p:set>
                                    <p:anim calcmode="lin" valueType="num">
                                      <p:cBhvr additive="base">
                                        <p:cTn id="31" dur="500" fill="hold"/>
                                        <p:tgtEl>
                                          <p:spTgt spid="124"/>
                                        </p:tgtEl>
                                        <p:attrNameLst>
                                          <p:attrName>ppt_x</p:attrName>
                                        </p:attrNameLst>
                                      </p:cBhvr>
                                      <p:tavLst>
                                        <p:tav tm="0">
                                          <p:val>
                                            <p:strVal val="#ppt_x"/>
                                          </p:val>
                                        </p:tav>
                                        <p:tav tm="100000">
                                          <p:val>
                                            <p:strVal val="#ppt_x"/>
                                          </p:val>
                                        </p:tav>
                                      </p:tavLst>
                                    </p:anim>
                                    <p:anim calcmode="lin" valueType="num">
                                      <p:cBhvr additive="base">
                                        <p:cTn id="32" dur="500" fill="hold"/>
                                        <p:tgtEl>
                                          <p:spTgt spid="1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7"/>
                                        </p:tgtEl>
                                        <p:attrNameLst>
                                          <p:attrName>style.visibility</p:attrName>
                                        </p:attrNameLst>
                                      </p:cBhvr>
                                      <p:to>
                                        <p:strVal val="visible"/>
                                      </p:to>
                                    </p:set>
                                    <p:anim calcmode="lin" valueType="num">
                                      <p:cBhvr additive="base">
                                        <p:cTn id="37" dur="500" fill="hold"/>
                                        <p:tgtEl>
                                          <p:spTgt spid="117"/>
                                        </p:tgtEl>
                                        <p:attrNameLst>
                                          <p:attrName>ppt_x</p:attrName>
                                        </p:attrNameLst>
                                      </p:cBhvr>
                                      <p:tavLst>
                                        <p:tav tm="0">
                                          <p:val>
                                            <p:strVal val="#ppt_x"/>
                                          </p:val>
                                        </p:tav>
                                        <p:tav tm="100000">
                                          <p:val>
                                            <p:strVal val="#ppt_x"/>
                                          </p:val>
                                        </p:tav>
                                      </p:tavLst>
                                    </p:anim>
                                    <p:anim calcmode="lin" valueType="num">
                                      <p:cBhvr additive="base">
                                        <p:cTn id="38" dur="500" fill="hold"/>
                                        <p:tgtEl>
                                          <p:spTgt spid="1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9"/>
                                        </p:tgtEl>
                                        <p:attrNameLst>
                                          <p:attrName>style.visibility</p:attrName>
                                        </p:attrNameLst>
                                      </p:cBhvr>
                                      <p:to>
                                        <p:strVal val="visible"/>
                                      </p:to>
                                    </p:set>
                                    <p:anim calcmode="lin" valueType="num">
                                      <p:cBhvr additive="base">
                                        <p:cTn id="43" dur="500" fill="hold"/>
                                        <p:tgtEl>
                                          <p:spTgt spid="119"/>
                                        </p:tgtEl>
                                        <p:attrNameLst>
                                          <p:attrName>ppt_x</p:attrName>
                                        </p:attrNameLst>
                                      </p:cBhvr>
                                      <p:tavLst>
                                        <p:tav tm="0">
                                          <p:val>
                                            <p:strVal val="#ppt_x"/>
                                          </p:val>
                                        </p:tav>
                                        <p:tav tm="100000">
                                          <p:val>
                                            <p:strVal val="#ppt_x"/>
                                          </p:val>
                                        </p:tav>
                                      </p:tavLst>
                                    </p:anim>
                                    <p:anim calcmode="lin" valueType="num">
                                      <p:cBhvr additive="base">
                                        <p:cTn id="44" dur="500" fill="hold"/>
                                        <p:tgtEl>
                                          <p:spTgt spid="1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1"/>
                                        </p:tgtEl>
                                        <p:attrNameLst>
                                          <p:attrName>style.visibility</p:attrName>
                                        </p:attrNameLst>
                                      </p:cBhvr>
                                      <p:to>
                                        <p:strVal val="visible"/>
                                      </p:to>
                                    </p:set>
                                    <p:anim calcmode="lin" valueType="num">
                                      <p:cBhvr additive="base">
                                        <p:cTn id="49" dur="500" fill="hold"/>
                                        <p:tgtEl>
                                          <p:spTgt spid="121"/>
                                        </p:tgtEl>
                                        <p:attrNameLst>
                                          <p:attrName>ppt_x</p:attrName>
                                        </p:attrNameLst>
                                      </p:cBhvr>
                                      <p:tavLst>
                                        <p:tav tm="0">
                                          <p:val>
                                            <p:strVal val="#ppt_x"/>
                                          </p:val>
                                        </p:tav>
                                        <p:tav tm="100000">
                                          <p:val>
                                            <p:strVal val="#ppt_x"/>
                                          </p:val>
                                        </p:tav>
                                      </p:tavLst>
                                    </p:anim>
                                    <p:anim calcmode="lin" valueType="num">
                                      <p:cBhvr additive="base">
                                        <p:cTn id="50" dur="500" fill="hold"/>
                                        <p:tgtEl>
                                          <p:spTgt spid="12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3"/>
                                        </p:tgtEl>
                                        <p:attrNameLst>
                                          <p:attrName>style.visibility</p:attrName>
                                        </p:attrNameLst>
                                      </p:cBhvr>
                                      <p:to>
                                        <p:strVal val="visible"/>
                                      </p:to>
                                    </p:set>
                                    <p:anim calcmode="lin" valueType="num">
                                      <p:cBhvr additive="base">
                                        <p:cTn id="55" dur="500" fill="hold"/>
                                        <p:tgtEl>
                                          <p:spTgt spid="123"/>
                                        </p:tgtEl>
                                        <p:attrNameLst>
                                          <p:attrName>ppt_x</p:attrName>
                                        </p:attrNameLst>
                                      </p:cBhvr>
                                      <p:tavLst>
                                        <p:tav tm="0">
                                          <p:val>
                                            <p:strVal val="#ppt_x"/>
                                          </p:val>
                                        </p:tav>
                                        <p:tav tm="100000">
                                          <p:val>
                                            <p:strVal val="#ppt_x"/>
                                          </p:val>
                                        </p:tav>
                                      </p:tavLst>
                                    </p:anim>
                                    <p:anim calcmode="lin" valueType="num">
                                      <p:cBhvr additive="base">
                                        <p:cTn id="56" dur="500" fill="hold"/>
                                        <p:tgtEl>
                                          <p:spTgt spid="1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5"/>
                                        </p:tgtEl>
                                        <p:attrNameLst>
                                          <p:attrName>style.visibility</p:attrName>
                                        </p:attrNameLst>
                                      </p:cBhvr>
                                      <p:to>
                                        <p:strVal val="visible"/>
                                      </p:to>
                                    </p:set>
                                    <p:anim calcmode="lin" valueType="num">
                                      <p:cBhvr additive="base">
                                        <p:cTn id="61" dur="500" fill="hold"/>
                                        <p:tgtEl>
                                          <p:spTgt spid="125"/>
                                        </p:tgtEl>
                                        <p:attrNameLst>
                                          <p:attrName>ppt_x</p:attrName>
                                        </p:attrNameLst>
                                      </p:cBhvr>
                                      <p:tavLst>
                                        <p:tav tm="0">
                                          <p:val>
                                            <p:strVal val="#ppt_x"/>
                                          </p:val>
                                        </p:tav>
                                        <p:tav tm="100000">
                                          <p:val>
                                            <p:strVal val="#ppt_x"/>
                                          </p:val>
                                        </p:tav>
                                      </p:tavLst>
                                    </p:anim>
                                    <p:anim calcmode="lin" valueType="num">
                                      <p:cBhvr additive="base">
                                        <p:cTn id="62" dur="500" fill="hold"/>
                                        <p:tgtEl>
                                          <p:spTgt spid="1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6"/>
                                        </p:tgtEl>
                                        <p:attrNameLst>
                                          <p:attrName>style.visibility</p:attrName>
                                        </p:attrNameLst>
                                      </p:cBhvr>
                                      <p:to>
                                        <p:strVal val="visible"/>
                                      </p:to>
                                    </p:set>
                                    <p:anim calcmode="lin" valueType="num">
                                      <p:cBhvr additive="base">
                                        <p:cTn id="67" dur="500" fill="hold"/>
                                        <p:tgtEl>
                                          <p:spTgt spid="126"/>
                                        </p:tgtEl>
                                        <p:attrNameLst>
                                          <p:attrName>ppt_x</p:attrName>
                                        </p:attrNameLst>
                                      </p:cBhvr>
                                      <p:tavLst>
                                        <p:tav tm="0">
                                          <p:val>
                                            <p:strVal val="#ppt_x"/>
                                          </p:val>
                                        </p:tav>
                                        <p:tav tm="100000">
                                          <p:val>
                                            <p:strVal val="#ppt_x"/>
                                          </p:val>
                                        </p:tav>
                                      </p:tavLst>
                                    </p:anim>
                                    <p:anim calcmode="lin" valueType="num">
                                      <p:cBhvr additive="base">
                                        <p:cTn id="68" dur="500" fill="hold"/>
                                        <p:tgtEl>
                                          <p:spTgt spid="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P spid="117" grpId="0"/>
      <p:bldP spid="118" grpId="0"/>
      <p:bldP spid="119" grpId="0"/>
      <p:bldP spid="120" grpId="0"/>
      <p:bldP spid="121" grpId="0"/>
      <p:bldP spid="122" grpId="0"/>
      <p:bldP spid="123" grpId="0"/>
      <p:bldP spid="124" grpId="0"/>
      <p:bldP spid="125" grpId="0"/>
      <p:bldP spid="1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2" name="文本框 46">
            <a:extLst>
              <a:ext uri="{FF2B5EF4-FFF2-40B4-BE49-F238E27FC236}"/>
            </a:extLst>
          </p:cNvPr>
          <p:cNvSpPr txBox="1">
            <a:spLocks noChangeArrowheads="1"/>
          </p:cNvSpPr>
          <p:nvPr/>
        </p:nvSpPr>
        <p:spPr bwMode="auto">
          <a:xfrm rot="21175089">
            <a:off x="7067550" y="15700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8" name="文本框 34">
            <a:extLst>
              <a:ext uri="{FF2B5EF4-FFF2-40B4-BE49-F238E27FC236}"/>
            </a:extLst>
          </p:cNvPr>
          <p:cNvSpPr txBox="1">
            <a:spLocks noChangeArrowheads="1"/>
          </p:cNvSpPr>
          <p:nvPr/>
        </p:nvSpPr>
        <p:spPr bwMode="auto">
          <a:xfrm rot="4149897">
            <a:off x="2143126" y="3455987"/>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2" name="文本框 46">
            <a:extLst>
              <a:ext uri="{FF2B5EF4-FFF2-40B4-BE49-F238E27FC236}"/>
            </a:extLst>
          </p:cNvPr>
          <p:cNvSpPr txBox="1">
            <a:spLocks noChangeArrowheads="1"/>
          </p:cNvSpPr>
          <p:nvPr/>
        </p:nvSpPr>
        <p:spPr bwMode="auto">
          <a:xfrm rot="20220000">
            <a:off x="2687638" y="13160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9" name="文本框 36">
            <a:extLst>
              <a:ext uri="{FF2B5EF4-FFF2-40B4-BE49-F238E27FC236}"/>
            </a:extLst>
          </p:cNvPr>
          <p:cNvSpPr txBox="1">
            <a:spLocks noChangeArrowheads="1"/>
          </p:cNvSpPr>
          <p:nvPr/>
        </p:nvSpPr>
        <p:spPr bwMode="auto">
          <a:xfrm rot="368503">
            <a:off x="5773738" y="28590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7460"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1"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2"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3"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4"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5"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6"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7"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8"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9"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0"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1"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2"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3"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4"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5"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6" name="文本框 47"/>
          <p:cNvSpPr txBox="1">
            <a:spLocks noChangeArrowheads="1"/>
          </p:cNvSpPr>
          <p:nvPr/>
        </p:nvSpPr>
        <p:spPr bwMode="auto">
          <a:xfrm rot="4010103">
            <a:off x="4744244" y="25153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7"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8" name="文本框 50"/>
          <p:cNvSpPr txBox="1">
            <a:spLocks noChangeArrowheads="1"/>
          </p:cNvSpPr>
          <p:nvPr/>
        </p:nvSpPr>
        <p:spPr bwMode="auto">
          <a:xfrm rot="4020000">
            <a:off x="5218907" y="26312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9"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0"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7481"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2"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3" name="文本框 37"/>
          <p:cNvSpPr txBox="1">
            <a:spLocks noChangeArrowheads="1"/>
          </p:cNvSpPr>
          <p:nvPr/>
        </p:nvSpPr>
        <p:spPr bwMode="auto">
          <a:xfrm rot="5220000">
            <a:off x="2297907" y="3015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4"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5"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6"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7"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8"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9"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dirty="0">
                <a:solidFill>
                  <a:schemeClr val="bg1"/>
                </a:solidFill>
              </a:rPr>
              <a:t>状元成才路</a:t>
            </a:r>
          </a:p>
        </p:txBody>
      </p:sp>
      <p:sp>
        <p:nvSpPr>
          <p:cNvPr id="17490"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1"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2" name="文本框 36"/>
          <p:cNvSpPr txBox="1">
            <a:spLocks noChangeArrowheads="1"/>
          </p:cNvSpPr>
          <p:nvPr/>
        </p:nvSpPr>
        <p:spPr bwMode="auto">
          <a:xfrm rot="4020000">
            <a:off x="1670844" y="15120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3"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4"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5"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6" name="文本框 47"/>
          <p:cNvSpPr txBox="1">
            <a:spLocks noChangeArrowheads="1"/>
          </p:cNvSpPr>
          <p:nvPr/>
        </p:nvSpPr>
        <p:spPr bwMode="auto">
          <a:xfrm rot="4010103">
            <a:off x="2329657" y="23137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7"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8"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9"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0"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7501"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2"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3"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4"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5"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6"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7"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8"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9"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10" name="矩形 12"/>
          <p:cNvSpPr>
            <a:spLocks noChangeArrowheads="1"/>
          </p:cNvSpPr>
          <p:nvPr/>
        </p:nvSpPr>
        <p:spPr bwMode="auto">
          <a:xfrm>
            <a:off x="1121784" y="204845"/>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三、凝我之思</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变读品语言</a:t>
            </a:r>
            <a:endParaRPr lang="en-US" altLang="zh-CN" sz="3600" b="1" dirty="0">
              <a:latin typeface="华文行楷" pitchFamily="2" charset="-122"/>
              <a:ea typeface="华文行楷" pitchFamily="2" charset="-122"/>
            </a:endParaRPr>
          </a:p>
        </p:txBody>
      </p:sp>
      <p:sp>
        <p:nvSpPr>
          <p:cNvPr id="18535" name="TextBox 116"/>
          <p:cNvSpPr txBox="1">
            <a:spLocks noChangeArrowheads="1"/>
          </p:cNvSpPr>
          <p:nvPr/>
        </p:nvSpPr>
        <p:spPr bwMode="auto">
          <a:xfrm>
            <a:off x="99651" y="1019297"/>
            <a:ext cx="8739534" cy="923330"/>
          </a:xfrm>
          <a:prstGeom prst="rect">
            <a:avLst/>
          </a:prstGeom>
          <a:noFill/>
          <a:ln w="9525">
            <a:noFill/>
            <a:miter lim="800000"/>
            <a:headEnd/>
            <a:tailEnd/>
          </a:ln>
        </p:spPr>
        <p:txBody>
          <a:bodyPr wrap="square">
            <a:spAutoFit/>
          </a:bodyPr>
          <a:lstStyle/>
          <a:p>
            <a:r>
              <a:rPr lang="zh-CN" altLang="en-US" dirty="0" smtClean="0">
                <a:latin typeface="华文行楷" pitchFamily="2" charset="-122"/>
                <a:ea typeface="华文行楷" pitchFamily="2" charset="-122"/>
                <a:hlinkClick r:id="rId2" action="ppaction://hlinksldjump"/>
              </a:rPr>
              <a:t>      </a:t>
            </a:r>
            <a:r>
              <a:rPr lang="zh-CN" altLang="en-US" sz="2000" dirty="0" smtClean="0">
                <a:latin typeface="华文行楷" pitchFamily="2" charset="-122"/>
                <a:ea typeface="华文行楷" pitchFamily="2" charset="-122"/>
                <a:hlinkClick r:id="rId2" action="ppaction://hlinksldjump"/>
              </a:rPr>
              <a:t>原文</a:t>
            </a:r>
            <a:r>
              <a:rPr lang="zh-CN" altLang="en-US" sz="2000" dirty="0" smtClean="0">
                <a:latin typeface="华文行楷" pitchFamily="2" charset="-122"/>
                <a:ea typeface="华文行楷" pitchFamily="2" charset="-122"/>
              </a:rPr>
              <a:t>：“</a:t>
            </a:r>
            <a:r>
              <a:rPr lang="zh-CN" altLang="en-US" sz="2000" dirty="0">
                <a:latin typeface="华文行楷" pitchFamily="2" charset="-122"/>
                <a:ea typeface="华文行楷" pitchFamily="2" charset="-122"/>
              </a:rPr>
              <a:t>河水从五百米宽的河道上排排涌来，其势如千军万马，互相挤着、撞着，推推搡搡，前呼后拥，撞向石壁，排排黄浪霎时碎成堆堆白雪。</a:t>
            </a:r>
            <a:r>
              <a:rPr lang="zh-CN" altLang="en-US" sz="2000" dirty="0" smtClean="0">
                <a:latin typeface="华文行楷" pitchFamily="2" charset="-122"/>
                <a:ea typeface="华文行楷" pitchFamily="2" charset="-122"/>
              </a:rPr>
              <a:t>”</a:t>
            </a:r>
            <a:endParaRPr lang="zh-CN" altLang="en-US" sz="2000" dirty="0">
              <a:latin typeface="华文行楷" pitchFamily="2" charset="-122"/>
              <a:ea typeface="华文行楷" pitchFamily="2" charset="-122"/>
            </a:endParaRPr>
          </a:p>
          <a:p>
            <a:endParaRPr lang="zh-CN" altLang="en-US" sz="1400" dirty="0"/>
          </a:p>
        </p:txBody>
      </p:sp>
      <p:sp>
        <p:nvSpPr>
          <p:cNvPr id="17515" name="Rectangle 107"/>
          <p:cNvSpPr>
            <a:spLocks noChangeArrowheads="1"/>
          </p:cNvSpPr>
          <p:nvPr/>
        </p:nvSpPr>
        <p:spPr bwMode="auto">
          <a:xfrm>
            <a:off x="194713" y="1709387"/>
            <a:ext cx="850514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l" defTabSz="914400" rtl="0" eaLnBrk="0" fontAlgn="base" latinLnBrk="0" hangingPunct="0">
              <a:lnSpc>
                <a:spcPct val="100000"/>
              </a:lnSpc>
              <a:spcBef>
                <a:spcPct val="0"/>
              </a:spcBef>
              <a:spcAft>
                <a:spcPct val="0"/>
              </a:spcAft>
              <a:buClrTx/>
              <a:buSzTx/>
              <a:buFontTx/>
              <a:buNone/>
              <a:tabLst/>
            </a:pPr>
            <a:r>
              <a:rPr lang="zh-CN" altLang="en-US" sz="1200" dirty="0" smtClean="0">
                <a:solidFill>
                  <a:srgbClr val="4472C4"/>
                </a:solidFill>
                <a:latin typeface="宋体" pitchFamily="2" charset="-122"/>
                <a:cs typeface="Times New Roman" pitchFamily="18" charset="0"/>
              </a:rPr>
              <a:t> </a:t>
            </a:r>
            <a:r>
              <a:rPr lang="zh-CN" altLang="en-US" dirty="0" smtClean="0">
                <a:solidFill>
                  <a:srgbClr val="4472C4"/>
                </a:solidFill>
                <a:latin typeface="华文行楷" pitchFamily="2" charset="-122"/>
                <a:ea typeface="华文行楷" pitchFamily="2" charset="-122"/>
                <a:cs typeface="Times New Roman" pitchFamily="18" charset="0"/>
              </a:rPr>
              <a:t>一变</a:t>
            </a:r>
            <a:r>
              <a:rPr lang="zh-CN" altLang="en-US" dirty="0" smtClean="0">
                <a:solidFill>
                  <a:srgbClr val="FF0000"/>
                </a:solidFill>
                <a:latin typeface="华文行楷" pitchFamily="2" charset="-122"/>
                <a:ea typeface="华文行楷" pitchFamily="2" charset="-122"/>
                <a:cs typeface="Times New Roman" pitchFamily="18" charset="0"/>
              </a:rPr>
              <a:t>动词</a:t>
            </a:r>
            <a:r>
              <a:rPr kumimoji="0" lang="zh-CN" b="0" i="0" u="none" strike="noStrike" cap="none" normalizeH="0" baseline="0" dirty="0" smtClean="0">
                <a:ln>
                  <a:noFill/>
                </a:ln>
                <a:solidFill>
                  <a:srgbClr val="4472C4"/>
                </a:solidFill>
                <a:effectLst/>
                <a:latin typeface="华文行楷" pitchFamily="2" charset="-122"/>
                <a:ea typeface="华文行楷" pitchFamily="2" charset="-122"/>
                <a:cs typeface="Times New Roman" pitchFamily="18" charset="0"/>
              </a:rPr>
              <a:t>：“河水从五百米宽的河道上排排涌来，其势如千军万马，前呼后拥，撞向石壁，排排黄浪霎时碎成堆堆白雪。”</a:t>
            </a:r>
            <a:endParaRPr kumimoji="0" lang="zh-CN" b="0" i="0" u="none" strike="noStrike" cap="none" normalizeH="0" baseline="0" dirty="0" smtClean="0">
              <a:ln>
                <a:noFill/>
              </a:ln>
              <a:solidFill>
                <a:schemeClr val="tx1"/>
              </a:solidFill>
              <a:effectLst/>
              <a:latin typeface="华文行楷" pitchFamily="2" charset="-122"/>
              <a:ea typeface="华文行楷" pitchFamily="2" charset="-122"/>
            </a:endParaRPr>
          </a:p>
        </p:txBody>
      </p:sp>
      <p:sp>
        <p:nvSpPr>
          <p:cNvPr id="109" name="Rectangle 107"/>
          <p:cNvSpPr>
            <a:spLocks noChangeArrowheads="1"/>
          </p:cNvSpPr>
          <p:nvPr/>
        </p:nvSpPr>
        <p:spPr bwMode="auto">
          <a:xfrm>
            <a:off x="95716" y="2670995"/>
            <a:ext cx="868252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04800"/>
            <a:r>
              <a:rPr lang="zh-CN" altLang="en-US" dirty="0" smtClean="0">
                <a:solidFill>
                  <a:srgbClr val="4472C4"/>
                </a:solidFill>
                <a:latin typeface="华文行楷" pitchFamily="2" charset="-122"/>
                <a:ea typeface="华文行楷" pitchFamily="2" charset="-122"/>
                <a:cs typeface="Times New Roman" pitchFamily="18" charset="0"/>
              </a:rPr>
              <a:t> 二</a:t>
            </a:r>
            <a:r>
              <a:rPr kumimoji="0" lang="zh-CN" altLang="en-US" b="0" i="0" u="none" strike="noStrike" cap="none" normalizeH="0" baseline="0" dirty="0" smtClean="0">
                <a:ln>
                  <a:noFill/>
                </a:ln>
                <a:solidFill>
                  <a:srgbClr val="4472C4"/>
                </a:solidFill>
                <a:effectLst/>
                <a:latin typeface="华文行楷" pitchFamily="2" charset="-122"/>
                <a:ea typeface="华文行楷" pitchFamily="2" charset="-122"/>
                <a:cs typeface="Times New Roman" pitchFamily="18" charset="0"/>
              </a:rPr>
              <a:t>变</a:t>
            </a:r>
            <a:r>
              <a:rPr kumimoji="0" lang="zh-CN" altLang="en-US" b="0" i="0" u="none" strike="noStrike" cap="none" normalizeH="0" baseline="0" dirty="0">
                <a:ln>
                  <a:noFill/>
                </a:ln>
                <a:solidFill>
                  <a:srgbClr val="FF0000"/>
                </a:solidFill>
                <a:effectLst/>
                <a:latin typeface="华文行楷" pitchFamily="2" charset="-122"/>
                <a:ea typeface="华文行楷" pitchFamily="2" charset="-122"/>
                <a:cs typeface="Times New Roman" pitchFamily="18" charset="0"/>
              </a:rPr>
              <a:t>句式</a:t>
            </a:r>
            <a:r>
              <a:rPr kumimoji="0" lang="zh-CN" b="0" i="0" u="none" strike="noStrike" cap="none" normalizeH="0" baseline="0" dirty="0" smtClean="0">
                <a:ln>
                  <a:noFill/>
                </a:ln>
                <a:solidFill>
                  <a:srgbClr val="4472C4"/>
                </a:solidFill>
                <a:effectLst/>
                <a:latin typeface="华文行楷" pitchFamily="2" charset="-122"/>
                <a:ea typeface="华文行楷" pitchFamily="2" charset="-122"/>
                <a:cs typeface="Times New Roman" pitchFamily="18" charset="0"/>
              </a:rPr>
              <a:t>：“河水从五百米宽的河道上排排涌来，其势如千军万马，</a:t>
            </a:r>
            <a:r>
              <a:rPr lang="zh-CN" altLang="en-US" dirty="0">
                <a:solidFill>
                  <a:srgbClr val="FF0000"/>
                </a:solidFill>
                <a:latin typeface="华文行楷" pitchFamily="2" charset="-122"/>
                <a:ea typeface="华文行楷" pitchFamily="2" charset="-122"/>
                <a:cs typeface="Times New Roman" pitchFamily="18" charset="0"/>
              </a:rPr>
              <a:t>不断</a:t>
            </a:r>
            <a:r>
              <a:rPr lang="zh-CN" altLang="en-US" dirty="0">
                <a:solidFill>
                  <a:srgbClr val="4472C4"/>
                </a:solidFill>
                <a:latin typeface="华文行楷" pitchFamily="2" charset="-122"/>
                <a:ea typeface="华文行楷" pitchFamily="2" charset="-122"/>
                <a:cs typeface="Times New Roman" pitchFamily="18" charset="0"/>
              </a:rPr>
              <a:t>互相挤撞推搡，</a:t>
            </a:r>
            <a:r>
              <a:rPr lang="zh-CN" altLang="en-US" dirty="0">
                <a:solidFill>
                  <a:srgbClr val="FF0000"/>
                </a:solidFill>
                <a:latin typeface="华文行楷" pitchFamily="2" charset="-122"/>
                <a:ea typeface="华文行楷" pitchFamily="2" charset="-122"/>
                <a:cs typeface="Times New Roman" pitchFamily="18" charset="0"/>
              </a:rPr>
              <a:t>不断</a:t>
            </a:r>
            <a:r>
              <a:rPr lang="zh-CN" altLang="en-US" dirty="0">
                <a:solidFill>
                  <a:srgbClr val="4472C4"/>
                </a:solidFill>
                <a:latin typeface="华文行楷" pitchFamily="2" charset="-122"/>
                <a:ea typeface="华文行楷" pitchFamily="2" charset="-122"/>
                <a:cs typeface="Times New Roman" pitchFamily="18" charset="0"/>
              </a:rPr>
              <a:t>前呼后拥，</a:t>
            </a:r>
            <a:r>
              <a:rPr lang="zh-CN" altLang="en-US" dirty="0">
                <a:solidFill>
                  <a:srgbClr val="FF0000"/>
                </a:solidFill>
                <a:latin typeface="华文行楷" pitchFamily="2" charset="-122"/>
                <a:ea typeface="华文行楷" pitchFamily="2" charset="-122"/>
                <a:cs typeface="Times New Roman" pitchFamily="18" charset="0"/>
              </a:rPr>
              <a:t>不断</a:t>
            </a:r>
            <a:r>
              <a:rPr lang="zh-CN" altLang="en-US" dirty="0">
                <a:solidFill>
                  <a:srgbClr val="4472C4"/>
                </a:solidFill>
                <a:latin typeface="华文行楷" pitchFamily="2" charset="-122"/>
                <a:ea typeface="华文行楷" pitchFamily="2" charset="-122"/>
                <a:cs typeface="Times New Roman" pitchFamily="18" charset="0"/>
              </a:rPr>
              <a:t>撞向石壁</a:t>
            </a:r>
            <a:r>
              <a:rPr lang="zh-CN" altLang="en-US" dirty="0" smtClean="0">
                <a:solidFill>
                  <a:srgbClr val="4472C4"/>
                </a:solidFill>
                <a:latin typeface="华文行楷" pitchFamily="2" charset="-122"/>
                <a:ea typeface="华文行楷" pitchFamily="2" charset="-122"/>
                <a:cs typeface="Times New Roman" pitchFamily="18" charset="0"/>
              </a:rPr>
              <a:t>，</a:t>
            </a:r>
            <a:r>
              <a:rPr lang="zh-CN" dirty="0" smtClean="0">
                <a:solidFill>
                  <a:srgbClr val="4472C4"/>
                </a:solidFill>
                <a:latin typeface="华文行楷" pitchFamily="2" charset="-122"/>
                <a:ea typeface="华文行楷" pitchFamily="2" charset="-122"/>
                <a:cs typeface="Times New Roman" pitchFamily="18" charset="0"/>
              </a:rPr>
              <a:t>排排</a:t>
            </a:r>
            <a:r>
              <a:rPr lang="zh-CN" dirty="0">
                <a:solidFill>
                  <a:srgbClr val="4472C4"/>
                </a:solidFill>
                <a:latin typeface="华文行楷" pitchFamily="2" charset="-122"/>
                <a:ea typeface="华文行楷" pitchFamily="2" charset="-122"/>
                <a:cs typeface="Times New Roman" pitchFamily="18" charset="0"/>
              </a:rPr>
              <a:t>黄浪霎时碎成堆堆白雪。”</a:t>
            </a:r>
          </a:p>
        </p:txBody>
      </p:sp>
      <p:sp>
        <p:nvSpPr>
          <p:cNvPr id="110" name="Rectangle 107"/>
          <p:cNvSpPr>
            <a:spLocks noChangeArrowheads="1"/>
          </p:cNvSpPr>
          <p:nvPr/>
        </p:nvSpPr>
        <p:spPr bwMode="auto">
          <a:xfrm>
            <a:off x="87057" y="3695989"/>
            <a:ext cx="8490885"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04800"/>
            <a:r>
              <a:rPr lang="zh-CN" altLang="en-US" dirty="0" smtClean="0">
                <a:solidFill>
                  <a:srgbClr val="4472C4"/>
                </a:solidFill>
                <a:latin typeface="华文行楷" pitchFamily="2" charset="-122"/>
                <a:ea typeface="华文行楷" pitchFamily="2" charset="-122"/>
                <a:cs typeface="Times New Roman" pitchFamily="18" charset="0"/>
              </a:rPr>
              <a:t>三变</a:t>
            </a:r>
            <a:r>
              <a:rPr lang="zh-CN" altLang="en-US" dirty="0" smtClean="0">
                <a:solidFill>
                  <a:srgbClr val="FF0000"/>
                </a:solidFill>
                <a:latin typeface="华文行楷" pitchFamily="2" charset="-122"/>
                <a:ea typeface="华文行楷" pitchFamily="2" charset="-122"/>
                <a:cs typeface="Times New Roman" pitchFamily="18" charset="0"/>
              </a:rPr>
              <a:t>叠词</a:t>
            </a:r>
            <a:r>
              <a:rPr kumimoji="0" lang="zh-CN" b="0" i="0" u="none" strike="noStrike" cap="none" normalizeH="0" baseline="0" dirty="0" smtClean="0">
                <a:ln>
                  <a:noFill/>
                </a:ln>
                <a:solidFill>
                  <a:srgbClr val="4472C4"/>
                </a:solidFill>
                <a:effectLst/>
                <a:latin typeface="华文行楷" pitchFamily="2" charset="-122"/>
                <a:ea typeface="华文行楷" pitchFamily="2" charset="-122"/>
                <a:cs typeface="Times New Roman" pitchFamily="18" charset="0"/>
              </a:rPr>
              <a:t>：“河水从五百米宽的河道上涌来，</a:t>
            </a:r>
            <a:r>
              <a:rPr lang="zh-CN" altLang="en-US" dirty="0">
                <a:solidFill>
                  <a:srgbClr val="4472C4"/>
                </a:solidFill>
                <a:latin typeface="华文行楷" pitchFamily="2" charset="-122"/>
                <a:ea typeface="华文行楷" pitchFamily="2" charset="-122"/>
                <a:cs typeface="Times New Roman" pitchFamily="18" charset="0"/>
              </a:rPr>
              <a:t>其势如</a:t>
            </a:r>
            <a:r>
              <a:rPr lang="zh-CN" altLang="en-US" dirty="0" smtClean="0">
                <a:solidFill>
                  <a:srgbClr val="4472C4"/>
                </a:solidFill>
                <a:latin typeface="华文行楷" pitchFamily="2" charset="-122"/>
                <a:ea typeface="华文行楷" pitchFamily="2" charset="-122"/>
                <a:cs typeface="Times New Roman" pitchFamily="18" charset="0"/>
              </a:rPr>
              <a:t>千军万马，</a:t>
            </a:r>
            <a:r>
              <a:rPr lang="zh-CN" altLang="en-US" dirty="0">
                <a:solidFill>
                  <a:srgbClr val="4472C4"/>
                </a:solidFill>
                <a:latin typeface="华文行楷" pitchFamily="2" charset="-122"/>
                <a:ea typeface="华文行楷" pitchFamily="2" charset="-122"/>
                <a:cs typeface="Times New Roman" pitchFamily="18" charset="0"/>
              </a:rPr>
              <a:t>互相挤着、撞着，推搡，前呼后拥，撞向石壁，黄浪霎时碎成白雪。”</a:t>
            </a:r>
            <a:r>
              <a:rPr lang="en-US" altLang="en-US" dirty="0">
                <a:solidFill>
                  <a:srgbClr val="4472C4"/>
                </a:solidFill>
                <a:latin typeface="华文行楷" pitchFamily="2" charset="-122"/>
                <a:ea typeface="华文行楷" pitchFamily="2" charset="-122"/>
                <a:cs typeface="Times New Roman" pitchFamily="18" charset="0"/>
              </a:rPr>
              <a:t>  </a:t>
            </a:r>
            <a:endParaRPr lang="zh-CN" altLang="en-US" dirty="0">
              <a:solidFill>
                <a:srgbClr val="4472C4"/>
              </a:solidFill>
              <a:latin typeface="华文行楷" pitchFamily="2" charset="-122"/>
              <a:ea typeface="华文行楷" pitchFamily="2" charset="-122"/>
              <a:cs typeface="Times New Roman" pitchFamily="18" charset="0"/>
            </a:endParaRPr>
          </a:p>
          <a:p>
            <a:pPr lvl="0" indent="304800"/>
            <a:endParaRPr lang="zh-CN" sz="1200" dirty="0">
              <a:solidFill>
                <a:srgbClr val="4472C4"/>
              </a:solidFill>
              <a:latin typeface="宋体" pitchFamily="2" charset="-122"/>
              <a:cs typeface="Times New Roman" pitchFamily="18" charset="0"/>
            </a:endParaRPr>
          </a:p>
        </p:txBody>
      </p:sp>
      <p:sp>
        <p:nvSpPr>
          <p:cNvPr id="111" name="TextBox 110"/>
          <p:cNvSpPr txBox="1"/>
          <p:nvPr/>
        </p:nvSpPr>
        <p:spPr>
          <a:xfrm>
            <a:off x="2925379" y="2276069"/>
            <a:ext cx="2116183" cy="461665"/>
          </a:xfrm>
          <a:prstGeom prst="rect">
            <a:avLst/>
          </a:prstGeom>
          <a:noFill/>
        </p:spPr>
        <p:txBody>
          <a:bodyPr wrap="square" rtlCol="0">
            <a:spAutoFit/>
          </a:bodyPr>
          <a:lstStyle/>
          <a:p>
            <a:r>
              <a:rPr lang="zh-CN" altLang="en-US" sz="2400" dirty="0" smtClean="0">
                <a:solidFill>
                  <a:srgbClr val="FF0000"/>
                </a:solidFill>
                <a:latin typeface="华文行楷" pitchFamily="2" charset="-122"/>
                <a:ea typeface="华文行楷" pitchFamily="2" charset="-122"/>
              </a:rPr>
              <a:t>刻画形态</a:t>
            </a:r>
            <a:endParaRPr lang="zh-CN" altLang="en-US" sz="2400" dirty="0">
              <a:solidFill>
                <a:srgbClr val="FF0000"/>
              </a:solidFill>
              <a:latin typeface="华文行楷" pitchFamily="2" charset="-122"/>
              <a:ea typeface="华文行楷" pitchFamily="2" charset="-122"/>
            </a:endParaRPr>
          </a:p>
        </p:txBody>
      </p:sp>
      <p:sp>
        <p:nvSpPr>
          <p:cNvPr id="112" name="TextBox 111"/>
          <p:cNvSpPr txBox="1"/>
          <p:nvPr/>
        </p:nvSpPr>
        <p:spPr>
          <a:xfrm>
            <a:off x="2839028" y="3261115"/>
            <a:ext cx="1793966" cy="461665"/>
          </a:xfrm>
          <a:prstGeom prst="rect">
            <a:avLst/>
          </a:prstGeom>
          <a:noFill/>
        </p:spPr>
        <p:txBody>
          <a:bodyPr wrap="square" rtlCol="0">
            <a:spAutoFit/>
          </a:bodyPr>
          <a:lstStyle/>
          <a:p>
            <a:r>
              <a:rPr lang="en-US" altLang="zh-CN" dirty="0" smtClean="0"/>
              <a:t> </a:t>
            </a:r>
            <a:r>
              <a:rPr lang="zh-CN" altLang="en-US" sz="2400" dirty="0" smtClean="0">
                <a:solidFill>
                  <a:srgbClr val="FF0000"/>
                </a:solidFill>
                <a:latin typeface="华文行楷" pitchFamily="2" charset="-122"/>
                <a:ea typeface="华文行楷" pitchFamily="2" charset="-122"/>
              </a:rPr>
              <a:t>雅致语言</a:t>
            </a:r>
            <a:endParaRPr lang="zh-CN" altLang="en-US" sz="2400" dirty="0">
              <a:solidFill>
                <a:srgbClr val="FF0000"/>
              </a:solidFill>
              <a:latin typeface="华文行楷" pitchFamily="2" charset="-122"/>
              <a:ea typeface="华文行楷" pitchFamily="2" charset="-122"/>
            </a:endParaRPr>
          </a:p>
        </p:txBody>
      </p:sp>
      <p:sp>
        <p:nvSpPr>
          <p:cNvPr id="113" name="TextBox 112"/>
          <p:cNvSpPr txBox="1"/>
          <p:nvPr/>
        </p:nvSpPr>
        <p:spPr>
          <a:xfrm>
            <a:off x="2989971" y="4264563"/>
            <a:ext cx="1454331" cy="461665"/>
          </a:xfrm>
          <a:prstGeom prst="rect">
            <a:avLst/>
          </a:prstGeom>
          <a:noFill/>
        </p:spPr>
        <p:txBody>
          <a:bodyPr wrap="square" rtlCol="0">
            <a:spAutoFit/>
          </a:bodyPr>
          <a:lstStyle/>
          <a:p>
            <a:r>
              <a:rPr lang="zh-CN" altLang="en-US" sz="2400" dirty="0">
                <a:solidFill>
                  <a:srgbClr val="FF0000"/>
                </a:solidFill>
                <a:latin typeface="华文行楷" pitchFamily="2" charset="-122"/>
                <a:ea typeface="华文行楷" pitchFamily="2" charset="-122"/>
              </a:rPr>
              <a:t>加深</a:t>
            </a:r>
            <a:r>
              <a:rPr lang="zh-CN" altLang="en-US" sz="2400" dirty="0" smtClean="0">
                <a:solidFill>
                  <a:srgbClr val="FF0000"/>
                </a:solidFill>
                <a:latin typeface="华文行楷" pitchFamily="2" charset="-122"/>
                <a:ea typeface="华文行楷" pitchFamily="2" charset="-122"/>
              </a:rPr>
              <a:t>情感</a:t>
            </a:r>
            <a:endParaRPr lang="zh-CN" altLang="en-US" sz="2400" dirty="0">
              <a:solidFill>
                <a:srgbClr val="FF0000"/>
              </a:solidFill>
              <a:latin typeface="华文行楷" pitchFamily="2" charset="-122"/>
              <a:ea typeface="华文行楷" pitchFamily="2" charset="-122"/>
            </a:endParaRPr>
          </a:p>
        </p:txBody>
      </p:sp>
      <p:sp>
        <p:nvSpPr>
          <p:cNvPr id="114" name="TextBox 113"/>
          <p:cNvSpPr txBox="1"/>
          <p:nvPr/>
        </p:nvSpPr>
        <p:spPr>
          <a:xfrm>
            <a:off x="524924" y="4656662"/>
            <a:ext cx="6366933" cy="400110"/>
          </a:xfrm>
          <a:prstGeom prst="rect">
            <a:avLst/>
          </a:prstGeom>
          <a:noFill/>
        </p:spPr>
        <p:txBody>
          <a:bodyPr wrap="square" rtlCol="0">
            <a:spAutoFit/>
          </a:bodyPr>
          <a:lstStyle/>
          <a:p>
            <a:r>
              <a:rPr lang="zh-CN" altLang="en-US" sz="2000" dirty="0" smtClean="0">
                <a:latin typeface="华文行楷" pitchFamily="2" charset="-122"/>
                <a:ea typeface="华文行楷" pitchFamily="2" charset="-122"/>
              </a:rPr>
              <a:t>你还可以找到其余类似的美妙句子读一读吗？</a:t>
            </a:r>
            <a:endParaRPr lang="zh-CN" altLang="en-US" sz="2000" dirty="0">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535"/>
                                        </p:tgtEl>
                                        <p:attrNameLst>
                                          <p:attrName>style.visibility</p:attrName>
                                        </p:attrNameLst>
                                      </p:cBhvr>
                                      <p:to>
                                        <p:strVal val="visible"/>
                                      </p:to>
                                    </p:set>
                                    <p:anim calcmode="lin" valueType="num">
                                      <p:cBhvr additive="base">
                                        <p:cTn id="7" dur="500" fill="hold"/>
                                        <p:tgtEl>
                                          <p:spTgt spid="18535"/>
                                        </p:tgtEl>
                                        <p:attrNameLst>
                                          <p:attrName>ppt_x</p:attrName>
                                        </p:attrNameLst>
                                      </p:cBhvr>
                                      <p:tavLst>
                                        <p:tav tm="0">
                                          <p:val>
                                            <p:strVal val="#ppt_x"/>
                                          </p:val>
                                        </p:tav>
                                        <p:tav tm="100000">
                                          <p:val>
                                            <p:strVal val="#ppt_x"/>
                                          </p:val>
                                        </p:tav>
                                      </p:tavLst>
                                    </p:anim>
                                    <p:anim calcmode="lin" valueType="num">
                                      <p:cBhvr additive="base">
                                        <p:cTn id="8" dur="500" fill="hold"/>
                                        <p:tgtEl>
                                          <p:spTgt spid="185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515"/>
                                        </p:tgtEl>
                                        <p:attrNameLst>
                                          <p:attrName>style.visibility</p:attrName>
                                        </p:attrNameLst>
                                      </p:cBhvr>
                                      <p:to>
                                        <p:strVal val="visible"/>
                                      </p:to>
                                    </p:set>
                                    <p:anim calcmode="lin" valueType="num">
                                      <p:cBhvr additive="base">
                                        <p:cTn id="13" dur="500" fill="hold"/>
                                        <p:tgtEl>
                                          <p:spTgt spid="17515"/>
                                        </p:tgtEl>
                                        <p:attrNameLst>
                                          <p:attrName>ppt_x</p:attrName>
                                        </p:attrNameLst>
                                      </p:cBhvr>
                                      <p:tavLst>
                                        <p:tav tm="0">
                                          <p:val>
                                            <p:strVal val="#ppt_x"/>
                                          </p:val>
                                        </p:tav>
                                        <p:tav tm="100000">
                                          <p:val>
                                            <p:strVal val="#ppt_x"/>
                                          </p:val>
                                        </p:tav>
                                      </p:tavLst>
                                    </p:anim>
                                    <p:anim calcmode="lin" valueType="num">
                                      <p:cBhvr additive="base">
                                        <p:cTn id="14" dur="500" fill="hold"/>
                                        <p:tgtEl>
                                          <p:spTgt spid="175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1"/>
                                        </p:tgtEl>
                                        <p:attrNameLst>
                                          <p:attrName>style.visibility</p:attrName>
                                        </p:attrNameLst>
                                      </p:cBhvr>
                                      <p:to>
                                        <p:strVal val="visible"/>
                                      </p:to>
                                    </p:set>
                                    <p:anim calcmode="lin" valueType="num">
                                      <p:cBhvr additive="base">
                                        <p:cTn id="19" dur="500" fill="hold"/>
                                        <p:tgtEl>
                                          <p:spTgt spid="111"/>
                                        </p:tgtEl>
                                        <p:attrNameLst>
                                          <p:attrName>ppt_x</p:attrName>
                                        </p:attrNameLst>
                                      </p:cBhvr>
                                      <p:tavLst>
                                        <p:tav tm="0">
                                          <p:val>
                                            <p:strVal val="#ppt_x"/>
                                          </p:val>
                                        </p:tav>
                                        <p:tav tm="100000">
                                          <p:val>
                                            <p:strVal val="#ppt_x"/>
                                          </p:val>
                                        </p:tav>
                                      </p:tavLst>
                                    </p:anim>
                                    <p:anim calcmode="lin" valueType="num">
                                      <p:cBhvr additive="base">
                                        <p:cTn id="20"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9"/>
                                        </p:tgtEl>
                                        <p:attrNameLst>
                                          <p:attrName>style.visibility</p:attrName>
                                        </p:attrNameLst>
                                      </p:cBhvr>
                                      <p:to>
                                        <p:strVal val="visible"/>
                                      </p:to>
                                    </p:set>
                                    <p:anim calcmode="lin" valueType="num">
                                      <p:cBhvr additive="base">
                                        <p:cTn id="25" dur="500" fill="hold"/>
                                        <p:tgtEl>
                                          <p:spTgt spid="109"/>
                                        </p:tgtEl>
                                        <p:attrNameLst>
                                          <p:attrName>ppt_x</p:attrName>
                                        </p:attrNameLst>
                                      </p:cBhvr>
                                      <p:tavLst>
                                        <p:tav tm="0">
                                          <p:val>
                                            <p:strVal val="#ppt_x"/>
                                          </p:val>
                                        </p:tav>
                                        <p:tav tm="100000">
                                          <p:val>
                                            <p:strVal val="#ppt_x"/>
                                          </p:val>
                                        </p:tav>
                                      </p:tavLst>
                                    </p:anim>
                                    <p:anim calcmode="lin" valueType="num">
                                      <p:cBhvr additive="base">
                                        <p:cTn id="26" dur="500" fill="hold"/>
                                        <p:tgtEl>
                                          <p:spTgt spid="10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
                                        </p:tgtEl>
                                        <p:attrNameLst>
                                          <p:attrName>style.visibility</p:attrName>
                                        </p:attrNameLst>
                                      </p:cBhvr>
                                      <p:to>
                                        <p:strVal val="visible"/>
                                      </p:to>
                                    </p:set>
                                    <p:anim calcmode="lin" valueType="num">
                                      <p:cBhvr additive="base">
                                        <p:cTn id="31" dur="500" fill="hold"/>
                                        <p:tgtEl>
                                          <p:spTgt spid="112"/>
                                        </p:tgtEl>
                                        <p:attrNameLst>
                                          <p:attrName>ppt_x</p:attrName>
                                        </p:attrNameLst>
                                      </p:cBhvr>
                                      <p:tavLst>
                                        <p:tav tm="0">
                                          <p:val>
                                            <p:strVal val="#ppt_x"/>
                                          </p:val>
                                        </p:tav>
                                        <p:tav tm="100000">
                                          <p:val>
                                            <p:strVal val="#ppt_x"/>
                                          </p:val>
                                        </p:tav>
                                      </p:tavLst>
                                    </p:anim>
                                    <p:anim calcmode="lin" valueType="num">
                                      <p:cBhvr additive="base">
                                        <p:cTn id="32" dur="500" fill="hold"/>
                                        <p:tgtEl>
                                          <p:spTgt spid="1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0"/>
                                        </p:tgtEl>
                                        <p:attrNameLst>
                                          <p:attrName>style.visibility</p:attrName>
                                        </p:attrNameLst>
                                      </p:cBhvr>
                                      <p:to>
                                        <p:strVal val="visible"/>
                                      </p:to>
                                    </p:set>
                                    <p:anim calcmode="lin" valueType="num">
                                      <p:cBhvr additive="base">
                                        <p:cTn id="37" dur="500" fill="hold"/>
                                        <p:tgtEl>
                                          <p:spTgt spid="110"/>
                                        </p:tgtEl>
                                        <p:attrNameLst>
                                          <p:attrName>ppt_x</p:attrName>
                                        </p:attrNameLst>
                                      </p:cBhvr>
                                      <p:tavLst>
                                        <p:tav tm="0">
                                          <p:val>
                                            <p:strVal val="#ppt_x"/>
                                          </p:val>
                                        </p:tav>
                                        <p:tav tm="100000">
                                          <p:val>
                                            <p:strVal val="#ppt_x"/>
                                          </p:val>
                                        </p:tav>
                                      </p:tavLst>
                                    </p:anim>
                                    <p:anim calcmode="lin" valueType="num">
                                      <p:cBhvr additive="base">
                                        <p:cTn id="38" dur="500" fill="hold"/>
                                        <p:tgtEl>
                                          <p:spTgt spid="1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3"/>
                                        </p:tgtEl>
                                        <p:attrNameLst>
                                          <p:attrName>style.visibility</p:attrName>
                                        </p:attrNameLst>
                                      </p:cBhvr>
                                      <p:to>
                                        <p:strVal val="visible"/>
                                      </p:to>
                                    </p:set>
                                    <p:anim calcmode="lin" valueType="num">
                                      <p:cBhvr additive="base">
                                        <p:cTn id="43" dur="500" fill="hold"/>
                                        <p:tgtEl>
                                          <p:spTgt spid="113"/>
                                        </p:tgtEl>
                                        <p:attrNameLst>
                                          <p:attrName>ppt_x</p:attrName>
                                        </p:attrNameLst>
                                      </p:cBhvr>
                                      <p:tavLst>
                                        <p:tav tm="0">
                                          <p:val>
                                            <p:strVal val="#ppt_x"/>
                                          </p:val>
                                        </p:tav>
                                        <p:tav tm="100000">
                                          <p:val>
                                            <p:strVal val="#ppt_x"/>
                                          </p:val>
                                        </p:tav>
                                      </p:tavLst>
                                    </p:anim>
                                    <p:anim calcmode="lin" valueType="num">
                                      <p:cBhvr additive="base">
                                        <p:cTn id="44" dur="500" fill="hold"/>
                                        <p:tgtEl>
                                          <p:spTgt spid="1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additive="base">
                                        <p:cTn id="49" dur="500" fill="hold"/>
                                        <p:tgtEl>
                                          <p:spTgt spid="114"/>
                                        </p:tgtEl>
                                        <p:attrNameLst>
                                          <p:attrName>ppt_x</p:attrName>
                                        </p:attrNameLst>
                                      </p:cBhvr>
                                      <p:tavLst>
                                        <p:tav tm="0">
                                          <p:val>
                                            <p:strVal val="#ppt_x"/>
                                          </p:val>
                                        </p:tav>
                                        <p:tav tm="100000">
                                          <p:val>
                                            <p:strVal val="#ppt_x"/>
                                          </p:val>
                                        </p:tav>
                                      </p:tavLst>
                                    </p:anim>
                                    <p:anim calcmode="lin" valueType="num">
                                      <p:cBhvr additive="base">
                                        <p:cTn id="50" dur="500" fill="hold"/>
                                        <p:tgtEl>
                                          <p:spTgt spid="1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 grpId="0" autoUpdateAnimBg="0"/>
      <p:bldP spid="17515" grpId="0"/>
      <p:bldP spid="109" grpId="0"/>
      <p:bldP spid="110" grpId="0"/>
      <p:bldP spid="111" grpId="0"/>
      <p:bldP spid="112" grpId="0"/>
      <p:bldP spid="113" grpId="0"/>
      <p:bldP spid="1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2"/>
          <p:cNvSpPr>
            <a:spLocks noChangeArrowheads="1"/>
          </p:cNvSpPr>
          <p:nvPr/>
        </p:nvSpPr>
        <p:spPr bwMode="auto">
          <a:xfrm>
            <a:off x="977845" y="631825"/>
            <a:ext cx="7200900" cy="620170"/>
          </a:xfrm>
          <a:prstGeom prst="rect">
            <a:avLst/>
          </a:prstGeom>
          <a:noFill/>
          <a:ln w="9525">
            <a:noFill/>
            <a:miter lim="800000"/>
            <a:headEnd/>
            <a:tailEnd/>
          </a:ln>
        </p:spPr>
        <p:txBody>
          <a:bodyPr>
            <a:spAutoFit/>
          </a:bodyPr>
          <a:lstStyle/>
          <a:p>
            <a:pPr eaLnBrk="1" hangingPunct="1">
              <a:lnSpc>
                <a:spcPct val="130000"/>
              </a:lnSpc>
            </a:pPr>
            <a:r>
              <a:rPr lang="zh-CN" altLang="en-US" sz="2800" b="1" dirty="0" smtClean="0">
                <a:latin typeface="华文行楷" pitchFamily="2" charset="-122"/>
                <a:ea typeface="华文行楷" pitchFamily="2" charset="-122"/>
              </a:rPr>
              <a:t>资料补充：</a:t>
            </a:r>
            <a:endParaRPr lang="en-US" altLang="zh-CN" sz="2800" b="1" dirty="0">
              <a:latin typeface="华文行楷" pitchFamily="2" charset="-122"/>
              <a:ea typeface="华文行楷" pitchFamily="2" charset="-122"/>
            </a:endParaRPr>
          </a:p>
        </p:txBody>
      </p:sp>
      <p:sp>
        <p:nvSpPr>
          <p:cNvPr id="3" name="TextBox 2"/>
          <p:cNvSpPr txBox="1"/>
          <p:nvPr/>
        </p:nvSpPr>
        <p:spPr>
          <a:xfrm>
            <a:off x="999067" y="1413933"/>
            <a:ext cx="7078133" cy="3293209"/>
          </a:xfrm>
          <a:prstGeom prst="rect">
            <a:avLst/>
          </a:prstGeom>
          <a:noFill/>
        </p:spPr>
        <p:txBody>
          <a:bodyPr wrap="square" rtlCol="0">
            <a:spAutoFit/>
          </a:bodyPr>
          <a:lstStyle/>
          <a:p>
            <a:r>
              <a:rPr lang="en-US" altLang="zh-CN" dirty="0" smtClean="0">
                <a:latin typeface="华文行楷" pitchFamily="2" charset="-122"/>
                <a:ea typeface="华文行楷" pitchFamily="2" charset="-122"/>
                <a:hlinkClick r:id="rId2" action="ppaction://hlinksldjump"/>
              </a:rPr>
              <a:t>1.</a:t>
            </a:r>
            <a:r>
              <a:rPr lang="zh-CN" altLang="en-US" dirty="0" smtClean="0">
                <a:latin typeface="华文行楷" pitchFamily="2" charset="-122"/>
                <a:ea typeface="华文行楷" pitchFamily="2" charset="-122"/>
                <a:hlinkClick r:id="rId2" action="ppaction://hlinksldjump"/>
              </a:rPr>
              <a:t>作者介绍</a:t>
            </a:r>
            <a:endParaRPr lang="en-US" altLang="zh-CN" dirty="0" smtClean="0">
              <a:latin typeface="华文行楷" pitchFamily="2" charset="-122"/>
              <a:ea typeface="华文行楷" pitchFamily="2" charset="-122"/>
            </a:endParaRPr>
          </a:p>
          <a:p>
            <a:r>
              <a:rPr lang="zh-CN" altLang="en-US" dirty="0" smtClean="0">
                <a:latin typeface="华文行楷" pitchFamily="2" charset="-122"/>
                <a:ea typeface="华文行楷" pitchFamily="2" charset="-122"/>
              </a:rPr>
              <a:t>        梁衡，山西霍州人。曾任国家新闻出版总署署长，</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人民日报</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副总编辑，有</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人杰鬼雄</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名山大川感思路</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等散文集出版。梁衡的散文</a:t>
            </a:r>
            <a:r>
              <a:rPr lang="zh-CN" altLang="en-US" dirty="0" smtClean="0">
                <a:solidFill>
                  <a:srgbClr val="FF0000"/>
                </a:solidFill>
                <a:latin typeface="华文行楷" pitchFamily="2" charset="-122"/>
                <a:ea typeface="华文行楷" pitchFamily="2" charset="-122"/>
              </a:rPr>
              <a:t>讲究谋篇布局，</a:t>
            </a:r>
            <a:r>
              <a:rPr lang="zh-CN" altLang="en-US" dirty="0" smtClean="0">
                <a:latin typeface="华文行楷" pitchFamily="2" charset="-122"/>
                <a:ea typeface="华文行楷" pitchFamily="2" charset="-122"/>
              </a:rPr>
              <a:t>注重</a:t>
            </a:r>
            <a:r>
              <a:rPr lang="zh-CN" altLang="en-US" dirty="0" smtClean="0">
                <a:solidFill>
                  <a:srgbClr val="FF0000"/>
                </a:solidFill>
                <a:latin typeface="华文行楷" pitchFamily="2" charset="-122"/>
                <a:ea typeface="华文行楷" pitchFamily="2" charset="-122"/>
              </a:rPr>
              <a:t>练字铸句</a:t>
            </a:r>
            <a:r>
              <a:rPr lang="zh-CN" altLang="en-US" dirty="0" smtClean="0">
                <a:latin typeface="华文行楷" pitchFamily="2" charset="-122"/>
                <a:ea typeface="华文行楷" pitchFamily="2" charset="-122"/>
              </a:rPr>
              <a:t>，他的每一篇作品都</a:t>
            </a:r>
            <a:r>
              <a:rPr lang="zh-CN" altLang="en-US" dirty="0" smtClean="0">
                <a:solidFill>
                  <a:srgbClr val="FF0000"/>
                </a:solidFill>
                <a:latin typeface="华文行楷" pitchFamily="2" charset="-122"/>
                <a:ea typeface="华文行楷" pitchFamily="2" charset="-122"/>
              </a:rPr>
              <a:t>用心、尽情、达意</a:t>
            </a:r>
            <a:r>
              <a:rPr lang="zh-CN" altLang="en-US" dirty="0" smtClean="0">
                <a:latin typeface="华文行楷" pitchFamily="2" charset="-122"/>
                <a:ea typeface="华文行楷" pitchFamily="2" charset="-122"/>
              </a:rPr>
              <a:t>，表达的都是真情真心。</a:t>
            </a:r>
            <a:endParaRPr lang="en-US" altLang="zh-CN" dirty="0" smtClean="0">
              <a:latin typeface="华文行楷" pitchFamily="2" charset="-122"/>
              <a:ea typeface="华文行楷" pitchFamily="2" charset="-122"/>
            </a:endParaRPr>
          </a:p>
          <a:p>
            <a:endParaRPr lang="en-US" altLang="zh-CN" dirty="0" smtClean="0">
              <a:latin typeface="华文行楷" pitchFamily="2" charset="-122"/>
              <a:ea typeface="华文行楷" pitchFamily="2" charset="-122"/>
            </a:endParaRPr>
          </a:p>
          <a:p>
            <a:r>
              <a:rPr lang="en-US" altLang="zh-CN" dirty="0" smtClean="0">
                <a:latin typeface="华文行楷" pitchFamily="2" charset="-122"/>
                <a:ea typeface="华文行楷" pitchFamily="2" charset="-122"/>
              </a:rPr>
              <a:t>2.</a:t>
            </a:r>
            <a:r>
              <a:rPr lang="zh-CN" altLang="en-US" dirty="0" smtClean="0">
                <a:latin typeface="华文行楷" pitchFamily="2" charset="-122"/>
                <a:ea typeface="华文行楷" pitchFamily="2" charset="-122"/>
              </a:rPr>
              <a:t>季羡林评梁衡</a:t>
            </a:r>
            <a:endParaRPr lang="en-US" altLang="zh-CN" dirty="0" smtClean="0">
              <a:latin typeface="华文行楷" pitchFamily="2" charset="-122"/>
              <a:ea typeface="华文行楷" pitchFamily="2" charset="-122"/>
            </a:endParaRPr>
          </a:p>
          <a:p>
            <a:r>
              <a:rPr lang="zh-CN" altLang="en-US" dirty="0" smtClean="0">
                <a:latin typeface="华文行楷" pitchFamily="2" charset="-122"/>
                <a:ea typeface="华文行楷" pitchFamily="2" charset="-122"/>
              </a:rPr>
              <a:t>       文坛有“松散派”和</a:t>
            </a:r>
            <a:r>
              <a:rPr lang="zh-CN" altLang="en-US" dirty="0" smtClean="0">
                <a:solidFill>
                  <a:srgbClr val="FF0000"/>
                </a:solidFill>
                <a:latin typeface="华文行楷" pitchFamily="2" charset="-122"/>
                <a:ea typeface="华文行楷" pitchFamily="2" charset="-122"/>
              </a:rPr>
              <a:t>“经营派”</a:t>
            </a:r>
            <a:r>
              <a:rPr lang="zh-CN" altLang="en-US" dirty="0" smtClean="0">
                <a:latin typeface="华文行楷" pitchFamily="2" charset="-122"/>
                <a:ea typeface="华文行楷" pitchFamily="2" charset="-122"/>
              </a:rPr>
              <a:t>（写作讲究谋篇布局，</a:t>
            </a:r>
            <a:r>
              <a:rPr lang="zh-CN" altLang="en-US" dirty="0" smtClean="0">
                <a:solidFill>
                  <a:srgbClr val="FF0000"/>
                </a:solidFill>
                <a:latin typeface="华文行楷" pitchFamily="2" charset="-122"/>
                <a:ea typeface="华文行楷" pitchFamily="2" charset="-122"/>
              </a:rPr>
              <a:t>炼字铸句</a:t>
            </a:r>
            <a:r>
              <a:rPr lang="zh-CN" altLang="en-US" dirty="0" smtClean="0">
                <a:latin typeface="华文行楷" pitchFamily="2" charset="-122"/>
                <a:ea typeface="华文行楷" pitchFamily="2" charset="-122"/>
              </a:rPr>
              <a:t>）</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梁衡属于经营派，他的“经营”无论是思想内容还是艺术表现，都非同寻常。</a:t>
            </a:r>
            <a:endParaRPr lang="en-US" altLang="zh-CN" dirty="0" smtClean="0">
              <a:latin typeface="华文行楷" pitchFamily="2" charset="-122"/>
              <a:ea typeface="华文行楷" pitchFamily="2" charset="-122"/>
            </a:endParaRPr>
          </a:p>
          <a:p>
            <a:endParaRPr lang="en-US" altLang="zh-CN" sz="1400" dirty="0" smtClean="0"/>
          </a:p>
          <a:p>
            <a:endParaRPr lang="zh-CN" altLang="en-US"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2" name="文本框 46">
            <a:extLst>
              <a:ext uri="{FF2B5EF4-FFF2-40B4-BE49-F238E27FC236}"/>
            </a:extLst>
          </p:cNvPr>
          <p:cNvSpPr txBox="1">
            <a:spLocks noChangeArrowheads="1"/>
          </p:cNvSpPr>
          <p:nvPr/>
        </p:nvSpPr>
        <p:spPr bwMode="auto">
          <a:xfrm rot="21175089">
            <a:off x="7067550" y="15700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8" name="文本框 34">
            <a:extLst>
              <a:ext uri="{FF2B5EF4-FFF2-40B4-BE49-F238E27FC236}"/>
            </a:extLst>
          </p:cNvPr>
          <p:cNvSpPr txBox="1">
            <a:spLocks noChangeArrowheads="1"/>
          </p:cNvSpPr>
          <p:nvPr/>
        </p:nvSpPr>
        <p:spPr bwMode="auto">
          <a:xfrm rot="4149897">
            <a:off x="2143126" y="3455987"/>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2" name="文本框 46">
            <a:extLst>
              <a:ext uri="{FF2B5EF4-FFF2-40B4-BE49-F238E27FC236}"/>
            </a:extLst>
          </p:cNvPr>
          <p:cNvSpPr txBox="1">
            <a:spLocks noChangeArrowheads="1"/>
          </p:cNvSpPr>
          <p:nvPr/>
        </p:nvSpPr>
        <p:spPr bwMode="auto">
          <a:xfrm rot="20220000">
            <a:off x="2687638" y="13160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9" name="文本框 36">
            <a:extLst>
              <a:ext uri="{FF2B5EF4-FFF2-40B4-BE49-F238E27FC236}"/>
            </a:extLst>
          </p:cNvPr>
          <p:cNvSpPr txBox="1">
            <a:spLocks noChangeArrowheads="1"/>
          </p:cNvSpPr>
          <p:nvPr/>
        </p:nvSpPr>
        <p:spPr bwMode="auto">
          <a:xfrm rot="368503">
            <a:off x="5773738" y="28590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508"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09"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0"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1"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2"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3"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4"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5"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6"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7"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8"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9"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0"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1"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2"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3"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4" name="文本框 47"/>
          <p:cNvSpPr txBox="1">
            <a:spLocks noChangeArrowheads="1"/>
          </p:cNvSpPr>
          <p:nvPr/>
        </p:nvSpPr>
        <p:spPr bwMode="auto">
          <a:xfrm rot="4010103">
            <a:off x="4744244" y="25153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5"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6" name="文本框 50"/>
          <p:cNvSpPr txBox="1">
            <a:spLocks noChangeArrowheads="1"/>
          </p:cNvSpPr>
          <p:nvPr/>
        </p:nvSpPr>
        <p:spPr bwMode="auto">
          <a:xfrm rot="4020000">
            <a:off x="5218907" y="26312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7"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8"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9529"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0"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1" name="文本框 37"/>
          <p:cNvSpPr txBox="1">
            <a:spLocks noChangeArrowheads="1"/>
          </p:cNvSpPr>
          <p:nvPr/>
        </p:nvSpPr>
        <p:spPr bwMode="auto">
          <a:xfrm rot="5220000">
            <a:off x="2297907" y="3015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2"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3"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4"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5"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6"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7"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8"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9"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0" name="文本框 36"/>
          <p:cNvSpPr txBox="1">
            <a:spLocks noChangeArrowheads="1"/>
          </p:cNvSpPr>
          <p:nvPr/>
        </p:nvSpPr>
        <p:spPr bwMode="auto">
          <a:xfrm rot="4020000">
            <a:off x="1670844" y="15120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1"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2"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3"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4" name="文本框 47"/>
          <p:cNvSpPr txBox="1">
            <a:spLocks noChangeArrowheads="1"/>
          </p:cNvSpPr>
          <p:nvPr/>
        </p:nvSpPr>
        <p:spPr bwMode="auto">
          <a:xfrm rot="4010103">
            <a:off x="2329657" y="23137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5"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6"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7"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8"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9549"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0"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1"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2"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3"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4"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5"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6"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7"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60" name="TextBox 105"/>
          <p:cNvSpPr txBox="1">
            <a:spLocks noChangeArrowheads="1"/>
          </p:cNvSpPr>
          <p:nvPr/>
        </p:nvSpPr>
        <p:spPr bwMode="auto">
          <a:xfrm>
            <a:off x="609600" y="931102"/>
            <a:ext cx="8365067" cy="707886"/>
          </a:xfrm>
          <a:prstGeom prst="rect">
            <a:avLst/>
          </a:prstGeom>
          <a:noFill/>
          <a:ln w="9525">
            <a:noFill/>
            <a:miter lim="800000"/>
            <a:headEnd/>
            <a:tailEnd/>
          </a:ln>
        </p:spPr>
        <p:txBody>
          <a:bodyPr wrap="square">
            <a:spAutoFit/>
          </a:bodyPr>
          <a:lstStyle/>
          <a:p>
            <a:r>
              <a:rPr lang="zh-CN" altLang="en-US" sz="2000" dirty="0" smtClean="0">
                <a:latin typeface="华文行楷" pitchFamily="2" charset="-122"/>
                <a:ea typeface="华文行楷" pitchFamily="2" charset="-122"/>
              </a:rPr>
              <a:t>      无论壶口瀑布的水是猛烈还是柔和，都在情感上给与了作者莫大的震撼，但他为何突然陷入沉思？</a:t>
            </a:r>
            <a:endParaRPr lang="zh-CN" altLang="en-US" sz="2000" dirty="0">
              <a:latin typeface="华文行楷" pitchFamily="2" charset="-122"/>
              <a:ea typeface="华文行楷" pitchFamily="2" charset="-122"/>
            </a:endParaRPr>
          </a:p>
        </p:txBody>
      </p:sp>
      <p:sp>
        <p:nvSpPr>
          <p:cNvPr id="20588" name="矩形 107"/>
          <p:cNvSpPr>
            <a:spLocks noChangeArrowheads="1"/>
          </p:cNvSpPr>
          <p:nvPr/>
        </p:nvSpPr>
        <p:spPr bwMode="auto">
          <a:xfrm>
            <a:off x="753533" y="1784898"/>
            <a:ext cx="8204200" cy="2277547"/>
          </a:xfrm>
          <a:prstGeom prst="rect">
            <a:avLst/>
          </a:prstGeom>
          <a:noFill/>
          <a:ln w="9525">
            <a:noFill/>
            <a:miter lim="800000"/>
            <a:headEnd/>
            <a:tailEnd/>
          </a:ln>
        </p:spPr>
        <p:txBody>
          <a:bodyPr wrap="square">
            <a:spAutoFit/>
          </a:bodyPr>
          <a:lstStyle/>
          <a:p>
            <a:r>
              <a:rPr lang="zh-CN" altLang="en-US" dirty="0" smtClean="0">
                <a:latin typeface="华文行楷" pitchFamily="2" charset="-122"/>
                <a:ea typeface="华文行楷" pitchFamily="2" charset="-122"/>
              </a:rPr>
              <a:t>   ①</a:t>
            </a:r>
            <a:r>
              <a:rPr lang="zh-CN" altLang="en-US" dirty="0">
                <a:latin typeface="华文行楷" pitchFamily="2" charset="-122"/>
                <a:ea typeface="华文行楷" pitchFamily="2" charset="-122"/>
              </a:rPr>
              <a:t>他也许思考起我们源远流长的中华文明诞生地之一就在黄河，黄河是我们的摇篮</a:t>
            </a:r>
            <a:r>
              <a:rPr lang="zh-CN" altLang="en-US" dirty="0" smtClean="0">
                <a:latin typeface="华文行楷" pitchFamily="2" charset="-122"/>
                <a:ea typeface="华文行楷" pitchFamily="2" charset="-122"/>
              </a:rPr>
              <a:t>！</a:t>
            </a:r>
            <a:r>
              <a:rPr lang="en-US" dirty="0">
                <a:latin typeface="华文行楷" pitchFamily="2" charset="-122"/>
                <a:ea typeface="华文行楷" pitchFamily="2" charset="-122"/>
              </a:rPr>
              <a:t/>
            </a:r>
            <a:br>
              <a:rPr lang="en-US" dirty="0">
                <a:latin typeface="华文行楷" pitchFamily="2" charset="-122"/>
                <a:ea typeface="华文行楷" pitchFamily="2" charset="-122"/>
              </a:rPr>
            </a:br>
            <a:r>
              <a:rPr lang="en-US" dirty="0" smtClean="0">
                <a:latin typeface="华文行楷" pitchFamily="2" charset="-122"/>
                <a:ea typeface="华文行楷" pitchFamily="2" charset="-122"/>
              </a:rPr>
              <a:t>   </a:t>
            </a:r>
            <a:r>
              <a:rPr lang="zh-CN" altLang="en-US" dirty="0" smtClean="0">
                <a:latin typeface="华文行楷" pitchFamily="2" charset="-122"/>
                <a:ea typeface="华文行楷" pitchFamily="2" charset="-122"/>
              </a:rPr>
              <a:t>②</a:t>
            </a:r>
            <a:r>
              <a:rPr lang="zh-CN" altLang="en-US" dirty="0">
                <a:latin typeface="华文行楷" pitchFamily="2" charset="-122"/>
                <a:ea typeface="华文行楷" pitchFamily="2" charset="-122"/>
              </a:rPr>
              <a:t>他可能想起黄河沧海桑田般的变化犹如多灾多难而又总能浴火重生的中华民族</a:t>
            </a:r>
            <a:r>
              <a:rPr lang="zh-CN" altLang="en-US" dirty="0" smtClean="0">
                <a:latin typeface="华文行楷" pitchFamily="2" charset="-122"/>
                <a:ea typeface="华文行楷" pitchFamily="2" charset="-122"/>
              </a:rPr>
              <a:t>。</a:t>
            </a:r>
            <a:r>
              <a:rPr lang="en-US" dirty="0">
                <a:latin typeface="华文行楷" pitchFamily="2" charset="-122"/>
                <a:ea typeface="华文行楷" pitchFamily="2" charset="-122"/>
              </a:rPr>
              <a:t/>
            </a:r>
            <a:br>
              <a:rPr lang="en-US" dirty="0">
                <a:latin typeface="华文行楷" pitchFamily="2" charset="-122"/>
                <a:ea typeface="华文行楷" pitchFamily="2" charset="-122"/>
              </a:rPr>
            </a:br>
            <a:r>
              <a:rPr lang="en-US" dirty="0" smtClean="0">
                <a:latin typeface="华文行楷" pitchFamily="2" charset="-122"/>
                <a:ea typeface="华文行楷" pitchFamily="2" charset="-122"/>
              </a:rPr>
              <a:t>   </a:t>
            </a:r>
            <a:r>
              <a:rPr lang="zh-CN" altLang="en-US" dirty="0" smtClean="0">
                <a:latin typeface="华文行楷" pitchFamily="2" charset="-122"/>
                <a:ea typeface="华文行楷" pitchFamily="2" charset="-122"/>
              </a:rPr>
              <a:t>③</a:t>
            </a:r>
            <a:r>
              <a:rPr lang="zh-CN" altLang="en-US" dirty="0">
                <a:latin typeface="华文行楷" pitchFamily="2" charset="-122"/>
                <a:ea typeface="华文行楷" pitchFamily="2" charset="-122"/>
              </a:rPr>
              <a:t>他或许在想</a:t>
            </a:r>
            <a:r>
              <a:rPr lang="zh-CN" altLang="en-US" dirty="0" smtClean="0">
                <a:latin typeface="华文行楷" pitchFamily="2" charset="-122"/>
                <a:ea typeface="华文行楷" pitchFamily="2" charset="-122"/>
              </a:rPr>
              <a:t>黄河的刚柔相济，犹如我们中国人民</a:t>
            </a:r>
            <a:r>
              <a:rPr lang="zh-CN" altLang="en-US" dirty="0">
                <a:latin typeface="华文行楷" pitchFamily="2" charset="-122"/>
                <a:ea typeface="华文行楷" pitchFamily="2" charset="-122"/>
              </a:rPr>
              <a:t>一样。被欺辱时，我们可以同舟并济共抗外辱铁骨铮铮！和平时期，我们可以齐心协力，团结一致谋发展。</a:t>
            </a:r>
          </a:p>
          <a:p>
            <a:r>
              <a:rPr lang="en-US" dirty="0">
                <a:latin typeface="华文行楷" pitchFamily="2" charset="-122"/>
                <a:ea typeface="华文行楷" pitchFamily="2" charset="-122"/>
              </a:rPr>
              <a:t>……</a:t>
            </a:r>
            <a:endParaRPr lang="zh-CN" altLang="en-US" dirty="0">
              <a:latin typeface="华文行楷" pitchFamily="2" charset="-122"/>
              <a:ea typeface="华文行楷" pitchFamily="2" charset="-122"/>
            </a:endParaRPr>
          </a:p>
          <a:p>
            <a:endParaRPr lang="zh-CN" altLang="en-US" sz="1600" dirty="0">
              <a:solidFill>
                <a:srgbClr val="FF0000"/>
              </a:solidFill>
            </a:endParaRPr>
          </a:p>
        </p:txBody>
      </p:sp>
      <p:sp>
        <p:nvSpPr>
          <p:cNvPr id="106" name="矩形 12"/>
          <p:cNvSpPr>
            <a:spLocks noChangeArrowheads="1"/>
          </p:cNvSpPr>
          <p:nvPr/>
        </p:nvSpPr>
        <p:spPr bwMode="auto">
          <a:xfrm>
            <a:off x="1369055" y="122592"/>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四、抒我之情</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真言表深情</a:t>
            </a:r>
            <a:endParaRPr lang="en-US" altLang="zh-CN" sz="3600" b="1" dirty="0">
              <a:latin typeface="华文行楷" pitchFamily="2" charset="-122"/>
              <a:ea typeface="华文行楷" pitchFamily="2" charset="-122"/>
            </a:endParaRPr>
          </a:p>
        </p:txBody>
      </p:sp>
      <p:sp>
        <p:nvSpPr>
          <p:cNvPr id="105" name="TextBox 104"/>
          <p:cNvSpPr txBox="1"/>
          <p:nvPr/>
        </p:nvSpPr>
        <p:spPr>
          <a:xfrm>
            <a:off x="726195" y="3675366"/>
            <a:ext cx="8187266" cy="646331"/>
          </a:xfrm>
          <a:prstGeom prst="rect">
            <a:avLst/>
          </a:prstGeom>
          <a:noFill/>
        </p:spPr>
        <p:txBody>
          <a:bodyPr wrap="square" rtlCol="0">
            <a:spAutoFit/>
          </a:bodyPr>
          <a:lstStyle/>
          <a:p>
            <a:r>
              <a:rPr lang="en-US" altLang="zh-CN" dirty="0" smtClean="0"/>
              <a:t>    </a:t>
            </a:r>
            <a:r>
              <a:rPr lang="zh-CN" altLang="en-US" dirty="0" smtClean="0">
                <a:solidFill>
                  <a:srgbClr val="FF0000"/>
                </a:solidFill>
                <a:latin typeface="华文行楷" pitchFamily="2" charset="-122"/>
                <a:ea typeface="华文行楷" pitchFamily="2" charset="-122"/>
              </a:rPr>
              <a:t>无论谈历史、谈现实，最后都离不开对国家、民族的忧心。在并世散文家中，能追求、肯追求这样一种境界的人，除梁衡以外，尚无第二人。</a:t>
            </a:r>
            <a:r>
              <a:rPr lang="en-US" altLang="zh-CN" dirty="0" smtClean="0">
                <a:solidFill>
                  <a:srgbClr val="FF0000"/>
                </a:solidFill>
                <a:latin typeface="华文行楷" pitchFamily="2" charset="-122"/>
                <a:ea typeface="华文行楷" pitchFamily="2" charset="-122"/>
              </a:rPr>
              <a:t>——</a:t>
            </a:r>
            <a:r>
              <a:rPr lang="zh-CN" altLang="en-US" dirty="0" smtClean="0">
                <a:solidFill>
                  <a:srgbClr val="FF0000"/>
                </a:solidFill>
                <a:latin typeface="华文行楷" pitchFamily="2" charset="-122"/>
                <a:ea typeface="华文行楷" pitchFamily="2" charset="-122"/>
              </a:rPr>
              <a:t>季羡林</a:t>
            </a:r>
            <a:endParaRPr lang="zh-CN" altLang="en-US" dirty="0">
              <a:solidFill>
                <a:srgbClr val="FF0000"/>
              </a:solidFill>
              <a:latin typeface="华文行楷" pitchFamily="2" charset="-122"/>
              <a:ea typeface="华文行楷" pitchFamily="2" charset="-122"/>
            </a:endParaRPr>
          </a:p>
        </p:txBody>
      </p:sp>
      <p:sp>
        <p:nvSpPr>
          <p:cNvPr id="107" name="TextBox 106"/>
          <p:cNvSpPr txBox="1"/>
          <p:nvPr/>
        </p:nvSpPr>
        <p:spPr>
          <a:xfrm>
            <a:off x="861661" y="4386588"/>
            <a:ext cx="8187266" cy="646331"/>
          </a:xfrm>
          <a:prstGeom prst="rect">
            <a:avLst/>
          </a:prstGeom>
          <a:noFill/>
        </p:spPr>
        <p:txBody>
          <a:bodyPr wrap="square" rtlCol="0">
            <a:spAutoFit/>
          </a:bodyPr>
          <a:lstStyle/>
          <a:p>
            <a:r>
              <a:rPr lang="zh-CN" altLang="en-US" dirty="0" smtClean="0">
                <a:solidFill>
                  <a:srgbClr val="FF0000"/>
                </a:solidFill>
                <a:latin typeface="华文行楷" pitchFamily="2" charset="-122"/>
                <a:ea typeface="华文行楷" pitchFamily="2" charset="-122"/>
              </a:rPr>
              <a:t>黄河“蕴伟力而静持，遇强阻而必催，绕山岳而顺柔，坦荡荡而存天地。”</a:t>
            </a:r>
            <a:endParaRPr lang="en-US" altLang="zh-CN" dirty="0" smtClean="0">
              <a:solidFill>
                <a:srgbClr val="FF0000"/>
              </a:solidFill>
              <a:latin typeface="华文行楷" pitchFamily="2" charset="-122"/>
              <a:ea typeface="华文行楷" pitchFamily="2" charset="-122"/>
            </a:endParaRPr>
          </a:p>
          <a:p>
            <a:r>
              <a:rPr lang="en-US" altLang="zh-CN" dirty="0" smtClean="0">
                <a:solidFill>
                  <a:srgbClr val="FF0000"/>
                </a:solidFill>
                <a:latin typeface="华文行楷" pitchFamily="2" charset="-122"/>
                <a:ea typeface="华文行楷" pitchFamily="2" charset="-122"/>
              </a:rPr>
              <a:t>                                                                                                 ——</a:t>
            </a:r>
            <a:r>
              <a:rPr lang="zh-CN" altLang="en-US" dirty="0" smtClean="0">
                <a:solidFill>
                  <a:srgbClr val="FF0000"/>
                </a:solidFill>
                <a:latin typeface="华文行楷" pitchFamily="2" charset="-122"/>
                <a:ea typeface="华文行楷" pitchFamily="2" charset="-122"/>
              </a:rPr>
              <a:t>梁衡</a:t>
            </a:r>
            <a:r>
              <a:rPr lang="en-US" altLang="zh-CN" dirty="0" smtClean="0">
                <a:solidFill>
                  <a:srgbClr val="FF0000"/>
                </a:solidFill>
                <a:latin typeface="华文行楷" pitchFamily="2" charset="-122"/>
                <a:ea typeface="华文行楷" pitchFamily="2" charset="-122"/>
              </a:rPr>
              <a:t>《</a:t>
            </a:r>
            <a:r>
              <a:rPr lang="zh-CN" altLang="en-US" dirty="0" smtClean="0">
                <a:solidFill>
                  <a:srgbClr val="FF0000"/>
                </a:solidFill>
                <a:latin typeface="华文行楷" pitchFamily="2" charset="-122"/>
                <a:ea typeface="华文行楷" pitchFamily="2" charset="-122"/>
              </a:rPr>
              <a:t>壶口瀑布记</a:t>
            </a:r>
            <a:r>
              <a:rPr lang="en-US" altLang="zh-CN" dirty="0" smtClean="0">
                <a:solidFill>
                  <a:srgbClr val="FF0000"/>
                </a:solidFill>
                <a:latin typeface="华文行楷" pitchFamily="2" charset="-122"/>
                <a:ea typeface="华文行楷" pitchFamily="2" charset="-122"/>
              </a:rPr>
              <a:t>》</a:t>
            </a:r>
            <a:endParaRPr lang="zh-CN" altLang="en-US" dirty="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560"/>
                                        </p:tgtEl>
                                        <p:attrNameLst>
                                          <p:attrName>style.visibility</p:attrName>
                                        </p:attrNameLst>
                                      </p:cBhvr>
                                      <p:to>
                                        <p:strVal val="visible"/>
                                      </p:to>
                                    </p:set>
                                    <p:anim calcmode="lin" valueType="num">
                                      <p:cBhvr additive="base">
                                        <p:cTn id="7" dur="500" fill="hold"/>
                                        <p:tgtEl>
                                          <p:spTgt spid="19560"/>
                                        </p:tgtEl>
                                        <p:attrNameLst>
                                          <p:attrName>ppt_x</p:attrName>
                                        </p:attrNameLst>
                                      </p:cBhvr>
                                      <p:tavLst>
                                        <p:tav tm="0">
                                          <p:val>
                                            <p:strVal val="#ppt_x"/>
                                          </p:val>
                                        </p:tav>
                                        <p:tav tm="100000">
                                          <p:val>
                                            <p:strVal val="#ppt_x"/>
                                          </p:val>
                                        </p:tav>
                                      </p:tavLst>
                                    </p:anim>
                                    <p:anim calcmode="lin" valueType="num">
                                      <p:cBhvr additive="base">
                                        <p:cTn id="8" dur="500" fill="hold"/>
                                        <p:tgtEl>
                                          <p:spTgt spid="195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88"/>
                                        </p:tgtEl>
                                        <p:attrNameLst>
                                          <p:attrName>style.visibility</p:attrName>
                                        </p:attrNameLst>
                                      </p:cBhvr>
                                      <p:to>
                                        <p:strVal val="visible"/>
                                      </p:to>
                                    </p:set>
                                    <p:anim calcmode="lin" valueType="num">
                                      <p:cBhvr additive="base">
                                        <p:cTn id="13" dur="500" fill="hold"/>
                                        <p:tgtEl>
                                          <p:spTgt spid="20588"/>
                                        </p:tgtEl>
                                        <p:attrNameLst>
                                          <p:attrName>ppt_x</p:attrName>
                                        </p:attrNameLst>
                                      </p:cBhvr>
                                      <p:tavLst>
                                        <p:tav tm="0">
                                          <p:val>
                                            <p:strVal val="#ppt_x"/>
                                          </p:val>
                                        </p:tav>
                                        <p:tav tm="100000">
                                          <p:val>
                                            <p:strVal val="#ppt_x"/>
                                          </p:val>
                                        </p:tav>
                                      </p:tavLst>
                                    </p:anim>
                                    <p:anim calcmode="lin" valueType="num">
                                      <p:cBhvr additive="base">
                                        <p:cTn id="14" dur="500" fill="hold"/>
                                        <p:tgtEl>
                                          <p:spTgt spid="2058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5"/>
                                        </p:tgtEl>
                                        <p:attrNameLst>
                                          <p:attrName>style.visibility</p:attrName>
                                        </p:attrNameLst>
                                      </p:cBhvr>
                                      <p:to>
                                        <p:strVal val="visible"/>
                                      </p:to>
                                    </p:set>
                                    <p:anim calcmode="lin" valueType="num">
                                      <p:cBhvr additive="base">
                                        <p:cTn id="19" dur="500" fill="hold"/>
                                        <p:tgtEl>
                                          <p:spTgt spid="105"/>
                                        </p:tgtEl>
                                        <p:attrNameLst>
                                          <p:attrName>ppt_x</p:attrName>
                                        </p:attrNameLst>
                                      </p:cBhvr>
                                      <p:tavLst>
                                        <p:tav tm="0">
                                          <p:val>
                                            <p:strVal val="#ppt_x"/>
                                          </p:val>
                                        </p:tav>
                                        <p:tav tm="100000">
                                          <p:val>
                                            <p:strVal val="#ppt_x"/>
                                          </p:val>
                                        </p:tav>
                                      </p:tavLst>
                                    </p:anim>
                                    <p:anim calcmode="lin" valueType="num">
                                      <p:cBhvr additive="base">
                                        <p:cTn id="20"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7"/>
                                        </p:tgtEl>
                                        <p:attrNameLst>
                                          <p:attrName>style.visibility</p:attrName>
                                        </p:attrNameLst>
                                      </p:cBhvr>
                                      <p:to>
                                        <p:strVal val="visible"/>
                                      </p:to>
                                    </p:set>
                                    <p:anim calcmode="lin" valueType="num">
                                      <p:cBhvr additive="base">
                                        <p:cTn id="25" dur="500" fill="hold"/>
                                        <p:tgtEl>
                                          <p:spTgt spid="107"/>
                                        </p:tgtEl>
                                        <p:attrNameLst>
                                          <p:attrName>ppt_x</p:attrName>
                                        </p:attrNameLst>
                                      </p:cBhvr>
                                      <p:tavLst>
                                        <p:tav tm="0">
                                          <p:val>
                                            <p:strVal val="#ppt_x"/>
                                          </p:val>
                                        </p:tav>
                                        <p:tav tm="100000">
                                          <p:val>
                                            <p:strVal val="#ppt_x"/>
                                          </p:val>
                                        </p:tav>
                                      </p:tavLst>
                                    </p:anim>
                                    <p:anim calcmode="lin" valueType="num">
                                      <p:cBhvr additive="base">
                                        <p:cTn id="26" dur="500" fill="hold"/>
                                        <p:tgtEl>
                                          <p:spTgt spid="1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60" grpId="0"/>
      <p:bldP spid="20588" grpId="0"/>
      <p:bldP spid="105" grpId="0"/>
      <p:bldP spid="10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8" name="文本框 34">
            <a:extLst>
              <a:ext uri="{FF2B5EF4-FFF2-40B4-BE49-F238E27FC236}"/>
            </a:extLst>
          </p:cNvPr>
          <p:cNvSpPr txBox="1">
            <a:spLocks noChangeArrowheads="1"/>
          </p:cNvSpPr>
          <p:nvPr/>
        </p:nvSpPr>
        <p:spPr bwMode="auto">
          <a:xfrm rot="4149897">
            <a:off x="2143126" y="3455987"/>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9" name="文本框 36">
            <a:extLst>
              <a:ext uri="{FF2B5EF4-FFF2-40B4-BE49-F238E27FC236}"/>
            </a:extLst>
          </p:cNvPr>
          <p:cNvSpPr txBox="1">
            <a:spLocks noChangeArrowheads="1"/>
          </p:cNvSpPr>
          <p:nvPr/>
        </p:nvSpPr>
        <p:spPr bwMode="auto">
          <a:xfrm rot="368503">
            <a:off x="5773738" y="28590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8483"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4"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5"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6"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7"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8"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9"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0"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1"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2"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3"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4"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5"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6"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7"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8"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9" name="文本框 47"/>
          <p:cNvSpPr txBox="1">
            <a:spLocks noChangeArrowheads="1"/>
          </p:cNvSpPr>
          <p:nvPr/>
        </p:nvSpPr>
        <p:spPr bwMode="auto">
          <a:xfrm rot="4010103">
            <a:off x="4744244" y="25153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0"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1" name="文本框 50"/>
          <p:cNvSpPr txBox="1">
            <a:spLocks noChangeArrowheads="1"/>
          </p:cNvSpPr>
          <p:nvPr/>
        </p:nvSpPr>
        <p:spPr bwMode="auto">
          <a:xfrm rot="4020000">
            <a:off x="5218907" y="26312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2"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3"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8504"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5"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7"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8"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9"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0"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1"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2"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3"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4"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5" name="文本框 36"/>
          <p:cNvSpPr txBox="1">
            <a:spLocks noChangeArrowheads="1"/>
          </p:cNvSpPr>
          <p:nvPr/>
        </p:nvSpPr>
        <p:spPr bwMode="auto">
          <a:xfrm rot="4020000">
            <a:off x="1670844" y="15120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6"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7"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8"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9" name="文本框 47"/>
          <p:cNvSpPr txBox="1">
            <a:spLocks noChangeArrowheads="1"/>
          </p:cNvSpPr>
          <p:nvPr/>
        </p:nvSpPr>
        <p:spPr bwMode="auto">
          <a:xfrm rot="4010103">
            <a:off x="2329657" y="23137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0"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1"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2"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3"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8524"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5"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6"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7"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8"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9"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30"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31"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32"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33" name="矩形 12"/>
          <p:cNvSpPr>
            <a:spLocks noChangeArrowheads="1"/>
          </p:cNvSpPr>
          <p:nvPr/>
        </p:nvSpPr>
        <p:spPr bwMode="auto">
          <a:xfrm>
            <a:off x="1486386" y="365231"/>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五、积累拓展</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实践我运用</a:t>
            </a:r>
            <a:endParaRPr lang="en-US" altLang="zh-CN" sz="3600" b="1" dirty="0">
              <a:latin typeface="华文行楷" pitchFamily="2" charset="-122"/>
              <a:ea typeface="华文行楷" pitchFamily="2" charset="-122"/>
            </a:endParaRPr>
          </a:p>
        </p:txBody>
      </p:sp>
      <p:sp>
        <p:nvSpPr>
          <p:cNvPr id="18538" name="TextBox 113"/>
          <p:cNvSpPr txBox="1">
            <a:spLocks noChangeArrowheads="1"/>
          </p:cNvSpPr>
          <p:nvPr/>
        </p:nvSpPr>
        <p:spPr bwMode="auto">
          <a:xfrm>
            <a:off x="1163071" y="2217669"/>
            <a:ext cx="6749143" cy="707886"/>
          </a:xfrm>
          <a:prstGeom prst="rect">
            <a:avLst/>
          </a:prstGeom>
          <a:noFill/>
          <a:ln w="9525">
            <a:noFill/>
            <a:miter lim="800000"/>
            <a:headEnd/>
            <a:tailEnd/>
          </a:ln>
        </p:spPr>
        <p:txBody>
          <a:bodyPr wrap="square">
            <a:spAutoFit/>
          </a:bodyPr>
          <a:lstStyle/>
          <a:p>
            <a:r>
              <a:rPr lang="en-US" altLang="zh-CN" sz="2000" dirty="0" smtClean="0">
                <a:latin typeface="华文行楷" pitchFamily="2" charset="-122"/>
                <a:ea typeface="华文行楷" pitchFamily="2" charset="-122"/>
              </a:rPr>
              <a:t>2</a:t>
            </a:r>
            <a:r>
              <a:rPr lang="zh-CN" altLang="en-US" sz="2000" dirty="0" smtClean="0">
                <a:latin typeface="华文行楷" pitchFamily="2" charset="-122"/>
                <a:ea typeface="华文行楷" pitchFamily="2" charset="-122"/>
              </a:rPr>
              <a:t>、如果你是一名导游，你能否用四字短语给壶</a:t>
            </a:r>
            <a:r>
              <a:rPr lang="zh-CN" altLang="en-US" sz="2000" smtClean="0">
                <a:latin typeface="华文行楷" pitchFamily="2" charset="-122"/>
                <a:ea typeface="华文行楷" pitchFamily="2" charset="-122"/>
              </a:rPr>
              <a:t>口瀑布一个你喜欢的特写</a:t>
            </a:r>
            <a:r>
              <a:rPr lang="zh-CN" altLang="en-US" sz="2000" dirty="0" smtClean="0">
                <a:latin typeface="华文行楷" pitchFamily="2" charset="-122"/>
                <a:ea typeface="华文行楷" pitchFamily="2" charset="-122"/>
              </a:rPr>
              <a:t>镜头取名，并简单介绍下。  </a:t>
            </a:r>
            <a:endParaRPr lang="zh-CN" altLang="en-US" sz="2000" dirty="0">
              <a:latin typeface="华文行楷" pitchFamily="2" charset="-122"/>
              <a:ea typeface="华文行楷" pitchFamily="2" charset="-122"/>
            </a:endParaRPr>
          </a:p>
        </p:txBody>
      </p:sp>
      <p:sp>
        <p:nvSpPr>
          <p:cNvPr id="108" name="TextBox 107"/>
          <p:cNvSpPr txBox="1"/>
          <p:nvPr/>
        </p:nvSpPr>
        <p:spPr>
          <a:xfrm>
            <a:off x="1113236" y="2919540"/>
            <a:ext cx="6853887" cy="646331"/>
          </a:xfrm>
          <a:prstGeom prst="rect">
            <a:avLst/>
          </a:prstGeom>
          <a:noFill/>
        </p:spPr>
        <p:txBody>
          <a:bodyPr wrap="square" rtlCol="0">
            <a:spAutoFit/>
          </a:bodyPr>
          <a:lstStyle/>
          <a:p>
            <a:r>
              <a:rPr lang="zh-CN" altLang="en-US" dirty="0" smtClean="0">
                <a:solidFill>
                  <a:srgbClr val="FF0000"/>
                </a:solidFill>
                <a:latin typeface="华文行楷" pitchFamily="2" charset="-122"/>
                <a:ea typeface="华文行楷" pitchFamily="2" charset="-122"/>
              </a:rPr>
              <a:t>       龙槽观虹</a:t>
            </a:r>
            <a:r>
              <a:rPr lang="zh-CN" altLang="en-US" dirty="0" smtClean="0">
                <a:latin typeface="华文行楷" pitchFamily="2" charset="-122"/>
                <a:ea typeface="华文行楷" pitchFamily="2" charset="-122"/>
              </a:rPr>
              <a:t>：站在龙槽边，可以听到轰然而下的水声，凝重猛烈。这一片湿漉漉的水雾在阳光下可以发出彩虹一样绚丽的光辉。</a:t>
            </a:r>
            <a:endParaRPr lang="en-US" altLang="zh-CN" dirty="0" smtClean="0">
              <a:latin typeface="华文行楷" pitchFamily="2" charset="-122"/>
              <a:ea typeface="华文行楷" pitchFamily="2" charset="-122"/>
            </a:endParaRPr>
          </a:p>
        </p:txBody>
      </p:sp>
      <p:sp>
        <p:nvSpPr>
          <p:cNvPr id="109" name="TextBox 113"/>
          <p:cNvSpPr txBox="1">
            <a:spLocks noChangeArrowheads="1"/>
          </p:cNvSpPr>
          <p:nvPr/>
        </p:nvSpPr>
        <p:spPr bwMode="auto">
          <a:xfrm>
            <a:off x="1227667" y="3623669"/>
            <a:ext cx="6908791" cy="1538883"/>
          </a:xfrm>
          <a:prstGeom prst="rect">
            <a:avLst/>
          </a:prstGeom>
          <a:noFill/>
          <a:ln w="9525">
            <a:noFill/>
            <a:miter lim="800000"/>
            <a:headEnd/>
            <a:tailEnd/>
          </a:ln>
        </p:spPr>
        <p:txBody>
          <a:bodyPr wrap="square">
            <a:spAutoFit/>
          </a:bodyPr>
          <a:lstStyle/>
          <a:p>
            <a:r>
              <a:rPr lang="en-US" altLang="zh-CN" sz="2000" dirty="0" smtClean="0">
                <a:latin typeface="华文行楷" pitchFamily="2" charset="-122"/>
                <a:ea typeface="华文行楷" pitchFamily="2" charset="-122"/>
              </a:rPr>
              <a:t>3</a:t>
            </a:r>
            <a:r>
              <a:rPr lang="zh-CN" altLang="en-US" sz="2000" dirty="0" smtClean="0">
                <a:latin typeface="华文行楷" pitchFamily="2" charset="-122"/>
                <a:ea typeface="华文行楷" pitchFamily="2" charset="-122"/>
              </a:rPr>
              <a:t>、拓展阅读：</a:t>
            </a:r>
            <a:r>
              <a:rPr lang="en-US" altLang="zh-CN" sz="2000" dirty="0">
                <a:solidFill>
                  <a:srgbClr val="FF0000"/>
                </a:solidFill>
                <a:latin typeface="华文行楷" pitchFamily="2" charset="-122"/>
                <a:ea typeface="华文行楷" pitchFamily="2" charset="-122"/>
              </a:rPr>
              <a:t>《</a:t>
            </a:r>
            <a:r>
              <a:rPr lang="zh-CN" altLang="en-US" sz="2000" dirty="0">
                <a:solidFill>
                  <a:srgbClr val="FF0000"/>
                </a:solidFill>
                <a:latin typeface="华文行楷" pitchFamily="2" charset="-122"/>
                <a:ea typeface="华文行楷" pitchFamily="2" charset="-122"/>
              </a:rPr>
              <a:t>西溪的晴天</a:t>
            </a:r>
            <a:r>
              <a:rPr lang="en-US" altLang="zh-CN" sz="2000" dirty="0">
                <a:solidFill>
                  <a:srgbClr val="FF0000"/>
                </a:solidFill>
                <a:latin typeface="华文行楷" pitchFamily="2" charset="-122"/>
                <a:ea typeface="华文行楷" pitchFamily="2" charset="-122"/>
              </a:rPr>
              <a:t>》《</a:t>
            </a:r>
            <a:r>
              <a:rPr lang="zh-CN" altLang="en-US" sz="2000" dirty="0">
                <a:solidFill>
                  <a:srgbClr val="FF0000"/>
                </a:solidFill>
                <a:latin typeface="华文行楷" pitchFamily="2" charset="-122"/>
                <a:ea typeface="华文行楷" pitchFamily="2" charset="-122"/>
              </a:rPr>
              <a:t>黄山记</a:t>
            </a:r>
            <a:r>
              <a:rPr lang="en-US" altLang="zh-CN" sz="2000" dirty="0">
                <a:solidFill>
                  <a:srgbClr val="FF0000"/>
                </a:solidFill>
                <a:latin typeface="华文行楷" pitchFamily="2" charset="-122"/>
                <a:ea typeface="华文行楷" pitchFamily="2" charset="-122"/>
              </a:rPr>
              <a:t>》《</a:t>
            </a:r>
            <a:r>
              <a:rPr lang="zh-CN" altLang="en-US" sz="2000" dirty="0">
                <a:solidFill>
                  <a:srgbClr val="FF0000"/>
                </a:solidFill>
                <a:latin typeface="华文行楷" pitchFamily="2" charset="-122"/>
                <a:ea typeface="华文行楷" pitchFamily="2" charset="-122"/>
              </a:rPr>
              <a:t>读三峡</a:t>
            </a:r>
            <a:r>
              <a:rPr lang="en-US" altLang="zh-CN" sz="2000" dirty="0" smtClean="0">
                <a:solidFill>
                  <a:srgbClr val="FF0000"/>
                </a:solidFill>
                <a:latin typeface="华文行楷" pitchFamily="2" charset="-122"/>
                <a:ea typeface="华文行楷" pitchFamily="2" charset="-122"/>
              </a:rPr>
              <a:t>》</a:t>
            </a:r>
            <a:r>
              <a:rPr lang="zh-CN" altLang="en-US" sz="2000" dirty="0" smtClean="0">
                <a:latin typeface="华文行楷" pitchFamily="2" charset="-122"/>
                <a:ea typeface="华文行楷" pitchFamily="2" charset="-122"/>
              </a:rPr>
              <a:t>这</a:t>
            </a:r>
            <a:r>
              <a:rPr lang="zh-CN" altLang="en-US" sz="2000" dirty="0">
                <a:latin typeface="华文行楷" pitchFamily="2" charset="-122"/>
                <a:ea typeface="华文行楷" pitchFamily="2" charset="-122"/>
              </a:rPr>
              <a:t>几</a:t>
            </a:r>
            <a:r>
              <a:rPr lang="zh-CN" altLang="en-US" sz="2000" dirty="0" smtClean="0">
                <a:latin typeface="华文行楷" pitchFamily="2" charset="-122"/>
                <a:ea typeface="华文行楷" pitchFamily="2" charset="-122"/>
              </a:rPr>
              <a:t>篇都是</a:t>
            </a:r>
            <a:r>
              <a:rPr lang="zh-CN" altLang="en-US" sz="2000" dirty="0">
                <a:latin typeface="华文行楷" pitchFamily="2" charset="-122"/>
                <a:ea typeface="华文行楷" pitchFamily="2" charset="-122"/>
              </a:rPr>
              <a:t>名家游记类文章，涉及内容广泛，写法</a:t>
            </a:r>
            <a:r>
              <a:rPr lang="zh-CN" altLang="en-US" sz="2000" dirty="0" smtClean="0">
                <a:latin typeface="华文行楷" pitchFamily="2" charset="-122"/>
                <a:ea typeface="华文行楷" pitchFamily="2" charset="-122"/>
              </a:rPr>
              <a:t>自由，风格</a:t>
            </a:r>
            <a:r>
              <a:rPr lang="zh-CN" altLang="en-US" sz="2000" dirty="0">
                <a:latin typeface="华文行楷" pitchFamily="2" charset="-122"/>
                <a:ea typeface="华文行楷" pitchFamily="2" charset="-122"/>
              </a:rPr>
              <a:t>多样。读来既能增长见识，又能带来美的享受，课后不妨挑出来一起读一读。</a:t>
            </a:r>
          </a:p>
          <a:p>
            <a:endParaRPr lang="zh-CN" altLang="en-US" sz="1400" dirty="0"/>
          </a:p>
        </p:txBody>
      </p:sp>
      <p:sp>
        <p:nvSpPr>
          <p:cNvPr id="104" name="TextBox 103"/>
          <p:cNvSpPr txBox="1"/>
          <p:nvPr/>
        </p:nvSpPr>
        <p:spPr>
          <a:xfrm>
            <a:off x="1126070" y="1176806"/>
            <a:ext cx="6756400" cy="400110"/>
          </a:xfrm>
          <a:prstGeom prst="rect">
            <a:avLst/>
          </a:prstGeom>
          <a:noFill/>
        </p:spPr>
        <p:txBody>
          <a:bodyPr wrap="square" rtlCol="0">
            <a:spAutoFit/>
          </a:bodyPr>
          <a:lstStyle/>
          <a:p>
            <a:r>
              <a:rPr lang="en-US" altLang="zh-CN" sz="2000" dirty="0" smtClean="0">
                <a:latin typeface="华文行楷" pitchFamily="2" charset="-122"/>
                <a:ea typeface="华文行楷" pitchFamily="2" charset="-122"/>
              </a:rPr>
              <a:t> 1</a:t>
            </a:r>
            <a:r>
              <a:rPr lang="zh-CN" altLang="en-US" sz="2000" dirty="0" smtClean="0">
                <a:latin typeface="华文行楷" pitchFamily="2" charset="-122"/>
                <a:ea typeface="华文行楷" pitchFamily="2" charset="-122"/>
              </a:rPr>
              <a:t>、课文集美，收集四字词语</a:t>
            </a:r>
            <a:endParaRPr lang="zh-CN" altLang="en-US" sz="2000" dirty="0">
              <a:latin typeface="华文行楷" pitchFamily="2" charset="-122"/>
              <a:ea typeface="华文行楷" pitchFamily="2" charset="-122"/>
            </a:endParaRPr>
          </a:p>
        </p:txBody>
      </p:sp>
      <p:sp>
        <p:nvSpPr>
          <p:cNvPr id="105" name="矩形 104"/>
          <p:cNvSpPr/>
          <p:nvPr/>
        </p:nvSpPr>
        <p:spPr>
          <a:xfrm>
            <a:off x="685737" y="1551263"/>
            <a:ext cx="7611596" cy="923330"/>
          </a:xfrm>
          <a:prstGeom prst="rect">
            <a:avLst/>
          </a:prstGeom>
        </p:spPr>
        <p:txBody>
          <a:bodyPr wrap="square">
            <a:spAutoFit/>
          </a:bodyPr>
          <a:lstStyle/>
          <a:p>
            <a:pPr algn="ctr"/>
            <a:r>
              <a:rPr lang="zh-CN" altLang="en-US" dirty="0" smtClean="0">
                <a:solidFill>
                  <a:srgbClr val="FF0000"/>
                </a:solidFill>
                <a:latin typeface="华文行楷" pitchFamily="2" charset="-122"/>
                <a:ea typeface="华文行楷" pitchFamily="2" charset="-122"/>
              </a:rPr>
              <a:t>隐隐如雷</a:t>
            </a:r>
            <a:r>
              <a:rPr lang="en-US" altLang="zh-CN" dirty="0" smtClean="0">
                <a:solidFill>
                  <a:srgbClr val="FF0000"/>
                </a:solidFill>
                <a:latin typeface="华文行楷" pitchFamily="2" charset="-122"/>
                <a:ea typeface="华文行楷" pitchFamily="2" charset="-122"/>
              </a:rPr>
              <a:t>  </a:t>
            </a:r>
            <a:r>
              <a:rPr lang="zh-CN" altLang="en-US" dirty="0" smtClean="0">
                <a:solidFill>
                  <a:srgbClr val="FF0000"/>
                </a:solidFill>
                <a:latin typeface="华文行楷" pitchFamily="2" charset="-122"/>
                <a:ea typeface="华文行楷" pitchFamily="2" charset="-122"/>
              </a:rPr>
              <a:t>浪沫横溢 震耳欲聋  深不可测</a:t>
            </a:r>
            <a:r>
              <a:rPr lang="en-US" altLang="zh-CN" dirty="0" smtClean="0">
                <a:solidFill>
                  <a:srgbClr val="FF0000"/>
                </a:solidFill>
                <a:latin typeface="华文行楷" pitchFamily="2" charset="-122"/>
                <a:ea typeface="华文行楷" pitchFamily="2" charset="-122"/>
              </a:rPr>
              <a:t> </a:t>
            </a:r>
          </a:p>
          <a:p>
            <a:pPr algn="ctr"/>
            <a:r>
              <a:rPr lang="zh-CN" altLang="en-US" dirty="0" smtClean="0">
                <a:solidFill>
                  <a:srgbClr val="FF0000"/>
                </a:solidFill>
                <a:latin typeface="华文行楷" pitchFamily="2" charset="-122"/>
                <a:ea typeface="华文行楷" pitchFamily="2" charset="-122"/>
              </a:rPr>
              <a:t>千军万马 </a:t>
            </a:r>
            <a:r>
              <a:rPr lang="en-US" altLang="zh-CN" dirty="0" smtClean="0">
                <a:solidFill>
                  <a:srgbClr val="FF0000"/>
                </a:solidFill>
                <a:latin typeface="华文行楷" pitchFamily="2" charset="-122"/>
                <a:ea typeface="华文行楷" pitchFamily="2" charset="-122"/>
              </a:rPr>
              <a:t> </a:t>
            </a:r>
            <a:r>
              <a:rPr lang="zh-CN" altLang="en-US" dirty="0" smtClean="0">
                <a:solidFill>
                  <a:srgbClr val="FF0000"/>
                </a:solidFill>
                <a:latin typeface="华文行楷" pitchFamily="2" charset="-122"/>
                <a:ea typeface="华文行楷" pitchFamily="2" charset="-122"/>
              </a:rPr>
              <a:t>推推搡搡  汩汩如泉  窟窟窍窍  蜂窝杂陈</a:t>
            </a:r>
            <a:endParaRPr lang="en-US" altLang="zh-CN" dirty="0" smtClean="0">
              <a:solidFill>
                <a:srgbClr val="FF0000"/>
              </a:solidFill>
              <a:latin typeface="华文行楷" pitchFamily="2" charset="-122"/>
              <a:ea typeface="华文行楷" pitchFamily="2" charset="-122"/>
            </a:endParaRPr>
          </a:p>
          <a:p>
            <a:pPr algn="ctr"/>
            <a:endParaRPr lang="en-US" altLang="zh-CN" dirty="0" smtClean="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anim calcmode="lin" valueType="num">
                                      <p:cBhvr additive="base">
                                        <p:cTn id="7" dur="500" fill="hold"/>
                                        <p:tgtEl>
                                          <p:spTgt spid="105"/>
                                        </p:tgtEl>
                                        <p:attrNameLst>
                                          <p:attrName>ppt_x</p:attrName>
                                        </p:attrNameLst>
                                      </p:cBhvr>
                                      <p:tavLst>
                                        <p:tav tm="0">
                                          <p:val>
                                            <p:strVal val="#ppt_x"/>
                                          </p:val>
                                        </p:tav>
                                        <p:tav tm="100000">
                                          <p:val>
                                            <p:strVal val="#ppt_x"/>
                                          </p:val>
                                        </p:tav>
                                      </p:tavLst>
                                    </p:anim>
                                    <p:anim calcmode="lin" valueType="num">
                                      <p:cBhvr additive="base">
                                        <p:cTn id="8"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538"/>
                                        </p:tgtEl>
                                        <p:attrNameLst>
                                          <p:attrName>style.visibility</p:attrName>
                                        </p:attrNameLst>
                                      </p:cBhvr>
                                      <p:to>
                                        <p:strVal val="visible"/>
                                      </p:to>
                                    </p:set>
                                    <p:anim calcmode="lin" valueType="num">
                                      <p:cBhvr additive="base">
                                        <p:cTn id="13" dur="500" fill="hold"/>
                                        <p:tgtEl>
                                          <p:spTgt spid="18538"/>
                                        </p:tgtEl>
                                        <p:attrNameLst>
                                          <p:attrName>ppt_x</p:attrName>
                                        </p:attrNameLst>
                                      </p:cBhvr>
                                      <p:tavLst>
                                        <p:tav tm="0">
                                          <p:val>
                                            <p:strVal val="#ppt_x"/>
                                          </p:val>
                                        </p:tav>
                                        <p:tav tm="100000">
                                          <p:val>
                                            <p:strVal val="#ppt_x"/>
                                          </p:val>
                                        </p:tav>
                                      </p:tavLst>
                                    </p:anim>
                                    <p:anim calcmode="lin" valueType="num">
                                      <p:cBhvr additive="base">
                                        <p:cTn id="14" dur="500" fill="hold"/>
                                        <p:tgtEl>
                                          <p:spTgt spid="1853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8"/>
                                        </p:tgtEl>
                                        <p:attrNameLst>
                                          <p:attrName>style.visibility</p:attrName>
                                        </p:attrNameLst>
                                      </p:cBhvr>
                                      <p:to>
                                        <p:strVal val="visible"/>
                                      </p:to>
                                    </p:set>
                                    <p:anim calcmode="lin" valueType="num">
                                      <p:cBhvr additive="base">
                                        <p:cTn id="19" dur="500" fill="hold"/>
                                        <p:tgtEl>
                                          <p:spTgt spid="108"/>
                                        </p:tgtEl>
                                        <p:attrNameLst>
                                          <p:attrName>ppt_x</p:attrName>
                                        </p:attrNameLst>
                                      </p:cBhvr>
                                      <p:tavLst>
                                        <p:tav tm="0">
                                          <p:val>
                                            <p:strVal val="#ppt_x"/>
                                          </p:val>
                                        </p:tav>
                                        <p:tav tm="100000">
                                          <p:val>
                                            <p:strVal val="#ppt_x"/>
                                          </p:val>
                                        </p:tav>
                                      </p:tavLst>
                                    </p:anim>
                                    <p:anim calcmode="lin" valueType="num">
                                      <p:cBhvr additive="base">
                                        <p:cTn id="20" dur="500" fill="hold"/>
                                        <p:tgtEl>
                                          <p:spTgt spid="10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9"/>
                                        </p:tgtEl>
                                        <p:attrNameLst>
                                          <p:attrName>style.visibility</p:attrName>
                                        </p:attrNameLst>
                                      </p:cBhvr>
                                      <p:to>
                                        <p:strVal val="visible"/>
                                      </p:to>
                                    </p:set>
                                    <p:anim calcmode="lin" valueType="num">
                                      <p:cBhvr additive="base">
                                        <p:cTn id="25" dur="500" fill="hold"/>
                                        <p:tgtEl>
                                          <p:spTgt spid="109"/>
                                        </p:tgtEl>
                                        <p:attrNameLst>
                                          <p:attrName>ppt_x</p:attrName>
                                        </p:attrNameLst>
                                      </p:cBhvr>
                                      <p:tavLst>
                                        <p:tav tm="0">
                                          <p:val>
                                            <p:strVal val="#ppt_x"/>
                                          </p:val>
                                        </p:tav>
                                        <p:tav tm="100000">
                                          <p:val>
                                            <p:strVal val="#ppt_x"/>
                                          </p:val>
                                        </p:tav>
                                      </p:tavLst>
                                    </p:anim>
                                    <p:anim calcmode="lin" valueType="num">
                                      <p:cBhvr additive="base">
                                        <p:cTn id="26" dur="500" fill="hold"/>
                                        <p:tgtEl>
                                          <p:spTgt spid="1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8" grpId="0"/>
      <p:bldP spid="108" grpId="0"/>
      <p:bldP spid="109" grpId="0"/>
      <p:bldP spid="105" grpId="0"/>
    </p:bldLst>
  </p:timing>
</p:sld>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2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宋-黑-T-A">
      <a:majorFont>
        <a:latin typeface="Times New Roman"/>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宋-黑-T-A">
      <a:majorFont>
        <a:latin typeface="Times New Roman"/>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1949</TotalTime>
  <Pages>0</Pages>
  <Words>2444</Words>
  <Characters>0</Characters>
  <Application>Microsoft Office PowerPoint</Application>
  <DocSecurity>0</DocSecurity>
  <PresentationFormat>全屏显示(16:9)</PresentationFormat>
  <Lines>0</Lines>
  <Paragraphs>563</Paragraphs>
  <Slides>9</Slides>
  <Notes>1</Notes>
  <HiddenSlides>0</HiddenSlides>
  <MMClips>0</MMClips>
  <ScaleCrop>false</ScaleCrop>
  <HeadingPairs>
    <vt:vector size="4" baseType="variant">
      <vt:variant>
        <vt:lpstr>主题</vt:lpstr>
      </vt:variant>
      <vt:variant>
        <vt:i4>3</vt:i4>
      </vt:variant>
      <vt:variant>
        <vt:lpstr>幻灯片标题</vt:lpstr>
      </vt:variant>
      <vt:variant>
        <vt:i4>9</vt:i4>
      </vt:variant>
    </vt:vector>
  </HeadingPairs>
  <TitlesOfParts>
    <vt:vector size="12" baseType="lpstr">
      <vt:lpstr>2_自定义设计方案</vt:lpstr>
      <vt:lpstr>3_自定义设计方案</vt:lpstr>
      <vt:lpstr>暗香扑面</vt:lpstr>
      <vt:lpstr>幻灯片 1</vt:lpstr>
      <vt:lpstr>幻灯片 2</vt:lpstr>
      <vt:lpstr>如何阅读游记？</vt:lpstr>
      <vt:lpstr>幻灯片 4</vt:lpstr>
      <vt:lpstr>幻灯片 5</vt:lpstr>
      <vt:lpstr>幻灯片 6</vt:lpstr>
      <vt:lpstr>幻灯片 7</vt:lpstr>
      <vt:lpstr>幻灯片 8</vt:lpstr>
      <vt:lpstr>幻灯片 9</vt:lpstr>
    </vt:vector>
  </TitlesOfParts>
  <Manager>状元成才路</Manager>
  <Company>状元成才路</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状元成才路</dc:title>
  <dc:subject>状元成才路</dc:subject>
  <dc:creator>状元成才路</dc:creator>
  <cp:keywords>状元成才路</cp:keywords>
  <dc:description>声  明_x000d_
_x000d_
 本文件仅用于个人学习、研究或欣赏，以及其他非商业性或非盈利性用途，但同时应遵守著作权法及其他相关法律的规定，不得侵犯本司及相关权利人的合法权利。_x000d_
 除此以外，将本文件任何内容用于其他用途时，应获得授权，如发现未经授权用于商业或盈利用途将追加侵权者的法律责任。_x000d_
_x000d_
武汉天成贵龙文化传播有限公司</dc:description>
  <cp:lastModifiedBy>微软用户</cp:lastModifiedBy>
  <cp:revision>717</cp:revision>
  <dcterms:created xsi:type="dcterms:W3CDTF">2016-01-14T07:05:12Z</dcterms:created>
  <dcterms:modified xsi:type="dcterms:W3CDTF">2021-12-14T23:58:06Z</dcterms:modified>
  <cp:category>状元成才路</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来源">
    <vt:lpwstr>状元成才路系列</vt:lpwstr>
  </property>
</Properties>
</file>