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2"/>
  </p:notesMasterIdLst>
  <p:sldIdLst>
    <p:sldId id="285" r:id="rId4"/>
    <p:sldId id="257" r:id="rId5"/>
    <p:sldId id="357" r:id="rId6"/>
    <p:sldId id="258" r:id="rId7"/>
    <p:sldId id="316" r:id="rId8"/>
    <p:sldId id="374" r:id="rId9"/>
    <p:sldId id="391" r:id="rId10"/>
    <p:sldId id="375" r:id="rId11"/>
    <p:sldId id="463" r:id="rId12"/>
    <p:sldId id="408" r:id="rId13"/>
    <p:sldId id="343" r:id="rId14"/>
    <p:sldId id="464" r:id="rId15"/>
    <p:sldId id="345" r:id="rId16"/>
    <p:sldId id="346" r:id="rId17"/>
    <p:sldId id="372" r:id="rId18"/>
    <p:sldId id="422" r:id="rId19"/>
    <p:sldId id="432" r:id="rId20"/>
    <p:sldId id="347" r:id="rId21"/>
    <p:sldId id="260" r:id="rId22"/>
    <p:sldId id="349" r:id="rId23"/>
    <p:sldId id="358" r:id="rId24"/>
    <p:sldId id="465" r:id="rId25"/>
    <p:sldId id="442" r:id="rId26"/>
    <p:sldId id="354" r:id="rId27"/>
    <p:sldId id="446" r:id="rId28"/>
    <p:sldId id="444" r:id="rId29"/>
    <p:sldId id="461" r:id="rId30"/>
    <p:sldId id="462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4C945"/>
    <a:srgbClr val="1A02CD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951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marL="0" lv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00">
              <a:latin typeface="Arial" panose="020B0604020202020204" pitchFamily="34" charset="0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marL="0" lvl="0" indent="0" algn="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00" b="0" i="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vert="horz" anchor="ctr">
            <a:normAutofit/>
          </a:bodyPr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L="457200" lvl="1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/>
              <a:t>第二级</a:t>
            </a:r>
            <a:endParaRPr lang="zh-CN" altLang="en-US"/>
          </a:p>
          <a:p>
            <a:pPr marL="914400" lvl="2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/>
              <a:t>第三级</a:t>
            </a:r>
            <a:endParaRPr lang="zh-CN" altLang="en-US"/>
          </a:p>
          <a:p>
            <a:pPr marL="1371600" lvl="3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/>
              <a:t>第四级</a:t>
            </a:r>
            <a:endParaRPr lang="zh-CN" altLang="en-US"/>
          </a:p>
          <a:p>
            <a:pPr marL="1828800" lvl="4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marL="0" lv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00" b="0" i="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b"/>
          <a:p>
            <a:pPr lvl="0" algn="r" fontAlgn="base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200">
                <a:solidFill>
                  <a:srgbClr val="898989"/>
                </a:solidFill>
                <a:latin typeface="Calibri" panose="020F0502020204030204" charset="0"/>
                <a:ea typeface="Calibri" panose="020F0502020204030204" charset="0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200">
                <a:solidFill>
                  <a:srgbClr val="898989"/>
                </a:solidFill>
                <a:latin typeface="Calibri" panose="020F0502020204030204" charset="0"/>
                <a:ea typeface="Calibri" panose="020F0502020204030204" charset="0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0" lvl="0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0" lvl="1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0" lvl="2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0" lvl="3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0" lvl="4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200">
                <a:solidFill>
                  <a:srgbClr val="898989"/>
                </a:solidFill>
                <a:latin typeface="Calibri" panose="020F0502020204030204" charset="0"/>
                <a:ea typeface="Calibri" panose="020F0502020204030204" charset="0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200">
                <a:solidFill>
                  <a:srgbClr val="898989"/>
                </a:solidFill>
                <a:latin typeface="Calibri" panose="020F0502020204030204" charset="0"/>
                <a:ea typeface="Calibri" panose="020F0502020204030204" charset="0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>
              <a:sym typeface="Calibri" panose="020F0502020204030204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  <a:sym typeface="Calibri" panose="020F0502020204030204" charset="0"/>
              </a:rPr>
            </a:fld>
            <a:endParaRPr lang="zh-CN" altLang="en-US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0" lvl="0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0" lvl="1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0" lvl="2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0" lvl="3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0" lvl="4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9.png"/><Relationship Id="rId7" Type="http://schemas.openxmlformats.org/officeDocument/2006/relationships/image" Target="../media/image28.jpeg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6" Type="http://schemas.microsoft.com/office/2007/relationships/media" Target="file:///E:\&#24590;&#20040;&#37117;&#24555;&#20048;\&#24403;&#23383;&#21160;&#30011;&#31508;&#39034;.wmv" TargetMode="External"/><Relationship Id="rId5" Type="http://schemas.openxmlformats.org/officeDocument/2006/relationships/video" Target="file:///E:\&#24590;&#20040;&#37117;&#24555;&#20048;\&#24403;&#23383;&#21160;&#30011;&#31508;&#39034;.wmv" TargetMode="Externa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9.png"/><Relationship Id="rId7" Type="http://schemas.openxmlformats.org/officeDocument/2006/relationships/image" Target="../media/image28.jpeg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microsoft.com/office/2007/relationships/media" Target="file:///C:\Users\Administrator\Desktop\&#24590;&#20040;&#37117;&#24555;&#20048;\childhood&#65288;&#20276;&#22863;&#29992;&#65289;.mp3" TargetMode="External"/><Relationship Id="rId3" Type="http://schemas.openxmlformats.org/officeDocument/2006/relationships/audio" Target="file:///C:\Users\Administrator\Desktop\&#24590;&#20040;&#37117;&#24555;&#20048;\childhood&#65288;&#20276;&#22863;&#29992;&#65289;.mp3" TargetMode="External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4" Type="http://schemas.openxmlformats.org/officeDocument/2006/relationships/slideLayout" Target="../slideLayouts/slideLayout12.xml"/><Relationship Id="rId23" Type="http://schemas.openxmlformats.org/officeDocument/2006/relationships/image" Target="../media/image51.png"/><Relationship Id="rId22" Type="http://schemas.openxmlformats.org/officeDocument/2006/relationships/image" Target="../media/image50.png"/><Relationship Id="rId21" Type="http://schemas.openxmlformats.org/officeDocument/2006/relationships/image" Target="../media/image49.png"/><Relationship Id="rId20" Type="http://schemas.openxmlformats.org/officeDocument/2006/relationships/image" Target="../media/image48.png"/><Relationship Id="rId2" Type="http://schemas.openxmlformats.org/officeDocument/2006/relationships/image" Target="../media/image2.png"/><Relationship Id="rId19" Type="http://schemas.openxmlformats.org/officeDocument/2006/relationships/image" Target="../media/image47.png"/><Relationship Id="rId18" Type="http://schemas.openxmlformats.org/officeDocument/2006/relationships/image" Target="../media/image46.png"/><Relationship Id="rId17" Type="http://schemas.openxmlformats.org/officeDocument/2006/relationships/image" Target="../media/image45.png"/><Relationship Id="rId16" Type="http://schemas.openxmlformats.org/officeDocument/2006/relationships/image" Target="../media/image44.png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5.png"/><Relationship Id="rId3" Type="http://schemas.openxmlformats.org/officeDocument/2006/relationships/image" Target="../media/image53.jpeg"/><Relationship Id="rId2" Type="http://schemas.openxmlformats.org/officeDocument/2006/relationships/image" Target="../media/image54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5.png"/><Relationship Id="rId3" Type="http://schemas.openxmlformats.org/officeDocument/2006/relationships/image" Target="../media/image53.jpeg"/><Relationship Id="rId2" Type="http://schemas.openxmlformats.org/officeDocument/2006/relationships/image" Target="../media/image5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5" descr="9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412" y="-42862"/>
            <a:ext cx="9269412" cy="69008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sp>
        <p:nvSpPr>
          <p:cNvPr id="3075" name="AutoShape 2" descr="http://img4.imgtn.bdimg.com/it/u=2366257829,2075039724&amp;fm=214&amp;gp=0.jpg"/>
          <p:cNvSpPr>
            <a:spLocks noChangeAspect="1"/>
          </p:cNvSpPr>
          <p:nvPr/>
        </p:nvSpPr>
        <p:spPr>
          <a:xfrm>
            <a:off x="155575" y="-141287"/>
            <a:ext cx="304800" cy="3032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76" name="TextBox 13"/>
          <p:cNvSpPr/>
          <p:nvPr/>
        </p:nvSpPr>
        <p:spPr>
          <a:xfrm>
            <a:off x="214313" y="142875"/>
            <a:ext cx="20002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课前游戏：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3077" name="组合 15"/>
          <p:cNvGrpSpPr/>
          <p:nvPr/>
        </p:nvGrpSpPr>
        <p:grpSpPr>
          <a:xfrm>
            <a:off x="468313" y="1341438"/>
            <a:ext cx="6983412" cy="2925762"/>
            <a:chOff x="0" y="0"/>
            <a:chExt cx="6984825" cy="2926494"/>
          </a:xfrm>
        </p:grpSpPr>
        <p:pic>
          <p:nvPicPr>
            <p:cNvPr id="3078" name="Picture 7" descr="C:\Users\Administrator\AppData\Roaming\Tencent\Users\1357480427\QQ\WinTemp\RichOle\_9(D8[KEVGY0`I}1E]Y9M4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4315" y="1428760"/>
              <a:ext cx="1285884" cy="14287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9" name="Picture 9" descr="C:\Users\Administrator\AppData\Roaming\Tencent\Users\1357480427\QQ\WinTemp\RichOle\M@4~7E9E93YL4XWN@ZS$K)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726" y="1428760"/>
              <a:ext cx="1357322" cy="13573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10" descr="C:\Users\Administrator\AppData\Roaming\Tencent\Users\1357480427\QQ\WinTemp\RichOle\WFIU7)C4CVZZ2G%XJC%@GWQ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428759"/>
              <a:ext cx="1143008" cy="14977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1" name="TextBox 14"/>
            <p:cNvSpPr/>
            <p:nvPr/>
          </p:nvSpPr>
          <p:spPr>
            <a:xfrm>
              <a:off x="216026" y="0"/>
              <a:ext cx="6768799" cy="8312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x-none" sz="4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2              5                6</a:t>
              </a:r>
              <a:endParaRPr lang="zh-CN" altLang="en-US" sz="4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1309688" y="590550"/>
            <a:ext cx="5059362" cy="1479550"/>
          </a:xfrm>
        </p:spPr>
        <p:txBody>
          <a:bodyPr wrap="square" anchor="ctr"/>
          <a:p>
            <a:pPr>
              <a:buSzPct val="25000"/>
            </a:pPr>
            <a:r>
              <a:rPr lang="zh-CN" altLang="en-US" sz="5400" kern="1200"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跳绳    踢足球</a:t>
            </a:r>
            <a:endParaRPr lang="zh-CN" altLang="en-US" sz="5400" kern="1200"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11267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11268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9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0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1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72" name="标题 1"/>
          <p:cNvSpPr>
            <a:spLocks noGrp="1"/>
          </p:cNvSpPr>
          <p:nvPr/>
        </p:nvSpPr>
        <p:spPr>
          <a:xfrm>
            <a:off x="838200" y="1662113"/>
            <a:ext cx="5676900" cy="1479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en-US" altLang="x-none" sz="5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5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讲故事  听音乐</a:t>
            </a:r>
            <a:endParaRPr lang="zh-CN" altLang="en-US" sz="5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11273" name="标题 1"/>
          <p:cNvSpPr>
            <a:spLocks noGrp="1"/>
          </p:cNvSpPr>
          <p:nvPr/>
        </p:nvSpPr>
        <p:spPr>
          <a:xfrm>
            <a:off x="922338" y="2809875"/>
            <a:ext cx="5678487" cy="14779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zh-CN" altLang="en-US" sz="5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打排球  打篮球</a:t>
            </a:r>
            <a:endParaRPr lang="zh-CN" altLang="en-US" sz="5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5" descr="9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8" y="-20637"/>
            <a:ext cx="9129712" cy="69040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pic>
        <p:nvPicPr>
          <p:cNvPr id="12291" name="Picture 7" descr="C:\Users\Hgh\AppData\Roaming\Tencent\Users\1357480427\QQ\WinTemp\RichOle\CTPS0V[4V_{K3Y1OBIU~~H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88" y="4951413"/>
            <a:ext cx="4318000" cy="1824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矩形 9221"/>
          <p:cNvSpPr/>
          <p:nvPr/>
        </p:nvSpPr>
        <p:spPr>
          <a:xfrm>
            <a:off x="265113" y="-96837"/>
            <a:ext cx="8728075" cy="418338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 anchor="t">
            <a:spAutoFit/>
          </a:bodyPr>
          <a:p>
            <a:pPr eaLnBrk="0" hangingPunct="0"/>
            <a:endParaRPr lang="zh-CN" altLang="en-US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许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多人玩，更好！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/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人多，什么游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戏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都能玩，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/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拔河，老鹰捉小鸡，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/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打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排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球，打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篮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球，踢足球</a:t>
            </a:r>
            <a:r>
              <a:rPr lang="en-US" altLang="x-none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……</a:t>
            </a:r>
            <a:endParaRPr lang="en-US" altLang="x-none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连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开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运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动会也可以。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12293" name="TextBox 8"/>
          <p:cNvSpPr/>
          <p:nvPr/>
        </p:nvSpPr>
        <p:spPr>
          <a:xfrm>
            <a:off x="827088" y="3357563"/>
            <a:ext cx="504825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44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/</a:t>
            </a:r>
            <a:endParaRPr lang="en-US" altLang="x-none" sz="44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294" name="TextBox 9"/>
          <p:cNvSpPr/>
          <p:nvPr/>
        </p:nvSpPr>
        <p:spPr>
          <a:xfrm>
            <a:off x="3059113" y="3357563"/>
            <a:ext cx="504825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44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/</a:t>
            </a:r>
            <a:endParaRPr lang="en-US" altLang="x-none" sz="44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043305" y="3933190"/>
            <a:ext cx="20161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1"/>
      <p:bldP spid="1229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14339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0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4" name="文本框 6"/>
          <p:cNvSpPr/>
          <p:nvPr/>
        </p:nvSpPr>
        <p:spPr>
          <a:xfrm>
            <a:off x="1073150" y="1463040"/>
            <a:ext cx="6573838" cy="10452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很好</a:t>
            </a:r>
            <a:r>
              <a:rPr lang="en-US" altLang="zh-CN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——</a:t>
            </a:r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好得很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13315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6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7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8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19" name="文本框 5"/>
          <p:cNvSpPr/>
          <p:nvPr/>
        </p:nvSpPr>
        <p:spPr>
          <a:xfrm>
            <a:off x="2501900" y="1533525"/>
            <a:ext cx="5692775" cy="2798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两个人玩，很好！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三个人玩，很好！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四个人玩，很好！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五个人玩，很好！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13320" name="文本框 6"/>
          <p:cNvSpPr/>
          <p:nvPr/>
        </p:nvSpPr>
        <p:spPr>
          <a:xfrm>
            <a:off x="2501900" y="766763"/>
            <a:ext cx="4903788" cy="1046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一个人玩，很好！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14339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0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4" name="文本框 6"/>
          <p:cNvSpPr/>
          <p:nvPr/>
        </p:nvSpPr>
        <p:spPr>
          <a:xfrm>
            <a:off x="1073150" y="1463040"/>
            <a:ext cx="6573838" cy="1046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一个人玩，很</a:t>
            </a:r>
            <a:r>
              <a:rPr lang="zh-CN" altLang="en-US" sz="4400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   </a:t>
            </a:r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组合 5"/>
          <p:cNvGrpSpPr>
            <a:grpSpLocks noChangeAspect="1"/>
          </p:cNvGrpSpPr>
          <p:nvPr/>
        </p:nvGrpSpPr>
        <p:grpSpPr>
          <a:xfrm>
            <a:off x="490538" y="258763"/>
            <a:ext cx="1657350" cy="1447800"/>
            <a:chOff x="0" y="0"/>
            <a:chExt cx="3641298" cy="1650084"/>
          </a:xfrm>
        </p:grpSpPr>
        <p:pic>
          <p:nvPicPr>
            <p:cNvPr id="1536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19702" y="0"/>
              <a:ext cx="1821596" cy="16500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4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7769"/>
              <a:ext cx="1716585" cy="134499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36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3" y="57150"/>
            <a:ext cx="1736725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03"/>
          <a:stretch>
            <a:fillRect/>
          </a:stretch>
        </p:blipFill>
        <p:spPr>
          <a:xfrm>
            <a:off x="5314950" y="57150"/>
            <a:ext cx="1412875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图片 13"/>
          <p:cNvPicPr>
            <a:picLocks noChangeAspect="1"/>
          </p:cNvPicPr>
          <p:nvPr/>
        </p:nvPicPr>
        <p:blipFill>
          <a:blip r:embed="rId5"/>
          <a:srcRect l="1605" t="3801" r="2913" b="6601"/>
          <a:stretch>
            <a:fillRect/>
          </a:stretch>
        </p:blipFill>
        <p:spPr>
          <a:xfrm>
            <a:off x="7137400" y="173038"/>
            <a:ext cx="1550988" cy="180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文本框 1"/>
          <p:cNvSpPr/>
          <p:nvPr/>
        </p:nvSpPr>
        <p:spPr>
          <a:xfrm>
            <a:off x="104775" y="2203450"/>
            <a:ext cx="2406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折船  折马</a:t>
            </a:r>
            <a:endParaRPr lang="zh-CN" altLang="en-US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15370" name="文本框 1"/>
          <p:cNvSpPr/>
          <p:nvPr/>
        </p:nvSpPr>
        <p:spPr>
          <a:xfrm>
            <a:off x="4905375" y="2249488"/>
            <a:ext cx="2232025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跳绳</a:t>
            </a:r>
            <a:endParaRPr lang="en-US" altLang="x-none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15371" name="文本框 1"/>
          <p:cNvSpPr/>
          <p:nvPr/>
        </p:nvSpPr>
        <p:spPr>
          <a:xfrm>
            <a:off x="6527800" y="2203450"/>
            <a:ext cx="27717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搭积木</a:t>
            </a:r>
            <a:endParaRPr lang="zh-CN" altLang="en-US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5372" name="图片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275" y="3092450"/>
            <a:ext cx="1177925" cy="215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文本框 1"/>
          <p:cNvSpPr/>
          <p:nvPr/>
        </p:nvSpPr>
        <p:spPr>
          <a:xfrm>
            <a:off x="44450" y="5532438"/>
            <a:ext cx="2697163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看书</a:t>
            </a:r>
            <a:endParaRPr lang="zh-CN" altLang="en-US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5374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325" y="3092450"/>
            <a:ext cx="1544638" cy="194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5" name="文本框 1"/>
          <p:cNvSpPr/>
          <p:nvPr/>
        </p:nvSpPr>
        <p:spPr>
          <a:xfrm>
            <a:off x="2511425" y="5532438"/>
            <a:ext cx="2952750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画画</a:t>
            </a:r>
            <a:endParaRPr lang="en-US" altLang="x-none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5376" name="图片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5675" y="3135313"/>
            <a:ext cx="1800225" cy="207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7" name="文本框 1"/>
          <p:cNvSpPr/>
          <p:nvPr/>
        </p:nvSpPr>
        <p:spPr>
          <a:xfrm>
            <a:off x="5224463" y="5532438"/>
            <a:ext cx="3203575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听音乐</a:t>
            </a:r>
            <a:endParaRPr lang="zh-CN" altLang="en-US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94660" y="2203450"/>
            <a:ext cx="2026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踢毽子</a:t>
            </a:r>
            <a:endParaRPr lang="zh-CN" altLang="en-US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ldLvl="0"/>
      <p:bldP spid="15370" grpId="0" bldLvl="0"/>
      <p:bldP spid="15371" grpId="0" bldLvl="0"/>
      <p:bldP spid="15373" grpId="0" bldLvl="0"/>
      <p:bldP spid="15375" grpId="0" bldLvl="0"/>
      <p:bldP spid="15377" grpId="0" bldLvl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16387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88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89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0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当字动画笔顺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8415"/>
            <a:ext cx="9144000" cy="430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组合 5"/>
          <p:cNvGrpSpPr>
            <a:grpSpLocks noChangeAspect="1"/>
          </p:cNvGrpSpPr>
          <p:nvPr/>
        </p:nvGrpSpPr>
        <p:grpSpPr>
          <a:xfrm>
            <a:off x="490538" y="258763"/>
            <a:ext cx="1657350" cy="1447800"/>
            <a:chOff x="0" y="0"/>
            <a:chExt cx="3641298" cy="1650084"/>
          </a:xfrm>
        </p:grpSpPr>
        <p:pic>
          <p:nvPicPr>
            <p:cNvPr id="17411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19702" y="0"/>
              <a:ext cx="1821596" cy="16500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2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7769"/>
              <a:ext cx="1716585" cy="134499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741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3" y="57150"/>
            <a:ext cx="1736725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03"/>
          <a:stretch>
            <a:fillRect/>
          </a:stretch>
        </p:blipFill>
        <p:spPr>
          <a:xfrm>
            <a:off x="5314950" y="57150"/>
            <a:ext cx="1412875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13"/>
          <p:cNvPicPr>
            <a:picLocks noChangeAspect="1"/>
          </p:cNvPicPr>
          <p:nvPr/>
        </p:nvPicPr>
        <p:blipFill>
          <a:blip r:embed="rId5"/>
          <a:srcRect l="1605" t="3801" r="2913" b="6601"/>
          <a:stretch>
            <a:fillRect/>
          </a:stretch>
        </p:blipFill>
        <p:spPr>
          <a:xfrm>
            <a:off x="7137400" y="173038"/>
            <a:ext cx="1550988" cy="180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文本框 1"/>
          <p:cNvSpPr/>
          <p:nvPr/>
        </p:nvSpPr>
        <p:spPr>
          <a:xfrm>
            <a:off x="104775" y="2203450"/>
            <a:ext cx="24066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折船  折马</a:t>
            </a:r>
            <a:endParaRPr lang="zh-CN" altLang="en-US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17418" name="文本框 1"/>
          <p:cNvSpPr/>
          <p:nvPr/>
        </p:nvSpPr>
        <p:spPr>
          <a:xfrm>
            <a:off x="4905375" y="2249488"/>
            <a:ext cx="2232025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跳绳</a:t>
            </a:r>
            <a:endParaRPr lang="en-US" altLang="x-none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17419" name="文本框 1"/>
          <p:cNvSpPr/>
          <p:nvPr/>
        </p:nvSpPr>
        <p:spPr>
          <a:xfrm>
            <a:off x="6527800" y="2203450"/>
            <a:ext cx="27717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搭积木</a:t>
            </a:r>
            <a:endParaRPr lang="zh-CN" altLang="en-US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7420" name="图片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275" y="3092450"/>
            <a:ext cx="1177925" cy="215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1" name="文本框 1"/>
          <p:cNvSpPr/>
          <p:nvPr/>
        </p:nvSpPr>
        <p:spPr>
          <a:xfrm>
            <a:off x="44450" y="5532438"/>
            <a:ext cx="2697163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看书</a:t>
            </a:r>
            <a:endParaRPr lang="zh-CN" altLang="en-US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7422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5640" y="3092450"/>
            <a:ext cx="1544638" cy="194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3" name="文本框 1"/>
          <p:cNvSpPr/>
          <p:nvPr/>
        </p:nvSpPr>
        <p:spPr>
          <a:xfrm>
            <a:off x="2511425" y="5532438"/>
            <a:ext cx="2952750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画画</a:t>
            </a:r>
            <a:endParaRPr lang="en-US" altLang="x-none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7424" name="图片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5675" y="3135313"/>
            <a:ext cx="1800225" cy="207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5" name="文本框 1"/>
          <p:cNvSpPr/>
          <p:nvPr/>
        </p:nvSpPr>
        <p:spPr>
          <a:xfrm>
            <a:off x="5224463" y="5532438"/>
            <a:ext cx="3203575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听音乐</a:t>
            </a:r>
            <a:endParaRPr lang="zh-CN" altLang="en-US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98495" y="2204085"/>
            <a:ext cx="2026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CC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踢毽子</a:t>
            </a:r>
            <a:endParaRPr lang="zh-CN" altLang="en-US" sz="3200" b="1" dirty="0">
              <a:solidFill>
                <a:srgbClr val="CC00CC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5" descr="9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-42862"/>
            <a:ext cx="9129712" cy="69008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sp>
        <p:nvSpPr>
          <p:cNvPr id="18435" name="矩形 9221"/>
          <p:cNvSpPr/>
          <p:nvPr/>
        </p:nvSpPr>
        <p:spPr>
          <a:xfrm>
            <a:off x="179388" y="0"/>
            <a:ext cx="8629650" cy="398938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 anchor="t">
            <a:spAutoFit/>
          </a:bodyPr>
          <a:p>
            <a:pPr eaLnBrk="0" hangingPunct="0"/>
            <a:r>
              <a:rPr lang="en-US" altLang="x-none" sz="4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zh-CN" altLang="en-US" sz="4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一个人玩，很好！</a:t>
            </a:r>
            <a:endParaRPr lang="en-US" altLang="x-none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独自一个，静悄悄的，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8436" name="Picture 1" descr="C:\Users\Hgh\AppData\Roaming\Tencent\Users\1357480427\QQ\WinTemp\RichOle\_I}]U%R908N4EJU)FE]D8`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50" y="836613"/>
            <a:ext cx="2813050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矩形 9221"/>
          <p:cNvSpPr/>
          <p:nvPr/>
        </p:nvSpPr>
        <p:spPr>
          <a:xfrm>
            <a:off x="0" y="2276475"/>
            <a:ext cx="8629650" cy="398621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 anchor="t">
            <a:spAutoFit/>
          </a:bodyPr>
          <a:p>
            <a:pPr eaLnBrk="0" hangingPunct="0"/>
            <a:r>
              <a:rPr lang="en-US" altLang="x-none" sz="4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zh-CN" altLang="en-US" sz="4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正好用纸折船，折马</a:t>
            </a:r>
            <a:r>
              <a:rPr lang="en-US" altLang="x-none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……</a:t>
            </a:r>
            <a:endParaRPr lang="en-US" altLang="x-none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踢毽子、跳绳、搭积木，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当然还有看书、画画，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   听音乐</a:t>
            </a:r>
            <a:r>
              <a:rPr lang="en-US" altLang="x-none" sz="4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……</a:t>
            </a:r>
            <a:endParaRPr lang="en-US" altLang="x-none" sz="4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8438" name="childhood（伴奏用）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82485" y="5745163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216935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3" descr="C:\Users\Hgh\AppData\Roaming\Tencent\Users\1357480427\QQ\WinTemp\RichOle\E72TNJFHO)@_3$[9DPTKNV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8" y="4384675"/>
            <a:ext cx="1446212" cy="232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2" descr="C:\Users\Hgh\AppData\Roaming\Tencent\Users\1357480427\QQ\WinTemp\RichOle\~VYYG{DRG4L4HR)2O5RO0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" y="279400"/>
            <a:ext cx="4237037" cy="392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C:\Users\Hgh\AppData\Roaming\Tencent\Users\1357480427\QQ\WinTemp\RichOle\O{U4NF6N5MQM7R_MD$QZYM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8" y="279400"/>
            <a:ext cx="4627562" cy="365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C:\Users\Hgh\AppData\Roaming\Tencent\Users\1357480427\QQ\WinTemp\RichOle\`~]@SW3NXZ_Q5Y6)~1MMR_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250" y="4384675"/>
            <a:ext cx="1300163" cy="2327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1"/>
          <p:cNvPicPr>
            <a:picLocks noChangeAspect="1"/>
          </p:cNvPicPr>
          <p:nvPr/>
        </p:nvPicPr>
        <p:blipFill>
          <a:blip r:embed="rId1">
            <a:lum bright="28000" contrast="-56000"/>
          </a:blip>
          <a:stretch>
            <a:fillRect/>
          </a:stretch>
        </p:blipFill>
        <p:spPr>
          <a:xfrm>
            <a:off x="-46355" y="-20320"/>
            <a:ext cx="9371330" cy="689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副标题 2"/>
          <p:cNvSpPr/>
          <p:nvPr/>
        </p:nvSpPr>
        <p:spPr>
          <a:xfrm>
            <a:off x="1922145" y="6015355"/>
            <a:ext cx="6946900" cy="436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spcBef>
                <a:spcPct val="2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常州市新北区新桥实验小学 叶凌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   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4100" name="副标题 2"/>
          <p:cNvSpPr/>
          <p:nvPr/>
        </p:nvSpPr>
        <p:spPr>
          <a:xfrm>
            <a:off x="-635635" y="360680"/>
            <a:ext cx="5533390" cy="4381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spcBef>
                <a:spcPct val="2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部编版一年级语文下册  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4101" name="组合 1"/>
          <p:cNvGrpSpPr/>
          <p:nvPr/>
        </p:nvGrpSpPr>
        <p:grpSpPr>
          <a:xfrm>
            <a:off x="1187450" y="2129790"/>
            <a:ext cx="7122160" cy="1447165"/>
            <a:chOff x="0" y="1469"/>
            <a:chExt cx="11215" cy="2279"/>
          </a:xfrm>
        </p:grpSpPr>
        <p:sp>
          <p:nvSpPr>
            <p:cNvPr id="4102" name="文本框 2"/>
            <p:cNvSpPr/>
            <p:nvPr/>
          </p:nvSpPr>
          <p:spPr>
            <a:xfrm>
              <a:off x="0" y="2148"/>
              <a:ext cx="11215" cy="1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x-none" sz="4800" b="1" dirty="0">
                  <a:solidFill>
                    <a:srgbClr val="00000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    </a:t>
              </a:r>
              <a:r>
                <a:rPr lang="en-US" altLang="x-none" sz="6000" b="1" dirty="0">
                  <a:solidFill>
                    <a:srgbClr val="00000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7.</a:t>
              </a:r>
              <a:r>
                <a:rPr lang="zh-CN" altLang="en-US" sz="6000" b="1" dirty="0">
                  <a:solidFill>
                    <a:srgbClr val="FF000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怎</a:t>
              </a:r>
              <a:r>
                <a:rPr lang="zh-CN" altLang="en-US" sz="6000" b="1" dirty="0">
                  <a:solidFill>
                    <a:srgbClr val="00000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么都快乐</a:t>
              </a:r>
              <a:endParaRPr lang="zh-CN" altLang="en-US" sz="60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sp>
          <p:nvSpPr>
            <p:cNvPr id="4103" name="TextBox 5"/>
            <p:cNvSpPr/>
            <p:nvPr/>
          </p:nvSpPr>
          <p:spPr>
            <a:xfrm>
              <a:off x="3175" y="1469"/>
              <a:ext cx="66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x-none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rPr>
                <a:t> </a:t>
              </a:r>
              <a:r>
                <a:rPr lang="en-US" altLang="x-none" sz="2800" dirty="0">
                  <a:solidFill>
                    <a:srgbClr val="FF0000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黑体" panose="02010609060101010101" pitchFamily="1" charset="-122"/>
                </a:rPr>
                <a:t>zěn</a:t>
              </a:r>
              <a:r>
                <a:rPr lang="en-US" altLang="x-none" sz="2800" dirty="0">
                  <a:solidFill>
                    <a:srgbClr val="000000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黑体" panose="02010609060101010101" pitchFamily="1" charset="-122"/>
                </a:rPr>
                <a:t>  me  dōu kuài lè</a:t>
              </a:r>
              <a:endParaRPr lang="zh-CN" altLang="en-US" sz="28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3" descr="C:\Users\Hgh\AppData\Roaming\Tencent\Users\1357480427\QQ\WinTemp\RichOle\E72TNJFHO)@_3$[9DPTKNV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333375"/>
            <a:ext cx="2906713" cy="4679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3" name="组合 9"/>
          <p:cNvGrpSpPr/>
          <p:nvPr/>
        </p:nvGrpSpPr>
        <p:grpSpPr>
          <a:xfrm>
            <a:off x="684213" y="2035175"/>
            <a:ext cx="5462587" cy="933450"/>
            <a:chOff x="0" y="0"/>
            <a:chExt cx="5440001" cy="936104"/>
          </a:xfrm>
        </p:grpSpPr>
        <p:pic>
          <p:nvPicPr>
            <p:cNvPr id="20484" name="Picture 4" descr="C:\Users\Hgh\AppData\Roaming\Tencent\Users\1357480427\QQ\WinTemp\RichOle\S)CRW4MV9_T[JRG44_V(LJ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40001" cy="936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5" name="直接连接符 7"/>
            <p:cNvSpPr/>
            <p:nvPr/>
          </p:nvSpPr>
          <p:spPr>
            <a:xfrm flipH="1">
              <a:off x="1696925" y="71519"/>
              <a:ext cx="217473" cy="86458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20486" name="直接连接符 8"/>
            <p:cNvSpPr/>
            <p:nvPr/>
          </p:nvSpPr>
          <p:spPr>
            <a:xfrm flipH="1">
              <a:off x="4006583" y="71519"/>
              <a:ext cx="215886" cy="86458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20487" name="直接连接符 1"/>
          <p:cNvSpPr/>
          <p:nvPr/>
        </p:nvSpPr>
        <p:spPr>
          <a:xfrm>
            <a:off x="828675" y="3140075"/>
            <a:ext cx="1511300" cy="0"/>
          </a:xfrm>
          <a:prstGeom prst="line">
            <a:avLst/>
          </a:prstGeom>
          <a:ln w="28575" cap="flat" cmpd="sng">
            <a:solidFill>
              <a:srgbClr val="395E8A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20488" name="直接连接符 2"/>
          <p:cNvSpPr/>
          <p:nvPr/>
        </p:nvSpPr>
        <p:spPr>
          <a:xfrm>
            <a:off x="2660650" y="3140075"/>
            <a:ext cx="1984375" cy="0"/>
          </a:xfrm>
          <a:prstGeom prst="line">
            <a:avLst/>
          </a:prstGeom>
          <a:ln w="28575" cap="flat" cmpd="sng">
            <a:solidFill>
              <a:srgbClr val="395E8A"/>
            </a:solidFill>
            <a:prstDash val="solid"/>
            <a:bevel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3" descr="C:\Users\Hgh\AppData\Roaming\Tencent\Users\1357480427\QQ\WinTemp\RichOle\E72TNJFHO)@_3$[9DPTKNV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8" y="4384675"/>
            <a:ext cx="1446212" cy="232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2" descr="C:\Users\Hgh\AppData\Roaming\Tencent\Users\1357480427\QQ\WinTemp\RichOle\~VYYG{DRG4L4HR)2O5RO0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" y="279400"/>
            <a:ext cx="4237037" cy="392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C:\Users\Hgh\AppData\Roaming\Tencent\Users\1357480427\QQ\WinTemp\RichOle\O{U4NF6N5MQM7R_MD$QZYM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8" y="279400"/>
            <a:ext cx="4627562" cy="365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C:\Users\Hgh\AppData\Roaming\Tencent\Users\1357480427\QQ\WinTemp\RichOle\`~]@SW3NXZ_Q5Y6)~1MMR_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250" y="4384675"/>
            <a:ext cx="1300163" cy="2327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14339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0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4" name="文本框 6"/>
          <p:cNvSpPr/>
          <p:nvPr/>
        </p:nvSpPr>
        <p:spPr>
          <a:xfrm>
            <a:off x="485775" y="1701165"/>
            <a:ext cx="81724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_______,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你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____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我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____,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我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____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你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____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13315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6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7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8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19" name="文本框 5"/>
          <p:cNvSpPr/>
          <p:nvPr/>
        </p:nvSpPr>
        <p:spPr>
          <a:xfrm>
            <a:off x="2501900" y="1533525"/>
            <a:ext cx="5692775" cy="2798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两个人玩，很好！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三个人玩，很好！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四个人玩，很好！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五个人玩，很好！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13320" name="文本框 6"/>
          <p:cNvSpPr/>
          <p:nvPr/>
        </p:nvSpPr>
        <p:spPr>
          <a:xfrm>
            <a:off x="2501900" y="766763"/>
            <a:ext cx="4903788" cy="1046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一个人玩，很好！</a:t>
            </a:r>
            <a:endParaRPr lang="zh-CN" altLang="en-US" sz="4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24579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0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1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2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4583" name="Picture 6" descr="C:\Users\Hgh\AppData\Roaming\Tencent\Users\1357480427\QQ\WinTemp\RichOle\ZM%WJXMY(D_RZT4BL(M(}N5.png"/>
          <p:cNvPicPr>
            <a:picLocks noChangeAspect="1"/>
          </p:cNvPicPr>
          <p:nvPr/>
        </p:nvPicPr>
        <p:blipFill>
          <a:blip r:embed="rId5"/>
          <a:srcRect t="28921"/>
          <a:stretch>
            <a:fillRect/>
          </a:stretch>
        </p:blipFill>
        <p:spPr>
          <a:xfrm>
            <a:off x="2145665" y="236220"/>
            <a:ext cx="5575300" cy="3987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5" descr="9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412" y="-21907"/>
            <a:ext cx="9269412" cy="69008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sp>
        <p:nvSpPr>
          <p:cNvPr id="3075" name="AutoShape 2" descr="http://img4.imgtn.bdimg.com/it/u=2366257829,2075039724&amp;fm=214&amp;gp=0.jpg"/>
          <p:cNvSpPr>
            <a:spLocks noChangeAspect="1"/>
          </p:cNvSpPr>
          <p:nvPr/>
        </p:nvSpPr>
        <p:spPr>
          <a:xfrm>
            <a:off x="155575" y="-141287"/>
            <a:ext cx="304800" cy="3032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76" name="TextBox 13"/>
          <p:cNvSpPr/>
          <p:nvPr/>
        </p:nvSpPr>
        <p:spPr>
          <a:xfrm>
            <a:off x="214313" y="142875"/>
            <a:ext cx="20002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生字游戏：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3077" name="组合 15"/>
          <p:cNvGrpSpPr/>
          <p:nvPr/>
        </p:nvGrpSpPr>
        <p:grpSpPr>
          <a:xfrm>
            <a:off x="930593" y="1374110"/>
            <a:ext cx="6856661" cy="1497360"/>
            <a:chOff x="0" y="1428759"/>
            <a:chExt cx="6858048" cy="1497735"/>
          </a:xfrm>
        </p:grpSpPr>
        <p:pic>
          <p:nvPicPr>
            <p:cNvPr id="3078" name="Picture 7" descr="C:\Users\Administrator\AppData\Roaming\Tencent\Users\1357480427\QQ\WinTemp\RichOle\_9(D8[KEVGY0`I}1E]Y9M4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4315" y="1428760"/>
              <a:ext cx="1285884" cy="14287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9" name="Picture 9" descr="C:\Users\Administrator\AppData\Roaming\Tencent\Users\1357480427\QQ\WinTemp\RichOle\M@4~7E9E93YL4XWN@ZS$K)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726" y="1428760"/>
              <a:ext cx="1357322" cy="13573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10" descr="C:\Users\Administrator\AppData\Roaming\Tencent\Users\1357480427\QQ\WinTemp\RichOle\WFIU7)C4CVZZ2G%XJC%@GWQ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428759"/>
              <a:ext cx="1143008" cy="149773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图片 1" descr="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" y="3589655"/>
            <a:ext cx="1333500" cy="2044700"/>
          </a:xfrm>
          <a:prstGeom prst="rect">
            <a:avLst/>
          </a:prstGeom>
        </p:spPr>
      </p:pic>
      <p:pic>
        <p:nvPicPr>
          <p:cNvPr id="3" name="图片 2" descr="当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725" y="3335655"/>
            <a:ext cx="1492250" cy="2108200"/>
          </a:xfrm>
          <a:prstGeom prst="rect">
            <a:avLst/>
          </a:prstGeom>
        </p:spPr>
      </p:pic>
      <p:pic>
        <p:nvPicPr>
          <p:cNvPr id="4" name="图片 3" descr="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3990" y="3335655"/>
            <a:ext cx="1168400" cy="2032000"/>
          </a:xfrm>
          <a:prstGeom prst="rect">
            <a:avLst/>
          </a:prstGeom>
        </p:spPr>
      </p:pic>
      <p:pic>
        <p:nvPicPr>
          <p:cNvPr id="5" name="图片 4" descr="行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735" y="3361055"/>
            <a:ext cx="1466850" cy="2057400"/>
          </a:xfrm>
          <a:prstGeom prst="rect">
            <a:avLst/>
          </a:prstGeom>
        </p:spPr>
      </p:pic>
      <p:pic>
        <p:nvPicPr>
          <p:cNvPr id="6" name="图片 5" descr="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7725" y="3335655"/>
            <a:ext cx="1384300" cy="2032000"/>
          </a:xfrm>
          <a:prstGeom prst="rect">
            <a:avLst/>
          </a:prstGeom>
        </p:spPr>
      </p:pic>
      <p:pic>
        <p:nvPicPr>
          <p:cNvPr id="7" name="图片 6" descr="讲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090" y="3247390"/>
            <a:ext cx="1638300" cy="2063750"/>
          </a:xfrm>
          <a:prstGeom prst="rect">
            <a:avLst/>
          </a:prstGeom>
        </p:spPr>
      </p:pic>
      <p:pic>
        <p:nvPicPr>
          <p:cNvPr id="8" name="图片 7" descr="篮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9330" y="3361055"/>
            <a:ext cx="1416050" cy="2108200"/>
          </a:xfrm>
          <a:prstGeom prst="rect">
            <a:avLst/>
          </a:prstGeom>
        </p:spPr>
      </p:pic>
      <p:pic>
        <p:nvPicPr>
          <p:cNvPr id="9" name="图片 8" descr="连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735" y="3335655"/>
            <a:ext cx="1555750" cy="2025650"/>
          </a:xfrm>
          <a:prstGeom prst="rect">
            <a:avLst/>
          </a:prstGeom>
        </p:spPr>
      </p:pic>
      <p:pic>
        <p:nvPicPr>
          <p:cNvPr id="10" name="图片 9" descr="排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0965" y="3129915"/>
            <a:ext cx="1314450" cy="2076450"/>
          </a:xfrm>
          <a:prstGeom prst="rect">
            <a:avLst/>
          </a:prstGeom>
        </p:spPr>
      </p:pic>
      <p:pic>
        <p:nvPicPr>
          <p:cNvPr id="11" name="图片 10" descr="球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635" y="3247390"/>
            <a:ext cx="1377950" cy="2051050"/>
          </a:xfrm>
          <a:prstGeom prst="rect">
            <a:avLst/>
          </a:prstGeom>
        </p:spPr>
      </p:pic>
      <p:pic>
        <p:nvPicPr>
          <p:cNvPr id="12" name="图片 11" descr="绳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54090" y="3129915"/>
            <a:ext cx="2032000" cy="2044700"/>
          </a:xfrm>
          <a:prstGeom prst="rect">
            <a:avLst/>
          </a:prstGeom>
        </p:spPr>
      </p:pic>
      <p:pic>
        <p:nvPicPr>
          <p:cNvPr id="13" name="图片 12" descr="跳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29330" y="3307715"/>
            <a:ext cx="1320800" cy="1898650"/>
          </a:xfrm>
          <a:prstGeom prst="rect">
            <a:avLst/>
          </a:prstGeom>
        </p:spPr>
      </p:pic>
      <p:pic>
        <p:nvPicPr>
          <p:cNvPr id="14" name="图片 13" descr="玩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0910" y="3180715"/>
            <a:ext cx="1333500" cy="2025650"/>
          </a:xfrm>
          <a:prstGeom prst="rect">
            <a:avLst/>
          </a:prstGeom>
        </p:spPr>
      </p:pic>
      <p:pic>
        <p:nvPicPr>
          <p:cNvPr id="15" name="图片 14" descr="戏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23990" y="3225165"/>
            <a:ext cx="1333500" cy="1981200"/>
          </a:xfrm>
          <a:prstGeom prst="rect">
            <a:avLst/>
          </a:prstGeom>
        </p:spPr>
      </p:pic>
      <p:pic>
        <p:nvPicPr>
          <p:cNvPr id="16" name="图片 15" descr="许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87465" y="3168015"/>
            <a:ext cx="1377950" cy="2178050"/>
          </a:xfrm>
          <a:prstGeom prst="rect">
            <a:avLst/>
          </a:prstGeom>
        </p:spPr>
      </p:pic>
      <p:pic>
        <p:nvPicPr>
          <p:cNvPr id="17" name="图片 16" descr="音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0" y="3361055"/>
            <a:ext cx="1504950" cy="2139950"/>
          </a:xfrm>
          <a:prstGeom prst="rect">
            <a:avLst/>
          </a:prstGeom>
        </p:spPr>
      </p:pic>
      <p:pic>
        <p:nvPicPr>
          <p:cNvPr id="18" name="图片 17" descr="羽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23010" y="3180715"/>
            <a:ext cx="1263650" cy="1943100"/>
          </a:xfrm>
          <a:prstGeom prst="rect">
            <a:avLst/>
          </a:prstGeom>
        </p:spPr>
      </p:pic>
      <p:pic>
        <p:nvPicPr>
          <p:cNvPr id="19" name="图片 18" descr="运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87725" y="3278505"/>
            <a:ext cx="1339850" cy="2089150"/>
          </a:xfrm>
          <a:prstGeom prst="rect">
            <a:avLst/>
          </a:prstGeom>
        </p:spPr>
      </p:pic>
      <p:pic>
        <p:nvPicPr>
          <p:cNvPr id="20" name="图片 19" descr="怎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77965" y="3180715"/>
            <a:ext cx="11874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5" descr="9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8285" y="-59690"/>
            <a:ext cx="9423400" cy="69037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sp>
        <p:nvSpPr>
          <p:cNvPr id="25604" name="TextBox 11"/>
          <p:cNvSpPr/>
          <p:nvPr/>
        </p:nvSpPr>
        <p:spPr>
          <a:xfrm>
            <a:off x="323850" y="188913"/>
            <a:ext cx="338455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写字我很行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6125" y="933450"/>
            <a:ext cx="2609850" cy="2472055"/>
            <a:chOff x="884" y="1315"/>
            <a:chExt cx="4356" cy="4484"/>
          </a:xfrm>
        </p:grpSpPr>
        <p:pic>
          <p:nvPicPr>
            <p:cNvPr id="25603" name="图片 8" descr="QQ图片20180328075743"/>
            <p:cNvPicPr>
              <a:picLocks noChangeAspect="1"/>
            </p:cNvPicPr>
            <p:nvPr/>
          </p:nvPicPr>
          <p:blipFill>
            <a:blip r:embed="rId2"/>
            <a:srcRect l="24666" t="53714" r="50720" b="27307"/>
            <a:stretch>
              <a:fillRect/>
            </a:stretch>
          </p:blipFill>
          <p:spPr>
            <a:xfrm>
              <a:off x="884" y="1315"/>
              <a:ext cx="4357" cy="44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直接连接符 27"/>
            <p:cNvSpPr/>
            <p:nvPr/>
          </p:nvSpPr>
          <p:spPr>
            <a:xfrm flipH="1" flipV="1">
              <a:off x="1625" y="4996"/>
              <a:ext cx="3094" cy="12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  <p:sp>
          <p:nvSpPr>
            <p:cNvPr id="6" name="直接连接符 27"/>
            <p:cNvSpPr/>
            <p:nvPr/>
          </p:nvSpPr>
          <p:spPr>
            <a:xfrm flipH="1" flipV="1">
              <a:off x="1515" y="2309"/>
              <a:ext cx="3094" cy="12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</p:grpSp>
      <p:grpSp>
        <p:nvGrpSpPr>
          <p:cNvPr id="10" name="组合 9"/>
          <p:cNvGrpSpPr/>
          <p:nvPr/>
        </p:nvGrpSpPr>
        <p:grpSpPr>
          <a:xfrm>
            <a:off x="3893185" y="933450"/>
            <a:ext cx="2696845" cy="2472690"/>
            <a:chOff x="5784" y="1315"/>
            <a:chExt cx="4684" cy="4484"/>
          </a:xfrm>
        </p:grpSpPr>
        <p:pic>
          <p:nvPicPr>
            <p:cNvPr id="25608" name="图片 1" descr="QQ图片20180323082922"/>
            <p:cNvPicPr>
              <a:picLocks noChangeAspect="1"/>
            </p:cNvPicPr>
            <p:nvPr/>
          </p:nvPicPr>
          <p:blipFill>
            <a:blip r:embed="rId3"/>
            <a:srcRect l="42392" t="48662" r="31366" b="32512"/>
            <a:stretch>
              <a:fillRect/>
            </a:stretch>
          </p:blipFill>
          <p:spPr>
            <a:xfrm>
              <a:off x="5784" y="1315"/>
              <a:ext cx="4685" cy="44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直接连接符 27"/>
            <p:cNvSpPr/>
            <p:nvPr/>
          </p:nvSpPr>
          <p:spPr>
            <a:xfrm flipH="1">
              <a:off x="7018" y="4750"/>
              <a:ext cx="2917" cy="33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  <p:sp>
          <p:nvSpPr>
            <p:cNvPr id="7" name="直接连接符 27"/>
            <p:cNvSpPr/>
            <p:nvPr/>
          </p:nvSpPr>
          <p:spPr>
            <a:xfrm flipH="1" flipV="1">
              <a:off x="6841" y="2070"/>
              <a:ext cx="3094" cy="12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</p:grpSp>
      <p:grpSp>
        <p:nvGrpSpPr>
          <p:cNvPr id="12" name="组合 11"/>
          <p:cNvGrpSpPr/>
          <p:nvPr/>
        </p:nvGrpSpPr>
        <p:grpSpPr>
          <a:xfrm>
            <a:off x="783590" y="3820160"/>
            <a:ext cx="2665730" cy="2616200"/>
            <a:chOff x="793" y="5983"/>
            <a:chExt cx="4536" cy="4794"/>
          </a:xfrm>
        </p:grpSpPr>
        <p:pic>
          <p:nvPicPr>
            <p:cNvPr id="25609" name="图片 1" descr="QQ图片20180323082922"/>
            <p:cNvPicPr>
              <a:picLocks noChangeAspect="1"/>
            </p:cNvPicPr>
            <p:nvPr/>
          </p:nvPicPr>
          <p:blipFill>
            <a:blip r:embed="rId3"/>
            <a:srcRect l="41907" t="21596" r="30859" b="56828"/>
            <a:stretch>
              <a:fillRect/>
            </a:stretch>
          </p:blipFill>
          <p:spPr>
            <a:xfrm>
              <a:off x="793" y="5983"/>
              <a:ext cx="4537" cy="47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直接连接符 27"/>
            <p:cNvSpPr/>
            <p:nvPr/>
          </p:nvSpPr>
          <p:spPr>
            <a:xfrm flipH="1" flipV="1">
              <a:off x="1741" y="9530"/>
              <a:ext cx="2994" cy="40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  <p:sp>
          <p:nvSpPr>
            <p:cNvPr id="8" name="直接连接符 27"/>
            <p:cNvSpPr/>
            <p:nvPr/>
          </p:nvSpPr>
          <p:spPr>
            <a:xfrm flipH="1" flipV="1">
              <a:off x="1741" y="7153"/>
              <a:ext cx="3094" cy="12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</p:grpSp>
      <p:grpSp>
        <p:nvGrpSpPr>
          <p:cNvPr id="17" name="组合 16"/>
          <p:cNvGrpSpPr/>
          <p:nvPr/>
        </p:nvGrpSpPr>
        <p:grpSpPr>
          <a:xfrm>
            <a:off x="3783330" y="3823970"/>
            <a:ext cx="2917190" cy="2613025"/>
            <a:chOff x="5676" y="5983"/>
            <a:chExt cx="4702" cy="4790"/>
          </a:xfrm>
        </p:grpSpPr>
        <p:pic>
          <p:nvPicPr>
            <p:cNvPr id="25610" name="图片 3" descr="QQ图片20180323082922"/>
            <p:cNvPicPr>
              <a:picLocks noChangeAspect="1"/>
            </p:cNvPicPr>
            <p:nvPr/>
          </p:nvPicPr>
          <p:blipFill>
            <a:blip r:embed="rId3"/>
            <a:srcRect l="42380" t="72008" r="31142" b="7773"/>
            <a:stretch>
              <a:fillRect/>
            </a:stretch>
          </p:blipFill>
          <p:spPr>
            <a:xfrm>
              <a:off x="5676" y="5983"/>
              <a:ext cx="4703" cy="47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直接连接符 27"/>
            <p:cNvSpPr/>
            <p:nvPr/>
          </p:nvSpPr>
          <p:spPr>
            <a:xfrm flipH="1">
              <a:off x="6671" y="9379"/>
              <a:ext cx="3006" cy="33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  <p:sp>
          <p:nvSpPr>
            <p:cNvPr id="9" name="直接连接符 27"/>
            <p:cNvSpPr/>
            <p:nvPr/>
          </p:nvSpPr>
          <p:spPr>
            <a:xfrm flipH="1" flipV="1">
              <a:off x="6583" y="6928"/>
              <a:ext cx="3094" cy="12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5" descr="9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8760" y="-22860"/>
            <a:ext cx="9423400" cy="69037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sp>
        <p:nvSpPr>
          <p:cNvPr id="25604" name="TextBox 11"/>
          <p:cNvSpPr/>
          <p:nvPr/>
        </p:nvSpPr>
        <p:spPr>
          <a:xfrm>
            <a:off x="323850" y="188913"/>
            <a:ext cx="338455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写字我很行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37" name="组合 12"/>
          <p:cNvGrpSpPr/>
          <p:nvPr/>
        </p:nvGrpSpPr>
        <p:grpSpPr>
          <a:xfrm>
            <a:off x="5770880" y="1525270"/>
            <a:ext cx="2900680" cy="2230755"/>
            <a:chOff x="13948615" y="-533669"/>
            <a:chExt cx="5459453" cy="4882244"/>
          </a:xfrm>
        </p:grpSpPr>
        <p:pic>
          <p:nvPicPr>
            <p:cNvPr id="38" name="Picture 3" descr="C:\Users\Hgh\AppData\Roaming\Tencent\Users\1357480427\QQ\WinTemp\RichOle\ZPXQ636C[`JCS7`GCBEHTIF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3864" y="-533669"/>
              <a:ext cx="5274204" cy="48822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"/>
            <p:cNvSpPr/>
            <p:nvPr/>
          </p:nvSpPr>
          <p:spPr>
            <a:xfrm>
              <a:off x="13948615" y="1363359"/>
              <a:ext cx="3171932" cy="1007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zh-CN" altLang="en-US" sz="2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1014730" y="835025"/>
            <a:ext cx="3961765" cy="4098925"/>
            <a:chOff x="5784" y="1315"/>
            <a:chExt cx="4684" cy="4484"/>
          </a:xfrm>
        </p:grpSpPr>
        <p:pic>
          <p:nvPicPr>
            <p:cNvPr id="25608" name="图片 1" descr="QQ图片20180323082922"/>
            <p:cNvPicPr>
              <a:picLocks noChangeAspect="1"/>
            </p:cNvPicPr>
            <p:nvPr/>
          </p:nvPicPr>
          <p:blipFill>
            <a:blip r:embed="rId3"/>
            <a:srcRect l="42392" t="48662" r="31366" b="32512"/>
            <a:stretch>
              <a:fillRect/>
            </a:stretch>
          </p:blipFill>
          <p:spPr>
            <a:xfrm>
              <a:off x="5784" y="1315"/>
              <a:ext cx="4685" cy="44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直接连接符 27"/>
            <p:cNvSpPr/>
            <p:nvPr/>
          </p:nvSpPr>
          <p:spPr>
            <a:xfrm flipH="1">
              <a:off x="7018" y="4750"/>
              <a:ext cx="2917" cy="33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  <p:sp>
          <p:nvSpPr>
            <p:cNvPr id="7" name="直接连接符 27"/>
            <p:cNvSpPr/>
            <p:nvPr/>
          </p:nvSpPr>
          <p:spPr>
            <a:xfrm flipH="1" flipV="1">
              <a:off x="6841" y="2070"/>
              <a:ext cx="3094" cy="12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</p:grpSp>
      <p:sp>
        <p:nvSpPr>
          <p:cNvPr id="18" name="文本框 17"/>
          <p:cNvSpPr txBox="1"/>
          <p:nvPr/>
        </p:nvSpPr>
        <p:spPr>
          <a:xfrm>
            <a:off x="3821430" y="2952115"/>
            <a:ext cx="6419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Calibri" panose="020F0502020204030204" charset="0"/>
              </a:rPr>
              <a:t>③</a:t>
            </a:r>
            <a:endParaRPr lang="zh-CN" altLang="en-US" sz="36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12060" y="1654175"/>
            <a:ext cx="800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CN" altLang="en-US" sz="36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36365" y="1607820"/>
            <a:ext cx="6419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CN" altLang="en-US" sz="36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pic>
        <p:nvPicPr>
          <p:cNvPr id="25" name="图片 24" descr="截图201803292225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15" y="5281930"/>
            <a:ext cx="5505450" cy="110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5" descr="9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1945" y="51435"/>
            <a:ext cx="9423400" cy="69037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sp>
        <p:nvSpPr>
          <p:cNvPr id="25604" name="TextBox 11"/>
          <p:cNvSpPr/>
          <p:nvPr/>
        </p:nvSpPr>
        <p:spPr>
          <a:xfrm>
            <a:off x="323850" y="188913"/>
            <a:ext cx="338455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写字我很行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37" name="组合 12"/>
          <p:cNvGrpSpPr/>
          <p:nvPr/>
        </p:nvGrpSpPr>
        <p:grpSpPr>
          <a:xfrm>
            <a:off x="5770880" y="1525270"/>
            <a:ext cx="2900680" cy="2230755"/>
            <a:chOff x="13948615" y="-533669"/>
            <a:chExt cx="5459453" cy="4882244"/>
          </a:xfrm>
        </p:grpSpPr>
        <p:pic>
          <p:nvPicPr>
            <p:cNvPr id="38" name="Picture 3" descr="C:\Users\Hgh\AppData\Roaming\Tencent\Users\1357480427\QQ\WinTemp\RichOle\ZPXQ636C[`JCS7`GCBEHTIF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3864" y="-533669"/>
              <a:ext cx="5274204" cy="48822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"/>
            <p:cNvSpPr/>
            <p:nvPr/>
          </p:nvSpPr>
          <p:spPr>
            <a:xfrm>
              <a:off x="13948615" y="1363359"/>
              <a:ext cx="3171932" cy="1007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zh-CN" altLang="en-US" sz="2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59485" y="1085215"/>
            <a:ext cx="4071620" cy="3831590"/>
            <a:chOff x="5676" y="5983"/>
            <a:chExt cx="4702" cy="4790"/>
          </a:xfrm>
        </p:grpSpPr>
        <p:pic>
          <p:nvPicPr>
            <p:cNvPr id="25610" name="图片 3" descr="QQ图片20180323082922"/>
            <p:cNvPicPr>
              <a:picLocks noChangeAspect="1"/>
            </p:cNvPicPr>
            <p:nvPr/>
          </p:nvPicPr>
          <p:blipFill>
            <a:blip r:embed="rId3"/>
            <a:srcRect l="42380" t="72008" r="31142" b="7773"/>
            <a:stretch>
              <a:fillRect/>
            </a:stretch>
          </p:blipFill>
          <p:spPr>
            <a:xfrm>
              <a:off x="5676" y="5983"/>
              <a:ext cx="4703" cy="47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直接连接符 27"/>
            <p:cNvSpPr/>
            <p:nvPr/>
          </p:nvSpPr>
          <p:spPr>
            <a:xfrm flipH="1">
              <a:off x="6671" y="9379"/>
              <a:ext cx="3006" cy="33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  <p:sp>
          <p:nvSpPr>
            <p:cNvPr id="9" name="直接连接符 27"/>
            <p:cNvSpPr/>
            <p:nvPr/>
          </p:nvSpPr>
          <p:spPr>
            <a:xfrm flipH="1" flipV="1">
              <a:off x="6583" y="6928"/>
              <a:ext cx="3094" cy="12"/>
            </a:xfrm>
            <a:prstGeom prst="line">
              <a:avLst/>
            </a:prstGeom>
            <a:ln w="28575" cap="flat" cmpd="sng">
              <a:solidFill>
                <a:srgbClr val="1A02CD"/>
              </a:solidFill>
              <a:prstDash val="dash"/>
              <a:bevel/>
              <a:headEnd type="none" w="med" len="med"/>
              <a:tailEnd type="none" w="med" len="med"/>
            </a:ln>
          </p:spPr>
        </p:sp>
      </p:grpSp>
      <p:sp>
        <p:nvSpPr>
          <p:cNvPr id="18" name="文本框 17"/>
          <p:cNvSpPr txBox="1"/>
          <p:nvPr/>
        </p:nvSpPr>
        <p:spPr>
          <a:xfrm>
            <a:off x="3423920" y="3996690"/>
            <a:ext cx="6419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Calibri" panose="020F0502020204030204" charset="0"/>
              </a:rPr>
              <a:t>③</a:t>
            </a:r>
            <a:endParaRPr lang="zh-CN" altLang="en-US" sz="36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82520" y="2051685"/>
            <a:ext cx="800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CN" altLang="en-US" sz="36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90010" y="2125345"/>
            <a:ext cx="6419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CN" altLang="en-US" sz="36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pic>
        <p:nvPicPr>
          <p:cNvPr id="4" name="图片 3" descr="截图201803292225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15" y="5281930"/>
            <a:ext cx="5505450" cy="110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" descr="9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412" y="-42862"/>
            <a:ext cx="9269412" cy="69008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pic>
        <p:nvPicPr>
          <p:cNvPr id="5123" name="Picture 4" descr="https://timgsa.baidu.com/timg?image&amp;quality=80&amp;size=b9999_10000&amp;sec=1521382850473&amp;di=2039debd3ea10c6745e6386d5cf25c15&amp;imgtype=0&amp;src=http%3A%2F%2Fwww.7cxk.net%2Ffuwu%2FUploadFiles%2F201609%2F2016091218404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708275"/>
            <a:ext cx="3816350" cy="330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6"/>
          <p:cNvSpPr/>
          <p:nvPr/>
        </p:nvSpPr>
        <p:spPr>
          <a:xfrm>
            <a:off x="395288" y="404813"/>
            <a:ext cx="7993062" cy="2062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读书小提示：</a:t>
            </a:r>
            <a:endParaRPr lang="en-US" altLang="x-none" sz="32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>
              <a:lnSpc>
                <a:spcPct val="200000"/>
              </a:lnSpc>
            </a:pPr>
            <a:r>
              <a:rPr lang="en-US" altLang="x-none" sz="32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 1.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指读课文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5125" name="Picture 6" descr="C:\Users\Hgh\AppData\Roaming\Tencent\Users\1357480427\QQ\WinTemp\RichOle\B(O~M)1{)4RP80SLD)0N83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288" y="2708275"/>
            <a:ext cx="4149725" cy="331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TextBox 6"/>
          <p:cNvSpPr/>
          <p:nvPr/>
        </p:nvSpPr>
        <p:spPr>
          <a:xfrm>
            <a:off x="5219700" y="1412875"/>
            <a:ext cx="316865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200000"/>
              </a:lnSpc>
            </a:pPr>
            <a:r>
              <a:rPr lang="en-US" altLang="x-none" sz="32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捧读课文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7" descr="C:\Users\Hgh\AppData\Roaming\Tencent\Users\1357480427\QQ\WinTemp\RichOle\CTPS0V[4V_{K3Y1OBIU~~H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6925" y="5029200"/>
            <a:ext cx="3267075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C:\Users\Hgh\AppData\Roaming\Tencent\Users\1357480427\QQ\WinTemp\RichOle\E72TNJFHO)@_3$[9DPTKNV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13" y="550863"/>
            <a:ext cx="1474787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404813"/>
            <a:ext cx="4914900" cy="301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1"/>
          <p:cNvSpPr/>
          <p:nvPr/>
        </p:nvSpPr>
        <p:spPr>
          <a:xfrm>
            <a:off x="1017588" y="3500438"/>
            <a:ext cx="293687" cy="5064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7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③</a:t>
            </a:r>
            <a:endParaRPr lang="zh-CN" altLang="en-US" sz="2700" b="1" dirty="0">
              <a:solidFill>
                <a:srgbClr val="0066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150" name="文本框 1"/>
          <p:cNvSpPr/>
          <p:nvPr/>
        </p:nvSpPr>
        <p:spPr>
          <a:xfrm>
            <a:off x="946150" y="44450"/>
            <a:ext cx="601663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7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①</a:t>
            </a:r>
            <a:endParaRPr lang="zh-CN" altLang="en-US" sz="2700" b="1" dirty="0">
              <a:solidFill>
                <a:srgbClr val="0066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151" name="AutoShape 5" descr="C:\Users\Hgh\AppData\Roaming\Tencent\Users\1357480427\QQ\WinTemp\RichOle\Q{QRL@SR~GIPNQENA}YT~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6152" name="AutoShape 6" descr="C:\Users\Hgh\AppData\Roaming\Tencent\Users\1357480427\QQ\WinTemp\RichOle\Q{QRL@SR~GIPNQENA}YT~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6153" name="AutoShape 7" descr="C:\Users\Hgh\AppData\Roaming\Tencent\Users\1357480427\QQ\WinTemp\RichOle\Q{QRL@SR~GIPNQENA}YT~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pic>
        <p:nvPicPr>
          <p:cNvPr id="6154" name="Picture 2" descr="C:\Users\Hgh\AppData\Roaming\Tencent\Users\1357480427\QQ\WinTemp\RichOle\~VYYG{DRG4L4HR)2O5RO0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476250"/>
            <a:ext cx="295275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文本框 1"/>
          <p:cNvSpPr/>
          <p:nvPr/>
        </p:nvSpPr>
        <p:spPr>
          <a:xfrm>
            <a:off x="5724525" y="112713"/>
            <a:ext cx="533400" cy="508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7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②</a:t>
            </a:r>
            <a:endParaRPr lang="zh-CN" altLang="en-US" sz="2700" b="1" dirty="0">
              <a:solidFill>
                <a:srgbClr val="0066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6156" name="Picture 4" descr="C:\Users\Hgh\AppData\Roaming\Tencent\Users\1357480427\QQ\WinTemp\RichOle\O{U4NF6N5MQM7R_MD$QZYM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" y="3933825"/>
            <a:ext cx="3378200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5" descr="C:\Users\Hgh\AppData\Roaming\Tencent\Users\1357480427\QQ\WinTemp\RichOle\`~]@SW3NXZ_Q5Y6)~1MMR_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4075" y="3789363"/>
            <a:ext cx="160972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6" descr="C:\Users\Hgh\AppData\Roaming\Tencent\Users\1357480427\QQ\WinTemp\RichOle\ZM%WJXMY(D_RZT4BL(M(}N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800" y="3500438"/>
            <a:ext cx="3267075" cy="328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9" name="文本框 1"/>
          <p:cNvSpPr/>
          <p:nvPr/>
        </p:nvSpPr>
        <p:spPr>
          <a:xfrm>
            <a:off x="5867400" y="3213100"/>
            <a:ext cx="4397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7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④</a:t>
            </a:r>
            <a:endParaRPr lang="zh-CN" altLang="en-US" sz="2700" b="1" dirty="0">
              <a:solidFill>
                <a:srgbClr val="0066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160" name="组合 2"/>
          <p:cNvGrpSpPr/>
          <p:nvPr/>
        </p:nvGrpSpPr>
        <p:grpSpPr>
          <a:xfrm>
            <a:off x="1374775" y="-49212"/>
            <a:ext cx="7121525" cy="827087"/>
            <a:chOff x="0" y="0"/>
            <a:chExt cx="11215" cy="1307"/>
          </a:xfrm>
        </p:grpSpPr>
        <p:sp>
          <p:nvSpPr>
            <p:cNvPr id="6161" name="文本框 2"/>
            <p:cNvSpPr/>
            <p:nvPr/>
          </p:nvSpPr>
          <p:spPr>
            <a:xfrm>
              <a:off x="0" y="0"/>
              <a:ext cx="11215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x-none" sz="4800" b="1" dirty="0">
                  <a:solidFill>
                    <a:srgbClr val="00000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    </a:t>
              </a:r>
              <a:r>
                <a:rPr lang="en-US" altLang="x-none" sz="2400" b="1" dirty="0">
                  <a:solidFill>
                    <a:srgbClr val="00000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7.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怎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么 都快乐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sp>
          <p:nvSpPr>
            <p:cNvPr id="6162" name="TextBox 5"/>
            <p:cNvSpPr/>
            <p:nvPr/>
          </p:nvSpPr>
          <p:spPr>
            <a:xfrm>
              <a:off x="2271" y="112"/>
              <a:ext cx="669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x-none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rPr>
                <a:t> </a:t>
              </a:r>
              <a:r>
                <a:rPr lang="en-US" altLang="x-none" sz="1400" dirty="0">
                  <a:solidFill>
                    <a:srgbClr val="FF0000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黑体" panose="02010609060101010101" pitchFamily="1" charset="-122"/>
                </a:rPr>
                <a:t>zěn</a:t>
              </a:r>
              <a:r>
                <a:rPr lang="en-US" altLang="x-none" sz="1400" dirty="0">
                  <a:solidFill>
                    <a:srgbClr val="000000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黑体" panose="02010609060101010101" pitchFamily="1" charset="-122"/>
                </a:rPr>
                <a:t>  me  dōu kuàilè</a:t>
              </a:r>
              <a:endParaRPr lang="zh-CN" altLang="en-US" sz="14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1655763" y="904875"/>
            <a:ext cx="5059362" cy="1479550"/>
          </a:xfrm>
        </p:spPr>
        <p:txBody>
          <a:bodyPr wrap="square" anchor="ctr"/>
          <a:p>
            <a:pPr>
              <a:buSzPct val="25000"/>
            </a:pPr>
            <a:r>
              <a:rPr lang="zh-CN" altLang="en-US" sz="5400" kern="1200"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跳绳    踢足球</a:t>
            </a:r>
            <a:endParaRPr lang="zh-CN" altLang="en-US" sz="5400" kern="1200"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7171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7172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3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5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457200" y="4611688"/>
            <a:ext cx="8229600" cy="1143000"/>
          </a:xfrm>
        </p:spPr>
        <p:txBody>
          <a:bodyPr anchor="ctr"/>
          <a:p>
            <a:pPr>
              <a:buSzPct val="25000"/>
            </a:pPr>
            <a:r>
              <a:rPr lang="zh-CN" altLang="en-US" sz="4400" kern="1200"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踢足球</a:t>
            </a:r>
            <a:endParaRPr lang="zh-CN" altLang="en-US" sz="4400" kern="1200"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8195" name="图片 3" descr="t010c4a794d8331945d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571500"/>
            <a:ext cx="4168775" cy="277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775" y="571500"/>
            <a:ext cx="4137025" cy="2779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1309688" y="590550"/>
            <a:ext cx="5059362" cy="1479550"/>
          </a:xfrm>
        </p:spPr>
        <p:txBody>
          <a:bodyPr wrap="square" anchor="ctr"/>
          <a:p>
            <a:pPr>
              <a:buSzPct val="25000"/>
            </a:pPr>
            <a:r>
              <a:rPr lang="zh-CN" altLang="en-US" sz="5400" kern="1200"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跳绳    踢足球</a:t>
            </a:r>
            <a:endParaRPr lang="zh-CN" altLang="en-US" sz="5400" kern="1200"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9219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9220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1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2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3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24" name="标题 1"/>
          <p:cNvSpPr>
            <a:spLocks noGrp="1"/>
          </p:cNvSpPr>
          <p:nvPr/>
        </p:nvSpPr>
        <p:spPr>
          <a:xfrm>
            <a:off x="838200" y="1662113"/>
            <a:ext cx="5676900" cy="1479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en-US" altLang="x-none" sz="5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讲</a:t>
            </a:r>
            <a:r>
              <a:rPr lang="zh-CN" altLang="en-US" sz="5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故事  听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音</a:t>
            </a:r>
            <a:r>
              <a:rPr lang="zh-CN" altLang="en-US" sz="5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乐</a:t>
            </a:r>
            <a:endParaRPr lang="zh-CN" altLang="en-US" sz="5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9225" name="标题 1"/>
          <p:cNvSpPr>
            <a:spLocks noGrp="1"/>
          </p:cNvSpPr>
          <p:nvPr/>
        </p:nvSpPr>
        <p:spPr>
          <a:xfrm>
            <a:off x="922338" y="2809875"/>
            <a:ext cx="5678487" cy="14779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zh-CN" altLang="en-US" sz="5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打排球  打篮球</a:t>
            </a:r>
            <a:endParaRPr lang="zh-CN" altLang="en-US" sz="5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ldLvl="0"/>
      <p:bldP spid="9225" grpId="1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圆角矩形 8"/>
          <p:cNvSpPr/>
          <p:nvPr/>
        </p:nvSpPr>
        <p:spPr>
          <a:xfrm>
            <a:off x="7288213" y="5253038"/>
            <a:ext cx="1655762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A">
                <a:alpha val="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圆角矩形 5"/>
          <p:cNvSpPr/>
          <p:nvPr/>
        </p:nvSpPr>
        <p:spPr>
          <a:xfrm>
            <a:off x="7235825" y="1339850"/>
            <a:ext cx="165576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A">
                <a:alpha val="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标题 1"/>
          <p:cNvSpPr>
            <a:spLocks noGrp="1"/>
          </p:cNvSpPr>
          <p:nvPr>
            <p:ph type="title"/>
          </p:nvPr>
        </p:nvSpPr>
        <p:spPr>
          <a:xfrm>
            <a:off x="6910388" y="5083175"/>
            <a:ext cx="2411412" cy="1133475"/>
          </a:xfrm>
        </p:spPr>
        <p:txBody>
          <a:bodyPr anchor="ctr"/>
          <a:p>
            <a:pPr>
              <a:buSzPct val="25000"/>
            </a:pPr>
            <a:r>
              <a:rPr lang="zh-CN" altLang="en-US" sz="4400" kern="1200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打篮球</a:t>
            </a:r>
            <a:endParaRPr lang="zh-CN" altLang="en-US" sz="4400" kern="1200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0245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" y="3765550"/>
            <a:ext cx="3489325" cy="275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3767138"/>
            <a:ext cx="3308350" cy="2757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" y="274638"/>
            <a:ext cx="3502025" cy="2947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0" y="273050"/>
            <a:ext cx="3302000" cy="294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标题 1"/>
          <p:cNvSpPr>
            <a:spLocks noGrp="1"/>
          </p:cNvSpPr>
          <p:nvPr/>
        </p:nvSpPr>
        <p:spPr>
          <a:xfrm>
            <a:off x="6794500" y="1260475"/>
            <a:ext cx="2527300" cy="974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zh-CN" altLang="en-US" sz="4400" dirty="0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打排球</a:t>
            </a:r>
            <a:endParaRPr lang="zh-CN" altLang="en-US" sz="4400" dirty="0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1309688" y="590550"/>
            <a:ext cx="5059362" cy="1479550"/>
          </a:xfrm>
        </p:spPr>
        <p:txBody>
          <a:bodyPr wrap="square" anchor="ctr"/>
          <a:p>
            <a:pPr>
              <a:buSzPct val="25000"/>
            </a:pPr>
            <a:r>
              <a:rPr lang="zh-CN" altLang="en-US" sz="5400" kern="1200"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跳绳    踢足球</a:t>
            </a:r>
            <a:endParaRPr lang="zh-CN" altLang="en-US" sz="5400" kern="1200"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9219" name="组合 2"/>
          <p:cNvGrpSpPr>
            <a:grpSpLocks noChangeAspect="1"/>
          </p:cNvGrpSpPr>
          <p:nvPr/>
        </p:nvGrpSpPr>
        <p:grpSpPr>
          <a:xfrm>
            <a:off x="123825" y="4495800"/>
            <a:ext cx="8807450" cy="2281238"/>
            <a:chOff x="0" y="0"/>
            <a:chExt cx="13872" cy="3592"/>
          </a:xfrm>
        </p:grpSpPr>
        <p:pic>
          <p:nvPicPr>
            <p:cNvPr id="9220" name="Picture 1" descr="C:\Users\Hgh\AppData\Roaming\Tencent\Users\1357480427\QQ\WinTemp\RichOle\_I}]U%R908N4EJU)FE]D8`G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3"/>
              <a:ext cx="1968" cy="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1" name="Picture 3" descr="C:\Users\Hgh\AppData\Roaming\Tencent\Users\1357480427\QQ\WinTemp\RichOle\E72TNJFHO)@_3$[9DPTKNV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07"/>
              <a:ext cx="2074" cy="3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2" name="Picture 5" descr="C:\Users\Hgh\AppData\Roaming\Tencent\Users\1357480427\QQ\WinTemp\RichOle\`~]@SW3NXZ_Q5Y6)~1MMR_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" y="0"/>
              <a:ext cx="1973" cy="3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3" name="Picture 7" descr="C:\Users\Hgh\AppData\Roaming\Tencent\Users\1357480427\QQ\WinTemp\RichOle\CTPS0V[4V_{K3Y1OBIU~~H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" y="122"/>
              <a:ext cx="8215" cy="34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24" name="标题 1"/>
          <p:cNvSpPr>
            <a:spLocks noGrp="1"/>
          </p:cNvSpPr>
          <p:nvPr/>
        </p:nvSpPr>
        <p:spPr>
          <a:xfrm>
            <a:off x="838200" y="1662113"/>
            <a:ext cx="5676900" cy="1479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en-US" altLang="x-none" sz="5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5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讲故事  听音乐</a:t>
            </a:r>
            <a:endParaRPr lang="zh-CN" altLang="en-US" sz="5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9225" name="标题 1"/>
          <p:cNvSpPr>
            <a:spLocks noGrp="1"/>
          </p:cNvSpPr>
          <p:nvPr/>
        </p:nvSpPr>
        <p:spPr>
          <a:xfrm>
            <a:off x="922338" y="2809875"/>
            <a:ext cx="5678487" cy="14779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zh-CN" altLang="en-US" sz="5400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打排球  打篮球</a:t>
            </a:r>
            <a:endParaRPr lang="zh-CN" altLang="en-US" sz="5400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ldLvl="0"/>
      <p:bldP spid="9225" grpId="1" bldLvl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WPS 演示</Application>
  <PresentationFormat>全屏显示(4:3)</PresentationFormat>
  <Paragraphs>149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楷体</vt:lpstr>
      <vt:lpstr>黑体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跳绳    踢足球</vt:lpstr>
      <vt:lpstr>踢足球</vt:lpstr>
      <vt:lpstr>跳绳    踢足球</vt:lpstr>
      <vt:lpstr>打篮球</vt:lpstr>
      <vt:lpstr>跳绳    踢足球</vt:lpstr>
      <vt:lpstr>跳绳    踢足球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Hgh</dc:creator>
  <cp:lastModifiedBy>扣子</cp:lastModifiedBy>
  <cp:revision>90</cp:revision>
  <dcterms:created xsi:type="dcterms:W3CDTF">2018-03-17T09:45:00Z</dcterms:created>
  <dcterms:modified xsi:type="dcterms:W3CDTF">2022-03-07T00:42:43Z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B80A24E1D8AC47A9AEB083F5CCC2F5BE</vt:lpwstr>
  </property>
</Properties>
</file>