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63" r:id="rId4"/>
    <p:sldId id="264" r:id="rId5"/>
    <p:sldId id="265" r:id="rId6"/>
    <p:sldId id="261" r:id="rId7"/>
    <p:sldId id="266" r:id="rId8"/>
    <p:sldId id="267" r:id="rId9"/>
    <p:sldId id="262" r:id="rId10"/>
    <p:sldId id="268" r:id="rId11"/>
    <p:sldId id="269" r:id="rId12"/>
    <p:sldId id="270" r:id="rId13"/>
    <p:sldId id="274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96A3"/>
    <a:srgbClr val="D0425A"/>
    <a:srgbClr val="D1445B"/>
    <a:srgbClr val="A8CCE5"/>
    <a:srgbClr val="7897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6" d="100"/>
          <a:sy n="76" d="100"/>
        </p:scale>
        <p:origin x="-260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60000"/>
                <a:lumOff val="40000"/>
              </a:schemeClr>
            </a:gs>
            <a:gs pos="14000">
              <a:schemeClr val="accent1">
                <a:lumMod val="50000"/>
              </a:schemeClr>
            </a:gs>
          </a:gsLst>
          <a:lin ang="40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椭圆 42"/>
          <p:cNvSpPr/>
          <p:nvPr/>
        </p:nvSpPr>
        <p:spPr>
          <a:xfrm>
            <a:off x="1074420" y="1012190"/>
            <a:ext cx="3805555" cy="3695700"/>
          </a:xfrm>
          <a:prstGeom prst="ellipse">
            <a:avLst/>
          </a:prstGeom>
          <a:gradFill>
            <a:gsLst>
              <a:gs pos="50000">
                <a:srgbClr val="DC7183"/>
              </a:gs>
              <a:gs pos="0">
                <a:srgbClr val="E8A0AC"/>
              </a:gs>
              <a:gs pos="100000">
                <a:srgbClr val="D04159"/>
              </a:gs>
            </a:gsLst>
            <a:lin ang="11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1257300" y="1140460"/>
            <a:ext cx="3439160" cy="3439160"/>
          </a:xfrm>
          <a:prstGeom prst="ellipse">
            <a:avLst/>
          </a:prstGeom>
          <a:gradFill>
            <a:gsLst>
              <a:gs pos="50000">
                <a:srgbClr val="DC7183"/>
              </a:gs>
              <a:gs pos="0">
                <a:srgbClr val="E8A0AC"/>
              </a:gs>
              <a:gs pos="100000">
                <a:srgbClr val="D0415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 descr="e585326569d848e699bd72da31d5b3a1"/>
          <p:cNvPicPr>
            <a:picLocks noChangeAspect="1"/>
          </p:cNvPicPr>
          <p:nvPr/>
        </p:nvPicPr>
        <p:blipFill>
          <a:blip r:embed="rId2"/>
          <a:srcRect r="16530" b="10425"/>
          <a:stretch>
            <a:fillRect/>
          </a:stretch>
        </p:blipFill>
        <p:spPr>
          <a:xfrm>
            <a:off x="7402195" y="1717675"/>
            <a:ext cx="4789805" cy="5140325"/>
          </a:xfrm>
          <a:prstGeom prst="rect">
            <a:avLst/>
          </a:prstGeom>
        </p:spPr>
      </p:pic>
      <p:sp>
        <p:nvSpPr>
          <p:cNvPr id="5" name="六边形 4"/>
          <p:cNvSpPr/>
          <p:nvPr/>
        </p:nvSpPr>
        <p:spPr>
          <a:xfrm>
            <a:off x="1742440" y="1140460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>
            <a:off x="2455545" y="1605915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>
            <a:off x="1742440" y="2091055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六边形 7"/>
          <p:cNvSpPr/>
          <p:nvPr/>
        </p:nvSpPr>
        <p:spPr>
          <a:xfrm>
            <a:off x="1009650" y="1605915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六边形 8"/>
          <p:cNvSpPr/>
          <p:nvPr/>
        </p:nvSpPr>
        <p:spPr>
          <a:xfrm>
            <a:off x="1009650" y="2556510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六边形 10"/>
          <p:cNvSpPr/>
          <p:nvPr/>
        </p:nvSpPr>
        <p:spPr>
          <a:xfrm>
            <a:off x="1029335" y="655320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803525" y="1869440"/>
            <a:ext cx="99123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96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粗宋简" panose="02010609000101010101" charset="-122"/>
                <a:ea typeface="汉仪粗宋简" panose="02010609000101010101" charset="-122"/>
              </a:rPr>
              <a:t>疫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952875" y="1869440"/>
            <a:ext cx="99123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96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粗宋简" panose="02010609000101010101" charset="-122"/>
                <a:ea typeface="汉仪粗宋简" panose="02010609000101010101" charset="-122"/>
              </a:rPr>
              <a:t>情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102225" y="1869440"/>
            <a:ext cx="99123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96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粗宋简" panose="02010609000101010101" charset="-122"/>
                <a:ea typeface="汉仪粗宋简" panose="02010609000101010101" charset="-122"/>
              </a:rPr>
              <a:t>防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251575" y="1869440"/>
            <a:ext cx="99123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96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粗宋简" panose="02010609000101010101" charset="-122"/>
                <a:ea typeface="汉仪粗宋简" panose="02010609000101010101" charset="-122"/>
              </a:rPr>
              <a:t>控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7400925" y="1869440"/>
            <a:ext cx="99123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96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粗宋简" panose="02010609000101010101" charset="-122"/>
                <a:ea typeface="汉仪粗宋简" panose="02010609000101010101" charset="-122"/>
              </a:rPr>
              <a:t>指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550275" y="1869440"/>
            <a:ext cx="99123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96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粗宋简" panose="02010609000101010101" charset="-122"/>
                <a:ea typeface="汉仪粗宋简" panose="02010609000101010101" charset="-122"/>
              </a:rPr>
              <a:t>南</a:t>
            </a:r>
          </a:p>
        </p:txBody>
      </p:sp>
      <p:sp>
        <p:nvSpPr>
          <p:cNvPr id="18" name="六边形 17"/>
          <p:cNvSpPr/>
          <p:nvPr/>
        </p:nvSpPr>
        <p:spPr>
          <a:xfrm>
            <a:off x="1742440" y="3052445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六边形 19"/>
          <p:cNvSpPr/>
          <p:nvPr/>
        </p:nvSpPr>
        <p:spPr>
          <a:xfrm>
            <a:off x="990600" y="3531235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六边形 20"/>
          <p:cNvSpPr/>
          <p:nvPr/>
        </p:nvSpPr>
        <p:spPr>
          <a:xfrm>
            <a:off x="256540" y="2091055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Freeform 47"/>
          <p:cNvSpPr/>
          <p:nvPr/>
        </p:nvSpPr>
        <p:spPr bwMode="auto">
          <a:xfrm>
            <a:off x="6891020" y="5739130"/>
            <a:ext cx="2319020" cy="385445"/>
          </a:xfrm>
          <a:custGeom>
            <a:avLst/>
            <a:gdLst>
              <a:gd name="T0" fmla="*/ 351 w 377"/>
              <a:gd name="T1" fmla="*/ 76 h 146"/>
              <a:gd name="T2" fmla="*/ 337 w 377"/>
              <a:gd name="T3" fmla="*/ 68 h 146"/>
              <a:gd name="T4" fmla="*/ 330 w 377"/>
              <a:gd name="T5" fmla="*/ 67 h 146"/>
              <a:gd name="T6" fmla="*/ 323 w 377"/>
              <a:gd name="T7" fmla="*/ 79 h 146"/>
              <a:gd name="T8" fmla="*/ 309 w 377"/>
              <a:gd name="T9" fmla="*/ 3 h 146"/>
              <a:gd name="T10" fmla="*/ 295 w 377"/>
              <a:gd name="T11" fmla="*/ 62 h 146"/>
              <a:gd name="T12" fmla="*/ 283 w 377"/>
              <a:gd name="T13" fmla="*/ 85 h 146"/>
              <a:gd name="T14" fmla="*/ 269 w 377"/>
              <a:gd name="T15" fmla="*/ 76 h 146"/>
              <a:gd name="T16" fmla="*/ 231 w 377"/>
              <a:gd name="T17" fmla="*/ 76 h 146"/>
              <a:gd name="T18" fmla="*/ 217 w 377"/>
              <a:gd name="T19" fmla="*/ 68 h 146"/>
              <a:gd name="T20" fmla="*/ 211 w 377"/>
              <a:gd name="T21" fmla="*/ 67 h 146"/>
              <a:gd name="T22" fmla="*/ 203 w 377"/>
              <a:gd name="T23" fmla="*/ 79 h 146"/>
              <a:gd name="T24" fmla="*/ 189 w 377"/>
              <a:gd name="T25" fmla="*/ 3 h 146"/>
              <a:gd name="T26" fmla="*/ 175 w 377"/>
              <a:gd name="T27" fmla="*/ 62 h 146"/>
              <a:gd name="T28" fmla="*/ 163 w 377"/>
              <a:gd name="T29" fmla="*/ 85 h 146"/>
              <a:gd name="T30" fmla="*/ 113 w 377"/>
              <a:gd name="T31" fmla="*/ 75 h 146"/>
              <a:gd name="T32" fmla="*/ 101 w 377"/>
              <a:gd name="T33" fmla="*/ 70 h 146"/>
              <a:gd name="T34" fmla="*/ 94 w 377"/>
              <a:gd name="T35" fmla="*/ 76 h 146"/>
              <a:gd name="T36" fmla="*/ 85 w 377"/>
              <a:gd name="T37" fmla="*/ 68 h 146"/>
              <a:gd name="T38" fmla="*/ 72 w 377"/>
              <a:gd name="T39" fmla="*/ 1 h 146"/>
              <a:gd name="T40" fmla="*/ 62 w 377"/>
              <a:gd name="T41" fmla="*/ 115 h 146"/>
              <a:gd name="T42" fmla="*/ 50 w 377"/>
              <a:gd name="T43" fmla="*/ 62 h 146"/>
              <a:gd name="T44" fmla="*/ 36 w 377"/>
              <a:gd name="T45" fmla="*/ 76 h 146"/>
              <a:gd name="T46" fmla="*/ 3 w 377"/>
              <a:gd name="T47" fmla="*/ 80 h 146"/>
              <a:gd name="T48" fmla="*/ 45 w 377"/>
              <a:gd name="T49" fmla="*/ 93 h 146"/>
              <a:gd name="T50" fmla="*/ 60 w 377"/>
              <a:gd name="T51" fmla="*/ 144 h 146"/>
              <a:gd name="T52" fmla="*/ 66 w 377"/>
              <a:gd name="T53" fmla="*/ 144 h 146"/>
              <a:gd name="T54" fmla="*/ 83 w 377"/>
              <a:gd name="T55" fmla="*/ 103 h 146"/>
              <a:gd name="T56" fmla="*/ 92 w 377"/>
              <a:gd name="T57" fmla="*/ 85 h 146"/>
              <a:gd name="T58" fmla="*/ 100 w 377"/>
              <a:gd name="T59" fmla="*/ 77 h 146"/>
              <a:gd name="T60" fmla="*/ 114 w 377"/>
              <a:gd name="T61" fmla="*/ 80 h 146"/>
              <a:gd name="T62" fmla="*/ 164 w 377"/>
              <a:gd name="T63" fmla="*/ 93 h 146"/>
              <a:gd name="T64" fmla="*/ 180 w 377"/>
              <a:gd name="T65" fmla="*/ 144 h 146"/>
              <a:gd name="T66" fmla="*/ 185 w 377"/>
              <a:gd name="T67" fmla="*/ 144 h 146"/>
              <a:gd name="T68" fmla="*/ 203 w 377"/>
              <a:gd name="T69" fmla="*/ 103 h 146"/>
              <a:gd name="T70" fmla="*/ 212 w 377"/>
              <a:gd name="T71" fmla="*/ 85 h 146"/>
              <a:gd name="T72" fmla="*/ 219 w 377"/>
              <a:gd name="T73" fmla="*/ 77 h 146"/>
              <a:gd name="T74" fmla="*/ 233 w 377"/>
              <a:gd name="T75" fmla="*/ 80 h 146"/>
              <a:gd name="T76" fmla="*/ 274 w 377"/>
              <a:gd name="T77" fmla="*/ 80 h 146"/>
              <a:gd name="T78" fmla="*/ 286 w 377"/>
              <a:gd name="T79" fmla="*/ 92 h 146"/>
              <a:gd name="T80" fmla="*/ 302 w 377"/>
              <a:gd name="T81" fmla="*/ 146 h 146"/>
              <a:gd name="T82" fmla="*/ 312 w 377"/>
              <a:gd name="T83" fmla="*/ 34 h 146"/>
              <a:gd name="T84" fmla="*/ 325 w 377"/>
              <a:gd name="T85" fmla="*/ 101 h 146"/>
              <a:gd name="T86" fmla="*/ 334 w 377"/>
              <a:gd name="T87" fmla="*/ 87 h 146"/>
              <a:gd name="T88" fmla="*/ 342 w 377"/>
              <a:gd name="T89" fmla="*/ 82 h 146"/>
              <a:gd name="T90" fmla="*/ 377 w 377"/>
              <a:gd name="T91" fmla="*/ 7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77" h="146">
                <a:moveTo>
                  <a:pt x="377" y="75"/>
                </a:moveTo>
                <a:cubicBezTo>
                  <a:pt x="352" y="75"/>
                  <a:pt x="352" y="75"/>
                  <a:pt x="352" y="75"/>
                </a:cubicBezTo>
                <a:cubicBezTo>
                  <a:pt x="352" y="75"/>
                  <a:pt x="351" y="75"/>
                  <a:pt x="351" y="76"/>
                </a:cubicBezTo>
                <a:cubicBezTo>
                  <a:pt x="346" y="78"/>
                  <a:pt x="346" y="78"/>
                  <a:pt x="346" y="78"/>
                </a:cubicBezTo>
                <a:cubicBezTo>
                  <a:pt x="340" y="70"/>
                  <a:pt x="340" y="70"/>
                  <a:pt x="340" y="70"/>
                </a:cubicBezTo>
                <a:cubicBezTo>
                  <a:pt x="339" y="69"/>
                  <a:pt x="338" y="68"/>
                  <a:pt x="337" y="68"/>
                </a:cubicBezTo>
                <a:cubicBezTo>
                  <a:pt x="336" y="69"/>
                  <a:pt x="335" y="69"/>
                  <a:pt x="335" y="70"/>
                </a:cubicBezTo>
                <a:cubicBezTo>
                  <a:pt x="333" y="76"/>
                  <a:pt x="333" y="76"/>
                  <a:pt x="333" y="76"/>
                </a:cubicBezTo>
                <a:cubicBezTo>
                  <a:pt x="330" y="67"/>
                  <a:pt x="330" y="67"/>
                  <a:pt x="330" y="67"/>
                </a:cubicBezTo>
                <a:cubicBezTo>
                  <a:pt x="330" y="66"/>
                  <a:pt x="328" y="66"/>
                  <a:pt x="327" y="66"/>
                </a:cubicBezTo>
                <a:cubicBezTo>
                  <a:pt x="326" y="66"/>
                  <a:pt x="325" y="67"/>
                  <a:pt x="325" y="68"/>
                </a:cubicBezTo>
                <a:cubicBezTo>
                  <a:pt x="323" y="79"/>
                  <a:pt x="323" y="79"/>
                  <a:pt x="323" y="79"/>
                </a:cubicBezTo>
                <a:cubicBezTo>
                  <a:pt x="315" y="2"/>
                  <a:pt x="315" y="2"/>
                  <a:pt x="315" y="2"/>
                </a:cubicBezTo>
                <a:cubicBezTo>
                  <a:pt x="314" y="1"/>
                  <a:pt x="313" y="0"/>
                  <a:pt x="311" y="1"/>
                </a:cubicBezTo>
                <a:cubicBezTo>
                  <a:pt x="310" y="1"/>
                  <a:pt x="309" y="2"/>
                  <a:pt x="309" y="3"/>
                </a:cubicBezTo>
                <a:cubicBezTo>
                  <a:pt x="309" y="3"/>
                  <a:pt x="309" y="3"/>
                  <a:pt x="309" y="3"/>
                </a:cubicBezTo>
                <a:cubicBezTo>
                  <a:pt x="301" y="115"/>
                  <a:pt x="301" y="115"/>
                  <a:pt x="301" y="115"/>
                </a:cubicBezTo>
                <a:cubicBezTo>
                  <a:pt x="295" y="62"/>
                  <a:pt x="295" y="62"/>
                  <a:pt x="295" y="62"/>
                </a:cubicBezTo>
                <a:cubicBezTo>
                  <a:pt x="295" y="61"/>
                  <a:pt x="294" y="60"/>
                  <a:pt x="292" y="60"/>
                </a:cubicBezTo>
                <a:cubicBezTo>
                  <a:pt x="291" y="60"/>
                  <a:pt x="290" y="61"/>
                  <a:pt x="289" y="62"/>
                </a:cubicBezTo>
                <a:cubicBezTo>
                  <a:pt x="283" y="85"/>
                  <a:pt x="283" y="85"/>
                  <a:pt x="283" y="85"/>
                </a:cubicBezTo>
                <a:cubicBezTo>
                  <a:pt x="278" y="77"/>
                  <a:pt x="278" y="77"/>
                  <a:pt x="278" y="77"/>
                </a:cubicBezTo>
                <a:cubicBezTo>
                  <a:pt x="278" y="76"/>
                  <a:pt x="277" y="76"/>
                  <a:pt x="276" y="76"/>
                </a:cubicBezTo>
                <a:cubicBezTo>
                  <a:pt x="269" y="76"/>
                  <a:pt x="269" y="76"/>
                  <a:pt x="269" y="76"/>
                </a:cubicBezTo>
                <a:cubicBezTo>
                  <a:pt x="268" y="75"/>
                  <a:pt x="268" y="75"/>
                  <a:pt x="267" y="75"/>
                </a:cubicBezTo>
                <a:cubicBezTo>
                  <a:pt x="232" y="75"/>
                  <a:pt x="232" y="75"/>
                  <a:pt x="232" y="75"/>
                </a:cubicBezTo>
                <a:cubicBezTo>
                  <a:pt x="232" y="75"/>
                  <a:pt x="231" y="75"/>
                  <a:pt x="231" y="76"/>
                </a:cubicBezTo>
                <a:cubicBezTo>
                  <a:pt x="226" y="78"/>
                  <a:pt x="226" y="78"/>
                  <a:pt x="226" y="78"/>
                </a:cubicBezTo>
                <a:cubicBezTo>
                  <a:pt x="220" y="70"/>
                  <a:pt x="220" y="70"/>
                  <a:pt x="220" y="70"/>
                </a:cubicBezTo>
                <a:cubicBezTo>
                  <a:pt x="220" y="69"/>
                  <a:pt x="219" y="68"/>
                  <a:pt x="217" y="68"/>
                </a:cubicBezTo>
                <a:cubicBezTo>
                  <a:pt x="216" y="69"/>
                  <a:pt x="215" y="69"/>
                  <a:pt x="215" y="70"/>
                </a:cubicBezTo>
                <a:cubicBezTo>
                  <a:pt x="214" y="76"/>
                  <a:pt x="214" y="76"/>
                  <a:pt x="214" y="76"/>
                </a:cubicBezTo>
                <a:cubicBezTo>
                  <a:pt x="211" y="67"/>
                  <a:pt x="211" y="67"/>
                  <a:pt x="211" y="67"/>
                </a:cubicBezTo>
                <a:cubicBezTo>
                  <a:pt x="210" y="66"/>
                  <a:pt x="209" y="66"/>
                  <a:pt x="208" y="66"/>
                </a:cubicBezTo>
                <a:cubicBezTo>
                  <a:pt x="206" y="66"/>
                  <a:pt x="205" y="67"/>
                  <a:pt x="205" y="68"/>
                </a:cubicBezTo>
                <a:cubicBezTo>
                  <a:pt x="203" y="79"/>
                  <a:pt x="203" y="79"/>
                  <a:pt x="203" y="79"/>
                </a:cubicBezTo>
                <a:cubicBezTo>
                  <a:pt x="195" y="2"/>
                  <a:pt x="195" y="2"/>
                  <a:pt x="195" y="2"/>
                </a:cubicBezTo>
                <a:cubicBezTo>
                  <a:pt x="195" y="1"/>
                  <a:pt x="193" y="0"/>
                  <a:pt x="192" y="1"/>
                </a:cubicBezTo>
                <a:cubicBezTo>
                  <a:pt x="191" y="1"/>
                  <a:pt x="189" y="2"/>
                  <a:pt x="189" y="3"/>
                </a:cubicBezTo>
                <a:cubicBezTo>
                  <a:pt x="189" y="3"/>
                  <a:pt x="189" y="3"/>
                  <a:pt x="189" y="3"/>
                </a:cubicBezTo>
                <a:cubicBezTo>
                  <a:pt x="182" y="115"/>
                  <a:pt x="182" y="115"/>
                  <a:pt x="182" y="115"/>
                </a:cubicBezTo>
                <a:cubicBezTo>
                  <a:pt x="175" y="62"/>
                  <a:pt x="175" y="62"/>
                  <a:pt x="175" y="62"/>
                </a:cubicBezTo>
                <a:cubicBezTo>
                  <a:pt x="175" y="61"/>
                  <a:pt x="174" y="60"/>
                  <a:pt x="173" y="60"/>
                </a:cubicBezTo>
                <a:cubicBezTo>
                  <a:pt x="171" y="60"/>
                  <a:pt x="170" y="61"/>
                  <a:pt x="170" y="62"/>
                </a:cubicBezTo>
                <a:cubicBezTo>
                  <a:pt x="163" y="85"/>
                  <a:pt x="163" y="85"/>
                  <a:pt x="163" y="85"/>
                </a:cubicBezTo>
                <a:cubicBezTo>
                  <a:pt x="159" y="77"/>
                  <a:pt x="159" y="77"/>
                  <a:pt x="159" y="77"/>
                </a:cubicBezTo>
                <a:cubicBezTo>
                  <a:pt x="158" y="76"/>
                  <a:pt x="157" y="75"/>
                  <a:pt x="156" y="75"/>
                </a:cubicBezTo>
                <a:cubicBezTo>
                  <a:pt x="113" y="75"/>
                  <a:pt x="113" y="75"/>
                  <a:pt x="113" y="75"/>
                </a:cubicBezTo>
                <a:cubicBezTo>
                  <a:pt x="112" y="75"/>
                  <a:pt x="112" y="75"/>
                  <a:pt x="111" y="76"/>
                </a:cubicBezTo>
                <a:cubicBezTo>
                  <a:pt x="107" y="78"/>
                  <a:pt x="107" y="78"/>
                  <a:pt x="107" y="78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100" y="69"/>
                  <a:pt x="99" y="68"/>
                  <a:pt x="98" y="68"/>
                </a:cubicBezTo>
                <a:cubicBezTo>
                  <a:pt x="97" y="69"/>
                  <a:pt x="96" y="69"/>
                  <a:pt x="96" y="70"/>
                </a:cubicBezTo>
                <a:cubicBezTo>
                  <a:pt x="94" y="76"/>
                  <a:pt x="94" y="76"/>
                  <a:pt x="94" y="76"/>
                </a:cubicBezTo>
                <a:cubicBezTo>
                  <a:pt x="91" y="67"/>
                  <a:pt x="91" y="67"/>
                  <a:pt x="91" y="67"/>
                </a:cubicBezTo>
                <a:cubicBezTo>
                  <a:pt x="91" y="66"/>
                  <a:pt x="89" y="66"/>
                  <a:pt x="88" y="66"/>
                </a:cubicBezTo>
                <a:cubicBezTo>
                  <a:pt x="87" y="66"/>
                  <a:pt x="86" y="67"/>
                  <a:pt x="85" y="68"/>
                </a:cubicBezTo>
                <a:cubicBezTo>
                  <a:pt x="84" y="79"/>
                  <a:pt x="84" y="79"/>
                  <a:pt x="84" y="79"/>
                </a:cubicBezTo>
                <a:cubicBezTo>
                  <a:pt x="75" y="2"/>
                  <a:pt x="75" y="2"/>
                  <a:pt x="75" y="2"/>
                </a:cubicBezTo>
                <a:cubicBezTo>
                  <a:pt x="75" y="1"/>
                  <a:pt x="74" y="0"/>
                  <a:pt x="72" y="1"/>
                </a:cubicBezTo>
                <a:cubicBezTo>
                  <a:pt x="71" y="1"/>
                  <a:pt x="70" y="2"/>
                  <a:pt x="70" y="3"/>
                </a:cubicBezTo>
                <a:cubicBezTo>
                  <a:pt x="70" y="3"/>
                  <a:pt x="70" y="3"/>
                  <a:pt x="70" y="3"/>
                </a:cubicBezTo>
                <a:cubicBezTo>
                  <a:pt x="62" y="115"/>
                  <a:pt x="62" y="115"/>
                  <a:pt x="62" y="115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1"/>
                  <a:pt x="54" y="60"/>
                  <a:pt x="53" y="60"/>
                </a:cubicBezTo>
                <a:cubicBezTo>
                  <a:pt x="52" y="60"/>
                  <a:pt x="50" y="61"/>
                  <a:pt x="50" y="62"/>
                </a:cubicBezTo>
                <a:cubicBezTo>
                  <a:pt x="43" y="85"/>
                  <a:pt x="43" y="85"/>
                  <a:pt x="43" y="85"/>
                </a:cubicBezTo>
                <a:cubicBezTo>
                  <a:pt x="39" y="77"/>
                  <a:pt x="39" y="77"/>
                  <a:pt x="39" y="77"/>
                </a:cubicBezTo>
                <a:cubicBezTo>
                  <a:pt x="39" y="76"/>
                  <a:pt x="37" y="76"/>
                  <a:pt x="36" y="76"/>
                </a:cubicBezTo>
                <a:cubicBezTo>
                  <a:pt x="3" y="76"/>
                  <a:pt x="3" y="76"/>
                  <a:pt x="3" y="76"/>
                </a:cubicBezTo>
                <a:cubicBezTo>
                  <a:pt x="1" y="76"/>
                  <a:pt x="0" y="77"/>
                  <a:pt x="0" y="78"/>
                </a:cubicBezTo>
                <a:cubicBezTo>
                  <a:pt x="0" y="79"/>
                  <a:pt x="1" y="80"/>
                  <a:pt x="3" y="80"/>
                </a:cubicBezTo>
                <a:cubicBezTo>
                  <a:pt x="35" y="80"/>
                  <a:pt x="35" y="80"/>
                  <a:pt x="35" y="80"/>
                </a:cubicBezTo>
                <a:cubicBezTo>
                  <a:pt x="42" y="92"/>
                  <a:pt x="42" y="92"/>
                  <a:pt x="42" y="92"/>
                </a:cubicBezTo>
                <a:cubicBezTo>
                  <a:pt x="42" y="93"/>
                  <a:pt x="43" y="94"/>
                  <a:pt x="45" y="93"/>
                </a:cubicBezTo>
                <a:cubicBezTo>
                  <a:pt x="46" y="93"/>
                  <a:pt x="47" y="93"/>
                  <a:pt x="47" y="92"/>
                </a:cubicBezTo>
                <a:cubicBezTo>
                  <a:pt x="52" y="76"/>
                  <a:pt x="52" y="76"/>
                  <a:pt x="52" y="76"/>
                </a:cubicBezTo>
                <a:cubicBezTo>
                  <a:pt x="60" y="144"/>
                  <a:pt x="60" y="144"/>
                  <a:pt x="60" y="144"/>
                </a:cubicBezTo>
                <a:cubicBezTo>
                  <a:pt x="60" y="146"/>
                  <a:pt x="62" y="146"/>
                  <a:pt x="63" y="146"/>
                </a:cubicBezTo>
                <a:cubicBezTo>
                  <a:pt x="64" y="146"/>
                  <a:pt x="66" y="145"/>
                  <a:pt x="66" y="144"/>
                </a:cubicBezTo>
                <a:cubicBezTo>
                  <a:pt x="66" y="144"/>
                  <a:pt x="66" y="144"/>
                  <a:pt x="66" y="144"/>
                </a:cubicBezTo>
                <a:cubicBezTo>
                  <a:pt x="73" y="34"/>
                  <a:pt x="73" y="34"/>
                  <a:pt x="73" y="34"/>
                </a:cubicBezTo>
                <a:cubicBezTo>
                  <a:pt x="81" y="101"/>
                  <a:pt x="81" y="101"/>
                  <a:pt x="81" y="101"/>
                </a:cubicBezTo>
                <a:cubicBezTo>
                  <a:pt x="81" y="102"/>
                  <a:pt x="82" y="103"/>
                  <a:pt x="83" y="103"/>
                </a:cubicBezTo>
                <a:cubicBezTo>
                  <a:pt x="85" y="103"/>
                  <a:pt x="86" y="102"/>
                  <a:pt x="86" y="101"/>
                </a:cubicBezTo>
                <a:cubicBezTo>
                  <a:pt x="90" y="78"/>
                  <a:pt x="90" y="78"/>
                  <a:pt x="90" y="78"/>
                </a:cubicBezTo>
                <a:cubicBezTo>
                  <a:pt x="92" y="85"/>
                  <a:pt x="92" y="85"/>
                  <a:pt x="92" y="85"/>
                </a:cubicBezTo>
                <a:cubicBezTo>
                  <a:pt x="93" y="86"/>
                  <a:pt x="94" y="87"/>
                  <a:pt x="95" y="87"/>
                </a:cubicBezTo>
                <a:cubicBezTo>
                  <a:pt x="97" y="87"/>
                  <a:pt x="98" y="86"/>
                  <a:pt x="98" y="85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103" y="82"/>
                  <a:pt x="103" y="82"/>
                  <a:pt x="103" y="82"/>
                </a:cubicBezTo>
                <a:cubicBezTo>
                  <a:pt x="104" y="83"/>
                  <a:pt x="106" y="83"/>
                  <a:pt x="107" y="82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54" y="79"/>
                  <a:pt x="154" y="79"/>
                  <a:pt x="154" y="79"/>
                </a:cubicBezTo>
                <a:cubicBezTo>
                  <a:pt x="161" y="92"/>
                  <a:pt x="161" y="92"/>
                  <a:pt x="161" y="92"/>
                </a:cubicBezTo>
                <a:cubicBezTo>
                  <a:pt x="162" y="93"/>
                  <a:pt x="163" y="94"/>
                  <a:pt x="164" y="93"/>
                </a:cubicBezTo>
                <a:cubicBezTo>
                  <a:pt x="165" y="93"/>
                  <a:pt x="166" y="93"/>
                  <a:pt x="167" y="92"/>
                </a:cubicBezTo>
                <a:cubicBezTo>
                  <a:pt x="171" y="76"/>
                  <a:pt x="171" y="76"/>
                  <a:pt x="171" y="76"/>
                </a:cubicBezTo>
                <a:cubicBezTo>
                  <a:pt x="180" y="144"/>
                  <a:pt x="180" y="144"/>
                  <a:pt x="180" y="144"/>
                </a:cubicBezTo>
                <a:cubicBezTo>
                  <a:pt x="180" y="146"/>
                  <a:pt x="181" y="146"/>
                  <a:pt x="183" y="146"/>
                </a:cubicBezTo>
                <a:cubicBezTo>
                  <a:pt x="184" y="146"/>
                  <a:pt x="185" y="145"/>
                  <a:pt x="185" y="144"/>
                </a:cubicBezTo>
                <a:cubicBezTo>
                  <a:pt x="185" y="144"/>
                  <a:pt x="185" y="144"/>
                  <a:pt x="185" y="144"/>
                </a:cubicBezTo>
                <a:cubicBezTo>
                  <a:pt x="193" y="34"/>
                  <a:pt x="193" y="34"/>
                  <a:pt x="193" y="34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00" y="102"/>
                  <a:pt x="202" y="103"/>
                  <a:pt x="203" y="103"/>
                </a:cubicBezTo>
                <a:cubicBezTo>
                  <a:pt x="204" y="103"/>
                  <a:pt x="206" y="102"/>
                  <a:pt x="206" y="101"/>
                </a:cubicBezTo>
                <a:cubicBezTo>
                  <a:pt x="209" y="78"/>
                  <a:pt x="209" y="78"/>
                  <a:pt x="209" y="78"/>
                </a:cubicBezTo>
                <a:cubicBezTo>
                  <a:pt x="212" y="85"/>
                  <a:pt x="212" y="85"/>
                  <a:pt x="212" y="85"/>
                </a:cubicBezTo>
                <a:cubicBezTo>
                  <a:pt x="212" y="86"/>
                  <a:pt x="214" y="87"/>
                  <a:pt x="215" y="87"/>
                </a:cubicBezTo>
                <a:cubicBezTo>
                  <a:pt x="216" y="87"/>
                  <a:pt x="217" y="86"/>
                  <a:pt x="217" y="85"/>
                </a:cubicBezTo>
                <a:cubicBezTo>
                  <a:pt x="219" y="77"/>
                  <a:pt x="219" y="77"/>
                  <a:pt x="219" y="77"/>
                </a:cubicBezTo>
                <a:cubicBezTo>
                  <a:pt x="223" y="82"/>
                  <a:pt x="223" y="82"/>
                  <a:pt x="223" y="82"/>
                </a:cubicBezTo>
                <a:cubicBezTo>
                  <a:pt x="223" y="83"/>
                  <a:pt x="225" y="83"/>
                  <a:pt x="227" y="82"/>
                </a:cubicBezTo>
                <a:cubicBezTo>
                  <a:pt x="233" y="80"/>
                  <a:pt x="233" y="80"/>
                  <a:pt x="233" y="80"/>
                </a:cubicBezTo>
                <a:cubicBezTo>
                  <a:pt x="240" y="80"/>
                  <a:pt x="240" y="80"/>
                  <a:pt x="240" y="80"/>
                </a:cubicBezTo>
                <a:cubicBezTo>
                  <a:pt x="241" y="80"/>
                  <a:pt x="241" y="80"/>
                  <a:pt x="242" y="8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81" y="92"/>
                  <a:pt x="281" y="92"/>
                  <a:pt x="281" y="92"/>
                </a:cubicBezTo>
                <a:cubicBezTo>
                  <a:pt x="281" y="93"/>
                  <a:pt x="283" y="94"/>
                  <a:pt x="284" y="93"/>
                </a:cubicBezTo>
                <a:cubicBezTo>
                  <a:pt x="285" y="93"/>
                  <a:pt x="286" y="93"/>
                  <a:pt x="286" y="92"/>
                </a:cubicBezTo>
                <a:cubicBezTo>
                  <a:pt x="291" y="76"/>
                  <a:pt x="291" y="76"/>
                  <a:pt x="291" y="76"/>
                </a:cubicBezTo>
                <a:cubicBezTo>
                  <a:pt x="299" y="144"/>
                  <a:pt x="299" y="144"/>
                  <a:pt x="299" y="144"/>
                </a:cubicBezTo>
                <a:cubicBezTo>
                  <a:pt x="299" y="146"/>
                  <a:pt x="301" y="146"/>
                  <a:pt x="302" y="146"/>
                </a:cubicBezTo>
                <a:cubicBezTo>
                  <a:pt x="304" y="146"/>
                  <a:pt x="305" y="145"/>
                  <a:pt x="305" y="144"/>
                </a:cubicBezTo>
                <a:cubicBezTo>
                  <a:pt x="305" y="144"/>
                  <a:pt x="305" y="144"/>
                  <a:pt x="305" y="144"/>
                </a:cubicBezTo>
                <a:cubicBezTo>
                  <a:pt x="312" y="34"/>
                  <a:pt x="312" y="34"/>
                  <a:pt x="312" y="34"/>
                </a:cubicBezTo>
                <a:cubicBezTo>
                  <a:pt x="320" y="101"/>
                  <a:pt x="320" y="101"/>
                  <a:pt x="320" y="101"/>
                </a:cubicBezTo>
                <a:cubicBezTo>
                  <a:pt x="320" y="102"/>
                  <a:pt x="321" y="103"/>
                  <a:pt x="323" y="103"/>
                </a:cubicBezTo>
                <a:cubicBezTo>
                  <a:pt x="324" y="103"/>
                  <a:pt x="325" y="102"/>
                  <a:pt x="325" y="101"/>
                </a:cubicBezTo>
                <a:cubicBezTo>
                  <a:pt x="329" y="78"/>
                  <a:pt x="329" y="78"/>
                  <a:pt x="329" y="78"/>
                </a:cubicBezTo>
                <a:cubicBezTo>
                  <a:pt x="332" y="85"/>
                  <a:pt x="332" y="85"/>
                  <a:pt x="332" y="85"/>
                </a:cubicBezTo>
                <a:cubicBezTo>
                  <a:pt x="332" y="86"/>
                  <a:pt x="333" y="87"/>
                  <a:pt x="334" y="87"/>
                </a:cubicBezTo>
                <a:cubicBezTo>
                  <a:pt x="336" y="87"/>
                  <a:pt x="337" y="86"/>
                  <a:pt x="337" y="85"/>
                </a:cubicBezTo>
                <a:cubicBezTo>
                  <a:pt x="339" y="77"/>
                  <a:pt x="339" y="77"/>
                  <a:pt x="339" y="77"/>
                </a:cubicBezTo>
                <a:cubicBezTo>
                  <a:pt x="342" y="82"/>
                  <a:pt x="342" y="82"/>
                  <a:pt x="342" y="82"/>
                </a:cubicBezTo>
                <a:cubicBezTo>
                  <a:pt x="343" y="83"/>
                  <a:pt x="345" y="83"/>
                  <a:pt x="346" y="82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77" y="79"/>
                  <a:pt x="377" y="79"/>
                  <a:pt x="377" y="79"/>
                </a:cubicBezTo>
                <a:lnTo>
                  <a:pt x="377" y="75"/>
                </a:lnTo>
                <a:close/>
              </a:path>
            </a:pathLst>
          </a:custGeom>
          <a:gradFill>
            <a:gsLst>
              <a:gs pos="50000">
                <a:srgbClr val="DC7183"/>
              </a:gs>
              <a:gs pos="0">
                <a:srgbClr val="E8A0AC"/>
              </a:gs>
              <a:gs pos="100000">
                <a:srgbClr val="D04159"/>
              </a:gs>
            </a:gsLst>
            <a:lin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Freeform 55"/>
          <p:cNvSpPr/>
          <p:nvPr/>
        </p:nvSpPr>
        <p:spPr bwMode="auto">
          <a:xfrm>
            <a:off x="425450" y="2313305"/>
            <a:ext cx="543560" cy="436880"/>
          </a:xfrm>
          <a:custGeom>
            <a:avLst/>
            <a:gdLst>
              <a:gd name="T0" fmla="*/ 23 w 96"/>
              <a:gd name="T1" fmla="*/ 0 h 87"/>
              <a:gd name="T2" fmla="*/ 0 w 96"/>
              <a:gd name="T3" fmla="*/ 27 h 87"/>
              <a:gd name="T4" fmla="*/ 1 w 96"/>
              <a:gd name="T5" fmla="*/ 38 h 87"/>
              <a:gd name="T6" fmla="*/ 15 w 96"/>
              <a:gd name="T7" fmla="*/ 38 h 87"/>
              <a:gd name="T8" fmla="*/ 19 w 96"/>
              <a:gd name="T9" fmla="*/ 22 h 87"/>
              <a:gd name="T10" fmla="*/ 21 w 96"/>
              <a:gd name="T11" fmla="*/ 20 h 87"/>
              <a:gd name="T12" fmla="*/ 24 w 96"/>
              <a:gd name="T13" fmla="*/ 22 h 87"/>
              <a:gd name="T14" fmla="*/ 28 w 96"/>
              <a:gd name="T15" fmla="*/ 47 h 87"/>
              <a:gd name="T16" fmla="*/ 30 w 96"/>
              <a:gd name="T17" fmla="*/ 37 h 87"/>
              <a:gd name="T18" fmla="*/ 32 w 96"/>
              <a:gd name="T19" fmla="*/ 34 h 87"/>
              <a:gd name="T20" fmla="*/ 34 w 96"/>
              <a:gd name="T21" fmla="*/ 36 h 87"/>
              <a:gd name="T22" fmla="*/ 36 w 96"/>
              <a:gd name="T23" fmla="*/ 39 h 87"/>
              <a:gd name="T24" fmla="*/ 38 w 96"/>
              <a:gd name="T25" fmla="*/ 32 h 87"/>
              <a:gd name="T26" fmla="*/ 40 w 96"/>
              <a:gd name="T27" fmla="*/ 30 h 87"/>
              <a:gd name="T28" fmla="*/ 42 w 96"/>
              <a:gd name="T29" fmla="*/ 31 h 87"/>
              <a:gd name="T30" fmla="*/ 47 w 96"/>
              <a:gd name="T31" fmla="*/ 38 h 87"/>
              <a:gd name="T32" fmla="*/ 63 w 96"/>
              <a:gd name="T33" fmla="*/ 38 h 87"/>
              <a:gd name="T34" fmla="*/ 69 w 96"/>
              <a:gd name="T35" fmla="*/ 33 h 87"/>
              <a:gd name="T36" fmla="*/ 76 w 96"/>
              <a:gd name="T37" fmla="*/ 40 h 87"/>
              <a:gd name="T38" fmla="*/ 69 w 96"/>
              <a:gd name="T39" fmla="*/ 47 h 87"/>
              <a:gd name="T40" fmla="*/ 63 w 96"/>
              <a:gd name="T41" fmla="*/ 43 h 87"/>
              <a:gd name="T42" fmla="*/ 45 w 96"/>
              <a:gd name="T43" fmla="*/ 43 h 87"/>
              <a:gd name="T44" fmla="*/ 43 w 96"/>
              <a:gd name="T45" fmla="*/ 42 h 87"/>
              <a:gd name="T46" fmla="*/ 41 w 96"/>
              <a:gd name="T47" fmla="*/ 39 h 87"/>
              <a:gd name="T48" fmla="*/ 39 w 96"/>
              <a:gd name="T49" fmla="*/ 46 h 87"/>
              <a:gd name="T50" fmla="*/ 37 w 96"/>
              <a:gd name="T51" fmla="*/ 48 h 87"/>
              <a:gd name="T52" fmla="*/ 35 w 96"/>
              <a:gd name="T53" fmla="*/ 47 h 87"/>
              <a:gd name="T54" fmla="*/ 33 w 96"/>
              <a:gd name="T55" fmla="*/ 44 h 87"/>
              <a:gd name="T56" fmla="*/ 31 w 96"/>
              <a:gd name="T57" fmla="*/ 62 h 87"/>
              <a:gd name="T58" fmla="*/ 28 w 96"/>
              <a:gd name="T59" fmla="*/ 64 h 87"/>
              <a:gd name="T60" fmla="*/ 26 w 96"/>
              <a:gd name="T61" fmla="*/ 62 h 87"/>
              <a:gd name="T62" fmla="*/ 21 w 96"/>
              <a:gd name="T63" fmla="*/ 35 h 87"/>
              <a:gd name="T64" fmla="*/ 20 w 96"/>
              <a:gd name="T65" fmla="*/ 41 h 87"/>
              <a:gd name="T66" fmla="*/ 17 w 96"/>
              <a:gd name="T67" fmla="*/ 43 h 87"/>
              <a:gd name="T68" fmla="*/ 3 w 96"/>
              <a:gd name="T69" fmla="*/ 43 h 87"/>
              <a:gd name="T70" fmla="*/ 48 w 96"/>
              <a:gd name="T71" fmla="*/ 87 h 87"/>
              <a:gd name="T72" fmla="*/ 96 w 96"/>
              <a:gd name="T73" fmla="*/ 27 h 87"/>
              <a:gd name="T74" fmla="*/ 73 w 96"/>
              <a:gd name="T75" fmla="*/ 0 h 87"/>
              <a:gd name="T76" fmla="*/ 49 w 96"/>
              <a:gd name="T77" fmla="*/ 16 h 87"/>
              <a:gd name="T78" fmla="*/ 23 w 96"/>
              <a:gd name="T79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6" h="87">
                <a:moveTo>
                  <a:pt x="23" y="0"/>
                </a:moveTo>
                <a:cubicBezTo>
                  <a:pt x="6" y="0"/>
                  <a:pt x="0" y="14"/>
                  <a:pt x="0" y="27"/>
                </a:cubicBezTo>
                <a:cubicBezTo>
                  <a:pt x="0" y="31"/>
                  <a:pt x="0" y="35"/>
                  <a:pt x="1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1"/>
                  <a:pt x="20" y="20"/>
                  <a:pt x="21" y="20"/>
                </a:cubicBezTo>
                <a:cubicBezTo>
                  <a:pt x="22" y="20"/>
                  <a:pt x="23" y="21"/>
                  <a:pt x="24" y="22"/>
                </a:cubicBezTo>
                <a:cubicBezTo>
                  <a:pt x="28" y="47"/>
                  <a:pt x="28" y="47"/>
                  <a:pt x="28" y="4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36"/>
                  <a:pt x="31" y="35"/>
                  <a:pt x="32" y="34"/>
                </a:cubicBezTo>
                <a:cubicBezTo>
                  <a:pt x="33" y="34"/>
                  <a:pt x="34" y="35"/>
                  <a:pt x="34" y="36"/>
                </a:cubicBezTo>
                <a:cubicBezTo>
                  <a:pt x="36" y="39"/>
                  <a:pt x="36" y="39"/>
                  <a:pt x="36" y="39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31"/>
                  <a:pt x="39" y="30"/>
                  <a:pt x="40" y="30"/>
                </a:cubicBezTo>
                <a:cubicBezTo>
                  <a:pt x="41" y="30"/>
                  <a:pt x="42" y="30"/>
                  <a:pt x="42" y="31"/>
                </a:cubicBezTo>
                <a:cubicBezTo>
                  <a:pt x="47" y="38"/>
                  <a:pt x="47" y="38"/>
                  <a:pt x="47" y="38"/>
                </a:cubicBezTo>
                <a:cubicBezTo>
                  <a:pt x="63" y="38"/>
                  <a:pt x="63" y="38"/>
                  <a:pt x="63" y="38"/>
                </a:cubicBezTo>
                <a:cubicBezTo>
                  <a:pt x="64" y="35"/>
                  <a:pt x="66" y="33"/>
                  <a:pt x="69" y="33"/>
                </a:cubicBezTo>
                <a:cubicBezTo>
                  <a:pt x="73" y="33"/>
                  <a:pt x="76" y="37"/>
                  <a:pt x="76" y="40"/>
                </a:cubicBezTo>
                <a:cubicBezTo>
                  <a:pt x="76" y="44"/>
                  <a:pt x="73" y="47"/>
                  <a:pt x="69" y="47"/>
                </a:cubicBezTo>
                <a:cubicBezTo>
                  <a:pt x="67" y="47"/>
                  <a:pt x="64" y="46"/>
                  <a:pt x="63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4" y="43"/>
                  <a:pt x="44" y="43"/>
                  <a:pt x="43" y="42"/>
                </a:cubicBezTo>
                <a:cubicBezTo>
                  <a:pt x="41" y="39"/>
                  <a:pt x="41" y="39"/>
                  <a:pt x="41" y="39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7"/>
                  <a:pt x="38" y="48"/>
                  <a:pt x="37" y="48"/>
                </a:cubicBezTo>
                <a:cubicBezTo>
                  <a:pt x="36" y="48"/>
                  <a:pt x="35" y="48"/>
                  <a:pt x="35" y="47"/>
                </a:cubicBezTo>
                <a:cubicBezTo>
                  <a:pt x="33" y="44"/>
                  <a:pt x="33" y="44"/>
                  <a:pt x="33" y="44"/>
                </a:cubicBezTo>
                <a:cubicBezTo>
                  <a:pt x="31" y="62"/>
                  <a:pt x="31" y="62"/>
                  <a:pt x="31" y="62"/>
                </a:cubicBezTo>
                <a:cubicBezTo>
                  <a:pt x="31" y="63"/>
                  <a:pt x="30" y="64"/>
                  <a:pt x="28" y="64"/>
                </a:cubicBezTo>
                <a:cubicBezTo>
                  <a:pt x="27" y="64"/>
                  <a:pt x="26" y="64"/>
                  <a:pt x="26" y="62"/>
                </a:cubicBezTo>
                <a:cubicBezTo>
                  <a:pt x="21" y="35"/>
                  <a:pt x="21" y="35"/>
                  <a:pt x="21" y="35"/>
                </a:cubicBezTo>
                <a:cubicBezTo>
                  <a:pt x="20" y="41"/>
                  <a:pt x="20" y="41"/>
                  <a:pt x="20" y="41"/>
                </a:cubicBezTo>
                <a:cubicBezTo>
                  <a:pt x="19" y="43"/>
                  <a:pt x="18" y="43"/>
                  <a:pt x="17" y="43"/>
                </a:cubicBezTo>
                <a:cubicBezTo>
                  <a:pt x="3" y="43"/>
                  <a:pt x="3" y="43"/>
                  <a:pt x="3" y="43"/>
                </a:cubicBezTo>
                <a:cubicBezTo>
                  <a:pt x="12" y="62"/>
                  <a:pt x="34" y="71"/>
                  <a:pt x="48" y="87"/>
                </a:cubicBezTo>
                <a:cubicBezTo>
                  <a:pt x="65" y="67"/>
                  <a:pt x="96" y="55"/>
                  <a:pt x="96" y="27"/>
                </a:cubicBezTo>
                <a:cubicBezTo>
                  <a:pt x="96" y="14"/>
                  <a:pt x="90" y="0"/>
                  <a:pt x="73" y="0"/>
                </a:cubicBezTo>
                <a:cubicBezTo>
                  <a:pt x="54" y="0"/>
                  <a:pt x="49" y="16"/>
                  <a:pt x="49" y="16"/>
                </a:cubicBezTo>
                <a:cubicBezTo>
                  <a:pt x="49" y="16"/>
                  <a:pt x="44" y="0"/>
                  <a:pt x="23" y="0"/>
                </a:cubicBezTo>
                <a:close/>
              </a:path>
            </a:pathLst>
          </a:custGeom>
          <a:gradFill>
            <a:gsLst>
              <a:gs pos="50000">
                <a:srgbClr val="DC7183"/>
              </a:gs>
              <a:gs pos="0">
                <a:srgbClr val="E8A0AC"/>
              </a:gs>
              <a:gs pos="100000">
                <a:srgbClr val="D04159"/>
              </a:gs>
            </a:gsLst>
            <a:lin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6783070" y="3470910"/>
            <a:ext cx="553720" cy="553720"/>
          </a:xfrm>
          <a:prstGeom prst="roundRect">
            <a:avLst>
              <a:gd name="adj" fmla="val 13457"/>
            </a:avLst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7497445" y="3470910"/>
            <a:ext cx="553720" cy="553720"/>
          </a:xfrm>
          <a:prstGeom prst="roundRect">
            <a:avLst>
              <a:gd name="adj" fmla="val 13457"/>
            </a:avLst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/>
          <p:cNvSpPr/>
          <p:nvPr/>
        </p:nvSpPr>
        <p:spPr>
          <a:xfrm>
            <a:off x="8211820" y="3470910"/>
            <a:ext cx="553720" cy="553720"/>
          </a:xfrm>
          <a:prstGeom prst="roundRect">
            <a:avLst>
              <a:gd name="adj" fmla="val 13457"/>
            </a:avLst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>
            <a:off x="8926195" y="3470910"/>
            <a:ext cx="553720" cy="553720"/>
          </a:xfrm>
          <a:prstGeom prst="roundRect">
            <a:avLst>
              <a:gd name="adj" fmla="val 13457"/>
            </a:avLst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6978015" y="3540760"/>
            <a:ext cx="165100" cy="341630"/>
            <a:chOff x="7925" y="7768"/>
            <a:chExt cx="260" cy="538"/>
          </a:xfrm>
          <a:solidFill>
            <a:schemeClr val="accent1">
              <a:lumMod val="50000"/>
            </a:schemeClr>
          </a:solidFill>
        </p:grpSpPr>
        <p:sp>
          <p:nvSpPr>
            <p:cNvPr id="138" name="Freeform 338"/>
            <p:cNvSpPr>
              <a:spLocks noEditPoints="1"/>
            </p:cNvSpPr>
            <p:nvPr/>
          </p:nvSpPr>
          <p:spPr bwMode="auto">
            <a:xfrm>
              <a:off x="7925" y="7768"/>
              <a:ext cx="260" cy="538"/>
            </a:xfrm>
            <a:custGeom>
              <a:avLst/>
              <a:gdLst>
                <a:gd name="T0" fmla="*/ 34 w 44"/>
                <a:gd name="T1" fmla="*/ 51 h 91"/>
                <a:gd name="T2" fmla="*/ 34 w 44"/>
                <a:gd name="T3" fmla="*/ 12 h 91"/>
                <a:gd name="T4" fmla="*/ 22 w 44"/>
                <a:gd name="T5" fmla="*/ 0 h 91"/>
                <a:gd name="T6" fmla="*/ 22 w 44"/>
                <a:gd name="T7" fmla="*/ 0 h 91"/>
                <a:gd name="T8" fmla="*/ 10 w 44"/>
                <a:gd name="T9" fmla="*/ 12 h 91"/>
                <a:gd name="T10" fmla="*/ 10 w 44"/>
                <a:gd name="T11" fmla="*/ 51 h 91"/>
                <a:gd name="T12" fmla="*/ 0 w 44"/>
                <a:gd name="T13" fmla="*/ 69 h 91"/>
                <a:gd name="T14" fmla="*/ 22 w 44"/>
                <a:gd name="T15" fmla="*/ 91 h 91"/>
                <a:gd name="T16" fmla="*/ 44 w 44"/>
                <a:gd name="T17" fmla="*/ 69 h 91"/>
                <a:gd name="T18" fmla="*/ 34 w 44"/>
                <a:gd name="T19" fmla="*/ 51 h 91"/>
                <a:gd name="T20" fmla="*/ 22 w 44"/>
                <a:gd name="T21" fmla="*/ 87 h 91"/>
                <a:gd name="T22" fmla="*/ 4 w 44"/>
                <a:gd name="T23" fmla="*/ 69 h 91"/>
                <a:gd name="T24" fmla="*/ 13 w 44"/>
                <a:gd name="T25" fmla="*/ 54 h 91"/>
                <a:gd name="T26" fmla="*/ 14 w 44"/>
                <a:gd name="T27" fmla="*/ 52 h 91"/>
                <a:gd name="T28" fmla="*/ 14 w 44"/>
                <a:gd name="T29" fmla="*/ 12 h 91"/>
                <a:gd name="T30" fmla="*/ 22 w 44"/>
                <a:gd name="T31" fmla="*/ 4 h 91"/>
                <a:gd name="T32" fmla="*/ 22 w 44"/>
                <a:gd name="T33" fmla="*/ 4 h 91"/>
                <a:gd name="T34" fmla="*/ 30 w 44"/>
                <a:gd name="T35" fmla="*/ 12 h 91"/>
                <a:gd name="T36" fmla="*/ 30 w 44"/>
                <a:gd name="T37" fmla="*/ 52 h 91"/>
                <a:gd name="T38" fmla="*/ 31 w 44"/>
                <a:gd name="T39" fmla="*/ 54 h 91"/>
                <a:gd name="T40" fmla="*/ 40 w 44"/>
                <a:gd name="T41" fmla="*/ 69 h 91"/>
                <a:gd name="T42" fmla="*/ 22 w 44"/>
                <a:gd name="T43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91">
                  <a:moveTo>
                    <a:pt x="34" y="51"/>
                  </a:moveTo>
                  <a:cubicBezTo>
                    <a:pt x="34" y="12"/>
                    <a:pt x="34" y="12"/>
                    <a:pt x="34" y="12"/>
                  </a:cubicBezTo>
                  <a:cubicBezTo>
                    <a:pt x="34" y="6"/>
                    <a:pt x="29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5" y="0"/>
                    <a:pt x="10" y="6"/>
                    <a:pt x="10" y="12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4" y="55"/>
                    <a:pt x="0" y="62"/>
                    <a:pt x="0" y="69"/>
                  </a:cubicBezTo>
                  <a:cubicBezTo>
                    <a:pt x="0" y="81"/>
                    <a:pt x="10" y="91"/>
                    <a:pt x="22" y="91"/>
                  </a:cubicBezTo>
                  <a:cubicBezTo>
                    <a:pt x="34" y="91"/>
                    <a:pt x="44" y="81"/>
                    <a:pt x="44" y="69"/>
                  </a:cubicBezTo>
                  <a:cubicBezTo>
                    <a:pt x="44" y="62"/>
                    <a:pt x="40" y="55"/>
                    <a:pt x="34" y="51"/>
                  </a:cubicBezTo>
                  <a:close/>
                  <a:moveTo>
                    <a:pt x="22" y="87"/>
                  </a:moveTo>
                  <a:cubicBezTo>
                    <a:pt x="12" y="87"/>
                    <a:pt x="4" y="79"/>
                    <a:pt x="4" y="69"/>
                  </a:cubicBezTo>
                  <a:cubicBezTo>
                    <a:pt x="4" y="63"/>
                    <a:pt x="7" y="57"/>
                    <a:pt x="13" y="54"/>
                  </a:cubicBezTo>
                  <a:cubicBezTo>
                    <a:pt x="13" y="53"/>
                    <a:pt x="14" y="53"/>
                    <a:pt x="14" y="5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8"/>
                    <a:pt x="17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4"/>
                    <a:pt x="30" y="8"/>
                    <a:pt x="30" y="1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3"/>
                    <a:pt x="31" y="53"/>
                    <a:pt x="31" y="54"/>
                  </a:cubicBezTo>
                  <a:cubicBezTo>
                    <a:pt x="37" y="57"/>
                    <a:pt x="40" y="63"/>
                    <a:pt x="40" y="69"/>
                  </a:cubicBezTo>
                  <a:cubicBezTo>
                    <a:pt x="40" y="79"/>
                    <a:pt x="32" y="87"/>
                    <a:pt x="2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39"/>
            <p:cNvSpPr>
              <a:spLocks noEditPoints="1"/>
            </p:cNvSpPr>
            <p:nvPr/>
          </p:nvSpPr>
          <p:spPr bwMode="auto">
            <a:xfrm>
              <a:off x="8000" y="7958"/>
              <a:ext cx="108" cy="273"/>
            </a:xfrm>
            <a:custGeom>
              <a:avLst/>
              <a:gdLst>
                <a:gd name="T0" fmla="*/ 11 w 18"/>
                <a:gd name="T1" fmla="*/ 28 h 46"/>
                <a:gd name="T2" fmla="*/ 11 w 18"/>
                <a:gd name="T3" fmla="*/ 2 h 46"/>
                <a:gd name="T4" fmla="*/ 9 w 18"/>
                <a:gd name="T5" fmla="*/ 0 h 46"/>
                <a:gd name="T6" fmla="*/ 7 w 18"/>
                <a:gd name="T7" fmla="*/ 2 h 46"/>
                <a:gd name="T8" fmla="*/ 7 w 18"/>
                <a:gd name="T9" fmla="*/ 28 h 46"/>
                <a:gd name="T10" fmla="*/ 0 w 18"/>
                <a:gd name="T11" fmla="*/ 37 h 46"/>
                <a:gd name="T12" fmla="*/ 9 w 18"/>
                <a:gd name="T13" fmla="*/ 46 h 46"/>
                <a:gd name="T14" fmla="*/ 18 w 18"/>
                <a:gd name="T15" fmla="*/ 37 h 46"/>
                <a:gd name="T16" fmla="*/ 11 w 18"/>
                <a:gd name="T17" fmla="*/ 28 h 46"/>
                <a:gd name="T18" fmla="*/ 9 w 18"/>
                <a:gd name="T19" fmla="*/ 42 h 46"/>
                <a:gd name="T20" fmla="*/ 4 w 18"/>
                <a:gd name="T21" fmla="*/ 37 h 46"/>
                <a:gd name="T22" fmla="*/ 9 w 18"/>
                <a:gd name="T23" fmla="*/ 32 h 46"/>
                <a:gd name="T24" fmla="*/ 14 w 18"/>
                <a:gd name="T25" fmla="*/ 37 h 46"/>
                <a:gd name="T26" fmla="*/ 9 w 18"/>
                <a:gd name="T27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46">
                  <a:moveTo>
                    <a:pt x="11" y="28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8" y="0"/>
                    <a:pt x="7" y="1"/>
                    <a:pt x="7" y="2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3" y="29"/>
                    <a:pt x="0" y="33"/>
                    <a:pt x="0" y="37"/>
                  </a:cubicBezTo>
                  <a:cubicBezTo>
                    <a:pt x="0" y="42"/>
                    <a:pt x="4" y="46"/>
                    <a:pt x="9" y="46"/>
                  </a:cubicBezTo>
                  <a:cubicBezTo>
                    <a:pt x="14" y="46"/>
                    <a:pt x="18" y="42"/>
                    <a:pt x="18" y="37"/>
                  </a:cubicBezTo>
                  <a:cubicBezTo>
                    <a:pt x="18" y="33"/>
                    <a:pt x="15" y="29"/>
                    <a:pt x="11" y="28"/>
                  </a:cubicBezTo>
                  <a:close/>
                  <a:moveTo>
                    <a:pt x="9" y="42"/>
                  </a:moveTo>
                  <a:cubicBezTo>
                    <a:pt x="6" y="42"/>
                    <a:pt x="4" y="40"/>
                    <a:pt x="4" y="37"/>
                  </a:cubicBezTo>
                  <a:cubicBezTo>
                    <a:pt x="4" y="34"/>
                    <a:pt x="6" y="32"/>
                    <a:pt x="9" y="32"/>
                  </a:cubicBezTo>
                  <a:cubicBezTo>
                    <a:pt x="12" y="32"/>
                    <a:pt x="14" y="34"/>
                    <a:pt x="14" y="37"/>
                  </a:cubicBezTo>
                  <a:cubicBezTo>
                    <a:pt x="14" y="40"/>
                    <a:pt x="12" y="42"/>
                    <a:pt x="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8" name="Freeform 358"/>
          <p:cNvSpPr/>
          <p:nvPr/>
        </p:nvSpPr>
        <p:spPr bwMode="auto">
          <a:xfrm>
            <a:off x="9130030" y="3587750"/>
            <a:ext cx="146050" cy="319405"/>
          </a:xfrm>
          <a:custGeom>
            <a:avLst/>
            <a:gdLst>
              <a:gd name="T0" fmla="*/ 25 w 39"/>
              <a:gd name="T1" fmla="*/ 0 h 85"/>
              <a:gd name="T2" fmla="*/ 21 w 39"/>
              <a:gd name="T3" fmla="*/ 0 h 85"/>
              <a:gd name="T4" fmla="*/ 8 w 39"/>
              <a:gd name="T5" fmla="*/ 13 h 85"/>
              <a:gd name="T6" fmla="*/ 8 w 39"/>
              <a:gd name="T7" fmla="*/ 55 h 85"/>
              <a:gd name="T8" fmla="*/ 19 w 39"/>
              <a:gd name="T9" fmla="*/ 68 h 85"/>
              <a:gd name="T10" fmla="*/ 31 w 39"/>
              <a:gd name="T11" fmla="*/ 55 h 85"/>
              <a:gd name="T12" fmla="*/ 31 w 39"/>
              <a:gd name="T13" fmla="*/ 24 h 85"/>
              <a:gd name="T14" fmla="*/ 27 w 39"/>
              <a:gd name="T15" fmla="*/ 24 h 85"/>
              <a:gd name="T16" fmla="*/ 27 w 39"/>
              <a:gd name="T17" fmla="*/ 55 h 85"/>
              <a:gd name="T18" fmla="*/ 19 w 39"/>
              <a:gd name="T19" fmla="*/ 64 h 85"/>
              <a:gd name="T20" fmla="*/ 12 w 39"/>
              <a:gd name="T21" fmla="*/ 55 h 85"/>
              <a:gd name="T22" fmla="*/ 12 w 39"/>
              <a:gd name="T23" fmla="*/ 13 h 85"/>
              <a:gd name="T24" fmla="*/ 21 w 39"/>
              <a:gd name="T25" fmla="*/ 4 h 85"/>
              <a:gd name="T26" fmla="*/ 25 w 39"/>
              <a:gd name="T27" fmla="*/ 4 h 85"/>
              <a:gd name="T28" fmla="*/ 35 w 39"/>
              <a:gd name="T29" fmla="*/ 13 h 85"/>
              <a:gd name="T30" fmla="*/ 35 w 39"/>
              <a:gd name="T31" fmla="*/ 67 h 85"/>
              <a:gd name="T32" fmla="*/ 27 w 39"/>
              <a:gd name="T33" fmla="*/ 80 h 85"/>
              <a:gd name="T34" fmla="*/ 11 w 39"/>
              <a:gd name="T35" fmla="*/ 80 h 85"/>
              <a:gd name="T36" fmla="*/ 4 w 39"/>
              <a:gd name="T37" fmla="*/ 67 h 85"/>
              <a:gd name="T38" fmla="*/ 4 w 39"/>
              <a:gd name="T39" fmla="*/ 24 h 85"/>
              <a:gd name="T40" fmla="*/ 0 w 39"/>
              <a:gd name="T41" fmla="*/ 24 h 85"/>
              <a:gd name="T42" fmla="*/ 0 w 39"/>
              <a:gd name="T43" fmla="*/ 67 h 85"/>
              <a:gd name="T44" fmla="*/ 10 w 39"/>
              <a:gd name="T45" fmla="*/ 83 h 85"/>
              <a:gd name="T46" fmla="*/ 19 w 39"/>
              <a:gd name="T47" fmla="*/ 85 h 85"/>
              <a:gd name="T48" fmla="*/ 29 w 39"/>
              <a:gd name="T49" fmla="*/ 83 h 85"/>
              <a:gd name="T50" fmla="*/ 39 w 39"/>
              <a:gd name="T51" fmla="*/ 67 h 85"/>
              <a:gd name="T52" fmla="*/ 39 w 39"/>
              <a:gd name="T53" fmla="*/ 13 h 85"/>
              <a:gd name="T54" fmla="*/ 25 w 39"/>
              <a:gd name="T5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9" h="85">
                <a:moveTo>
                  <a:pt x="25" y="0"/>
                </a:moveTo>
                <a:cubicBezTo>
                  <a:pt x="21" y="0"/>
                  <a:pt x="21" y="0"/>
                  <a:pt x="21" y="0"/>
                </a:cubicBezTo>
                <a:cubicBezTo>
                  <a:pt x="14" y="0"/>
                  <a:pt x="8" y="6"/>
                  <a:pt x="8" y="13"/>
                </a:cubicBezTo>
                <a:cubicBezTo>
                  <a:pt x="8" y="55"/>
                  <a:pt x="8" y="55"/>
                  <a:pt x="8" y="55"/>
                </a:cubicBezTo>
                <a:cubicBezTo>
                  <a:pt x="8" y="62"/>
                  <a:pt x="13" y="68"/>
                  <a:pt x="19" y="68"/>
                </a:cubicBezTo>
                <a:cubicBezTo>
                  <a:pt x="26" y="68"/>
                  <a:pt x="31" y="62"/>
                  <a:pt x="31" y="55"/>
                </a:cubicBezTo>
                <a:cubicBezTo>
                  <a:pt x="31" y="24"/>
                  <a:pt x="31" y="24"/>
                  <a:pt x="31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55"/>
                  <a:pt x="27" y="55"/>
                  <a:pt x="27" y="55"/>
                </a:cubicBezTo>
                <a:cubicBezTo>
                  <a:pt x="27" y="60"/>
                  <a:pt x="23" y="64"/>
                  <a:pt x="19" y="64"/>
                </a:cubicBezTo>
                <a:cubicBezTo>
                  <a:pt x="15" y="64"/>
                  <a:pt x="12" y="60"/>
                  <a:pt x="12" y="55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8"/>
                  <a:pt x="16" y="4"/>
                  <a:pt x="21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31" y="4"/>
                  <a:pt x="35" y="8"/>
                  <a:pt x="35" y="13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72"/>
                  <a:pt x="31" y="78"/>
                  <a:pt x="27" y="80"/>
                </a:cubicBezTo>
                <a:cubicBezTo>
                  <a:pt x="23" y="82"/>
                  <a:pt x="16" y="82"/>
                  <a:pt x="11" y="80"/>
                </a:cubicBezTo>
                <a:cubicBezTo>
                  <a:pt x="7" y="78"/>
                  <a:pt x="4" y="72"/>
                  <a:pt x="4" y="67"/>
                </a:cubicBezTo>
                <a:cubicBezTo>
                  <a:pt x="4" y="24"/>
                  <a:pt x="4" y="24"/>
                  <a:pt x="4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74"/>
                  <a:pt x="4" y="81"/>
                  <a:pt x="10" y="83"/>
                </a:cubicBezTo>
                <a:cubicBezTo>
                  <a:pt x="13" y="85"/>
                  <a:pt x="16" y="85"/>
                  <a:pt x="19" y="85"/>
                </a:cubicBezTo>
                <a:cubicBezTo>
                  <a:pt x="23" y="85"/>
                  <a:pt x="26" y="85"/>
                  <a:pt x="29" y="83"/>
                </a:cubicBezTo>
                <a:cubicBezTo>
                  <a:pt x="34" y="81"/>
                  <a:pt x="39" y="74"/>
                  <a:pt x="39" y="67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6"/>
                  <a:pt x="33" y="0"/>
                  <a:pt x="25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8338820" y="3569335"/>
            <a:ext cx="312420" cy="309880"/>
            <a:chOff x="14223" y="9873"/>
            <a:chExt cx="520" cy="514"/>
          </a:xfrm>
          <a:solidFill>
            <a:schemeClr val="accent1">
              <a:lumMod val="50000"/>
            </a:schemeClr>
          </a:solidFill>
        </p:grpSpPr>
        <p:sp>
          <p:nvSpPr>
            <p:cNvPr id="189" name="Freeform 389"/>
            <p:cNvSpPr>
              <a:spLocks noEditPoints="1"/>
            </p:cNvSpPr>
            <p:nvPr/>
          </p:nvSpPr>
          <p:spPr bwMode="auto">
            <a:xfrm>
              <a:off x="14235" y="10080"/>
              <a:ext cx="508" cy="255"/>
            </a:xfrm>
            <a:custGeom>
              <a:avLst/>
              <a:gdLst>
                <a:gd name="T0" fmla="*/ 77 w 86"/>
                <a:gd name="T1" fmla="*/ 4 h 43"/>
                <a:gd name="T2" fmla="*/ 71 w 86"/>
                <a:gd name="T3" fmla="*/ 4 h 43"/>
                <a:gd name="T4" fmla="*/ 71 w 86"/>
                <a:gd name="T5" fmla="*/ 2 h 43"/>
                <a:gd name="T6" fmla="*/ 69 w 86"/>
                <a:gd name="T7" fmla="*/ 0 h 43"/>
                <a:gd name="T8" fmla="*/ 2 w 86"/>
                <a:gd name="T9" fmla="*/ 0 h 43"/>
                <a:gd name="T10" fmla="*/ 0 w 86"/>
                <a:gd name="T11" fmla="*/ 2 h 43"/>
                <a:gd name="T12" fmla="*/ 36 w 86"/>
                <a:gd name="T13" fmla="*/ 43 h 43"/>
                <a:gd name="T14" fmla="*/ 60 w 86"/>
                <a:gd name="T15" fmla="*/ 32 h 43"/>
                <a:gd name="T16" fmla="*/ 61 w 86"/>
                <a:gd name="T17" fmla="*/ 31 h 43"/>
                <a:gd name="T18" fmla="*/ 67 w 86"/>
                <a:gd name="T19" fmla="*/ 29 h 43"/>
                <a:gd name="T20" fmla="*/ 75 w 86"/>
                <a:gd name="T21" fmla="*/ 26 h 43"/>
                <a:gd name="T22" fmla="*/ 84 w 86"/>
                <a:gd name="T23" fmla="*/ 10 h 43"/>
                <a:gd name="T24" fmla="*/ 77 w 86"/>
                <a:gd name="T25" fmla="*/ 4 h 43"/>
                <a:gd name="T26" fmla="*/ 36 w 86"/>
                <a:gd name="T27" fmla="*/ 39 h 43"/>
                <a:gd name="T28" fmla="*/ 4 w 86"/>
                <a:gd name="T29" fmla="*/ 4 h 43"/>
                <a:gd name="T30" fmla="*/ 67 w 86"/>
                <a:gd name="T31" fmla="*/ 4 h 43"/>
                <a:gd name="T32" fmla="*/ 36 w 86"/>
                <a:gd name="T33" fmla="*/ 39 h 43"/>
                <a:gd name="T34" fmla="*/ 73 w 86"/>
                <a:gd name="T35" fmla="*/ 23 h 43"/>
                <a:gd name="T36" fmla="*/ 66 w 86"/>
                <a:gd name="T37" fmla="*/ 25 h 43"/>
                <a:gd name="T38" fmla="*/ 65 w 86"/>
                <a:gd name="T39" fmla="*/ 25 h 43"/>
                <a:gd name="T40" fmla="*/ 70 w 86"/>
                <a:gd name="T41" fmla="*/ 9 h 43"/>
                <a:gd name="T42" fmla="*/ 76 w 86"/>
                <a:gd name="T43" fmla="*/ 8 h 43"/>
                <a:gd name="T44" fmla="*/ 80 w 86"/>
                <a:gd name="T45" fmla="*/ 11 h 43"/>
                <a:gd name="T46" fmla="*/ 73 w 86"/>
                <a:gd name="T47" fmla="*/ 2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6" h="43">
                  <a:moveTo>
                    <a:pt x="77" y="4"/>
                  </a:moveTo>
                  <a:cubicBezTo>
                    <a:pt x="75" y="3"/>
                    <a:pt x="73" y="4"/>
                    <a:pt x="71" y="4"/>
                  </a:cubicBezTo>
                  <a:cubicBezTo>
                    <a:pt x="71" y="4"/>
                    <a:pt x="71" y="3"/>
                    <a:pt x="71" y="2"/>
                  </a:cubicBezTo>
                  <a:cubicBezTo>
                    <a:pt x="71" y="1"/>
                    <a:pt x="70" y="0"/>
                    <a:pt x="6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5"/>
                    <a:pt x="16" y="43"/>
                    <a:pt x="36" y="43"/>
                  </a:cubicBezTo>
                  <a:cubicBezTo>
                    <a:pt x="45" y="43"/>
                    <a:pt x="54" y="39"/>
                    <a:pt x="60" y="32"/>
                  </a:cubicBezTo>
                  <a:cubicBezTo>
                    <a:pt x="60" y="31"/>
                    <a:pt x="60" y="31"/>
                    <a:pt x="61" y="31"/>
                  </a:cubicBezTo>
                  <a:cubicBezTo>
                    <a:pt x="62" y="30"/>
                    <a:pt x="64" y="29"/>
                    <a:pt x="67" y="29"/>
                  </a:cubicBezTo>
                  <a:cubicBezTo>
                    <a:pt x="69" y="28"/>
                    <a:pt x="72" y="28"/>
                    <a:pt x="75" y="26"/>
                  </a:cubicBezTo>
                  <a:cubicBezTo>
                    <a:pt x="82" y="23"/>
                    <a:pt x="86" y="16"/>
                    <a:pt x="84" y="10"/>
                  </a:cubicBezTo>
                  <a:cubicBezTo>
                    <a:pt x="83" y="7"/>
                    <a:pt x="80" y="5"/>
                    <a:pt x="77" y="4"/>
                  </a:cubicBezTo>
                  <a:close/>
                  <a:moveTo>
                    <a:pt x="36" y="39"/>
                  </a:moveTo>
                  <a:cubicBezTo>
                    <a:pt x="19" y="39"/>
                    <a:pt x="5" y="23"/>
                    <a:pt x="4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6" y="23"/>
                    <a:pt x="52" y="39"/>
                    <a:pt x="36" y="39"/>
                  </a:cubicBezTo>
                  <a:close/>
                  <a:moveTo>
                    <a:pt x="73" y="23"/>
                  </a:moveTo>
                  <a:cubicBezTo>
                    <a:pt x="71" y="24"/>
                    <a:pt x="68" y="24"/>
                    <a:pt x="66" y="25"/>
                  </a:cubicBezTo>
                  <a:cubicBezTo>
                    <a:pt x="66" y="25"/>
                    <a:pt x="65" y="25"/>
                    <a:pt x="65" y="25"/>
                  </a:cubicBezTo>
                  <a:cubicBezTo>
                    <a:pt x="68" y="20"/>
                    <a:pt x="70" y="15"/>
                    <a:pt x="70" y="9"/>
                  </a:cubicBezTo>
                  <a:cubicBezTo>
                    <a:pt x="72" y="8"/>
                    <a:pt x="74" y="7"/>
                    <a:pt x="76" y="8"/>
                  </a:cubicBezTo>
                  <a:cubicBezTo>
                    <a:pt x="78" y="8"/>
                    <a:pt x="79" y="9"/>
                    <a:pt x="80" y="11"/>
                  </a:cubicBezTo>
                  <a:cubicBezTo>
                    <a:pt x="82" y="17"/>
                    <a:pt x="77" y="21"/>
                    <a:pt x="7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390"/>
            <p:cNvSpPr/>
            <p:nvPr/>
          </p:nvSpPr>
          <p:spPr bwMode="auto">
            <a:xfrm>
              <a:off x="14223" y="10353"/>
              <a:ext cx="445" cy="35"/>
            </a:xfrm>
            <a:custGeom>
              <a:avLst/>
              <a:gdLst>
                <a:gd name="T0" fmla="*/ 73 w 75"/>
                <a:gd name="T1" fmla="*/ 0 h 6"/>
                <a:gd name="T2" fmla="*/ 3 w 75"/>
                <a:gd name="T3" fmla="*/ 0 h 6"/>
                <a:gd name="T4" fmla="*/ 1 w 75"/>
                <a:gd name="T5" fmla="*/ 2 h 6"/>
                <a:gd name="T6" fmla="*/ 2 w 75"/>
                <a:gd name="T7" fmla="*/ 4 h 6"/>
                <a:gd name="T8" fmla="*/ 38 w 75"/>
                <a:gd name="T9" fmla="*/ 6 h 6"/>
                <a:gd name="T10" fmla="*/ 73 w 75"/>
                <a:gd name="T11" fmla="*/ 4 h 6"/>
                <a:gd name="T12" fmla="*/ 75 w 75"/>
                <a:gd name="T13" fmla="*/ 2 h 6"/>
                <a:gd name="T14" fmla="*/ 73 w 75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6">
                  <a:moveTo>
                    <a:pt x="73" y="0"/>
                  </a:moveTo>
                  <a:cubicBezTo>
                    <a:pt x="49" y="3"/>
                    <a:pt x="26" y="3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6"/>
                    <a:pt x="26" y="6"/>
                    <a:pt x="38" y="6"/>
                  </a:cubicBezTo>
                  <a:cubicBezTo>
                    <a:pt x="49" y="6"/>
                    <a:pt x="61" y="6"/>
                    <a:pt x="73" y="4"/>
                  </a:cubicBezTo>
                  <a:cubicBezTo>
                    <a:pt x="74" y="4"/>
                    <a:pt x="75" y="3"/>
                    <a:pt x="75" y="2"/>
                  </a:cubicBezTo>
                  <a:cubicBezTo>
                    <a:pt x="75" y="1"/>
                    <a:pt x="74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391"/>
            <p:cNvSpPr/>
            <p:nvPr/>
          </p:nvSpPr>
          <p:spPr bwMode="auto">
            <a:xfrm>
              <a:off x="14418" y="9873"/>
              <a:ext cx="55" cy="185"/>
            </a:xfrm>
            <a:custGeom>
              <a:avLst/>
              <a:gdLst>
                <a:gd name="T0" fmla="*/ 3 w 9"/>
                <a:gd name="T1" fmla="*/ 13 h 31"/>
                <a:gd name="T2" fmla="*/ 2 w 9"/>
                <a:gd name="T3" fmla="*/ 25 h 31"/>
                <a:gd name="T4" fmla="*/ 4 w 9"/>
                <a:gd name="T5" fmla="*/ 29 h 31"/>
                <a:gd name="T6" fmla="*/ 6 w 9"/>
                <a:gd name="T7" fmla="*/ 31 h 31"/>
                <a:gd name="T8" fmla="*/ 7 w 9"/>
                <a:gd name="T9" fmla="*/ 30 h 31"/>
                <a:gd name="T10" fmla="*/ 8 w 9"/>
                <a:gd name="T11" fmla="*/ 28 h 31"/>
                <a:gd name="T12" fmla="*/ 5 w 9"/>
                <a:gd name="T13" fmla="*/ 23 h 31"/>
                <a:gd name="T14" fmla="*/ 6 w 9"/>
                <a:gd name="T15" fmla="*/ 16 h 31"/>
                <a:gd name="T16" fmla="*/ 6 w 9"/>
                <a:gd name="T17" fmla="*/ 15 h 31"/>
                <a:gd name="T18" fmla="*/ 8 w 9"/>
                <a:gd name="T19" fmla="*/ 5 h 31"/>
                <a:gd name="T20" fmla="*/ 6 w 9"/>
                <a:gd name="T21" fmla="*/ 2 h 31"/>
                <a:gd name="T22" fmla="*/ 4 w 9"/>
                <a:gd name="T23" fmla="*/ 1 h 31"/>
                <a:gd name="T24" fmla="*/ 3 w 9"/>
                <a:gd name="T25" fmla="*/ 3 h 31"/>
                <a:gd name="T26" fmla="*/ 4 w 9"/>
                <a:gd name="T27" fmla="*/ 7 h 31"/>
                <a:gd name="T28" fmla="*/ 3 w 9"/>
                <a:gd name="T2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31">
                  <a:moveTo>
                    <a:pt x="3" y="13"/>
                  </a:moveTo>
                  <a:cubicBezTo>
                    <a:pt x="1" y="17"/>
                    <a:pt x="0" y="22"/>
                    <a:pt x="2" y="2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5" y="31"/>
                    <a:pt x="6" y="31"/>
                  </a:cubicBezTo>
                  <a:cubicBezTo>
                    <a:pt x="6" y="31"/>
                    <a:pt x="7" y="31"/>
                    <a:pt x="7" y="30"/>
                  </a:cubicBezTo>
                  <a:cubicBezTo>
                    <a:pt x="8" y="30"/>
                    <a:pt x="8" y="29"/>
                    <a:pt x="8" y="28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1"/>
                    <a:pt x="5" y="18"/>
                    <a:pt x="6" y="16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9" y="12"/>
                    <a:pt x="9" y="8"/>
                    <a:pt x="8" y="5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0"/>
                    <a:pt x="4" y="1"/>
                  </a:cubicBezTo>
                  <a:cubicBezTo>
                    <a:pt x="3" y="1"/>
                    <a:pt x="2" y="2"/>
                    <a:pt x="3" y="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8"/>
                    <a:pt x="5" y="11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392"/>
            <p:cNvSpPr/>
            <p:nvPr/>
          </p:nvSpPr>
          <p:spPr bwMode="auto">
            <a:xfrm>
              <a:off x="14490" y="9915"/>
              <a:ext cx="40" cy="143"/>
            </a:xfrm>
            <a:custGeom>
              <a:avLst/>
              <a:gdLst>
                <a:gd name="T0" fmla="*/ 1 w 7"/>
                <a:gd name="T1" fmla="*/ 19 h 24"/>
                <a:gd name="T2" fmla="*/ 3 w 7"/>
                <a:gd name="T3" fmla="*/ 22 h 24"/>
                <a:gd name="T4" fmla="*/ 5 w 7"/>
                <a:gd name="T5" fmla="*/ 24 h 24"/>
                <a:gd name="T6" fmla="*/ 6 w 7"/>
                <a:gd name="T7" fmla="*/ 23 h 24"/>
                <a:gd name="T8" fmla="*/ 7 w 7"/>
                <a:gd name="T9" fmla="*/ 21 h 24"/>
                <a:gd name="T10" fmla="*/ 5 w 7"/>
                <a:gd name="T11" fmla="*/ 17 h 24"/>
                <a:gd name="T12" fmla="*/ 5 w 7"/>
                <a:gd name="T13" fmla="*/ 13 h 24"/>
                <a:gd name="T14" fmla="*/ 6 w 7"/>
                <a:gd name="T15" fmla="*/ 5 h 24"/>
                <a:gd name="T16" fmla="*/ 5 w 7"/>
                <a:gd name="T17" fmla="*/ 2 h 24"/>
                <a:gd name="T18" fmla="*/ 3 w 7"/>
                <a:gd name="T19" fmla="*/ 1 h 24"/>
                <a:gd name="T20" fmla="*/ 2 w 7"/>
                <a:gd name="T21" fmla="*/ 3 h 24"/>
                <a:gd name="T22" fmla="*/ 3 w 7"/>
                <a:gd name="T23" fmla="*/ 6 h 24"/>
                <a:gd name="T24" fmla="*/ 2 w 7"/>
                <a:gd name="T25" fmla="*/ 10 h 24"/>
                <a:gd name="T26" fmla="*/ 1 w 7"/>
                <a:gd name="T27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24">
                  <a:moveTo>
                    <a:pt x="1" y="19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4" y="24"/>
                    <a:pt x="5" y="24"/>
                  </a:cubicBezTo>
                  <a:cubicBezTo>
                    <a:pt x="5" y="24"/>
                    <a:pt x="5" y="24"/>
                    <a:pt x="6" y="23"/>
                  </a:cubicBezTo>
                  <a:cubicBezTo>
                    <a:pt x="7" y="23"/>
                    <a:pt x="7" y="22"/>
                    <a:pt x="7" y="21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6"/>
                    <a:pt x="5" y="14"/>
                    <a:pt x="5" y="13"/>
                  </a:cubicBezTo>
                  <a:cubicBezTo>
                    <a:pt x="7" y="10"/>
                    <a:pt x="7" y="7"/>
                    <a:pt x="6" y="5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0"/>
                    <a:pt x="3" y="1"/>
                  </a:cubicBezTo>
                  <a:cubicBezTo>
                    <a:pt x="2" y="1"/>
                    <a:pt x="1" y="2"/>
                    <a:pt x="2" y="3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9"/>
                    <a:pt x="2" y="10"/>
                  </a:cubicBezTo>
                  <a:cubicBezTo>
                    <a:pt x="0" y="13"/>
                    <a:pt x="0" y="16"/>
                    <a:pt x="1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393"/>
            <p:cNvSpPr/>
            <p:nvPr/>
          </p:nvSpPr>
          <p:spPr bwMode="auto">
            <a:xfrm>
              <a:off x="14353" y="9915"/>
              <a:ext cx="43" cy="143"/>
            </a:xfrm>
            <a:custGeom>
              <a:avLst/>
              <a:gdLst>
                <a:gd name="T0" fmla="*/ 2 w 7"/>
                <a:gd name="T1" fmla="*/ 19 h 24"/>
                <a:gd name="T2" fmla="*/ 3 w 7"/>
                <a:gd name="T3" fmla="*/ 22 h 24"/>
                <a:gd name="T4" fmla="*/ 5 w 7"/>
                <a:gd name="T5" fmla="*/ 24 h 24"/>
                <a:gd name="T6" fmla="*/ 6 w 7"/>
                <a:gd name="T7" fmla="*/ 23 h 24"/>
                <a:gd name="T8" fmla="*/ 7 w 7"/>
                <a:gd name="T9" fmla="*/ 21 h 24"/>
                <a:gd name="T10" fmla="*/ 5 w 7"/>
                <a:gd name="T11" fmla="*/ 17 h 24"/>
                <a:gd name="T12" fmla="*/ 5 w 7"/>
                <a:gd name="T13" fmla="*/ 13 h 24"/>
                <a:gd name="T14" fmla="*/ 6 w 7"/>
                <a:gd name="T15" fmla="*/ 5 h 24"/>
                <a:gd name="T16" fmla="*/ 5 w 7"/>
                <a:gd name="T17" fmla="*/ 2 h 24"/>
                <a:gd name="T18" fmla="*/ 3 w 7"/>
                <a:gd name="T19" fmla="*/ 1 h 24"/>
                <a:gd name="T20" fmla="*/ 2 w 7"/>
                <a:gd name="T21" fmla="*/ 3 h 24"/>
                <a:gd name="T22" fmla="*/ 3 w 7"/>
                <a:gd name="T23" fmla="*/ 6 h 24"/>
                <a:gd name="T24" fmla="*/ 2 w 7"/>
                <a:gd name="T25" fmla="*/ 10 h 24"/>
                <a:gd name="T26" fmla="*/ 2 w 7"/>
                <a:gd name="T27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24">
                  <a:moveTo>
                    <a:pt x="2" y="19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4" y="23"/>
                    <a:pt x="4" y="24"/>
                    <a:pt x="5" y="24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7" y="23"/>
                    <a:pt x="7" y="22"/>
                    <a:pt x="7" y="21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6"/>
                    <a:pt x="5" y="14"/>
                    <a:pt x="5" y="13"/>
                  </a:cubicBezTo>
                  <a:cubicBezTo>
                    <a:pt x="7" y="10"/>
                    <a:pt x="7" y="7"/>
                    <a:pt x="6" y="5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0"/>
                    <a:pt x="3" y="1"/>
                  </a:cubicBezTo>
                  <a:cubicBezTo>
                    <a:pt x="2" y="1"/>
                    <a:pt x="1" y="2"/>
                    <a:pt x="2" y="3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9"/>
                    <a:pt x="2" y="10"/>
                  </a:cubicBezTo>
                  <a:cubicBezTo>
                    <a:pt x="1" y="13"/>
                    <a:pt x="0" y="16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03" name="Freeform 110"/>
          <p:cNvSpPr>
            <a:spLocks noEditPoints="1"/>
          </p:cNvSpPr>
          <p:nvPr/>
        </p:nvSpPr>
        <p:spPr bwMode="auto">
          <a:xfrm>
            <a:off x="7604125" y="3587750"/>
            <a:ext cx="330200" cy="301625"/>
          </a:xfrm>
          <a:custGeom>
            <a:avLst/>
            <a:gdLst>
              <a:gd name="T0" fmla="*/ 44 w 88"/>
              <a:gd name="T1" fmla="*/ 0 h 80"/>
              <a:gd name="T2" fmla="*/ 29 w 88"/>
              <a:gd name="T3" fmla="*/ 12 h 80"/>
              <a:gd name="T4" fmla="*/ 24 w 88"/>
              <a:gd name="T5" fmla="*/ 4 h 80"/>
              <a:gd name="T6" fmla="*/ 15 w 88"/>
              <a:gd name="T7" fmla="*/ 10 h 80"/>
              <a:gd name="T8" fmla="*/ 1 w 88"/>
              <a:gd name="T9" fmla="*/ 48 h 80"/>
              <a:gd name="T10" fmla="*/ 2 w 88"/>
              <a:gd name="T11" fmla="*/ 51 h 80"/>
              <a:gd name="T12" fmla="*/ 10 w 88"/>
              <a:gd name="T13" fmla="*/ 43 h 80"/>
              <a:gd name="T14" fmla="*/ 18 w 88"/>
              <a:gd name="T15" fmla="*/ 80 h 80"/>
              <a:gd name="T16" fmla="*/ 37 w 88"/>
              <a:gd name="T17" fmla="*/ 78 h 80"/>
              <a:gd name="T18" fmla="*/ 41 w 88"/>
              <a:gd name="T19" fmla="*/ 45 h 80"/>
              <a:gd name="T20" fmla="*/ 51 w 88"/>
              <a:gd name="T21" fmla="*/ 49 h 80"/>
              <a:gd name="T22" fmla="*/ 53 w 88"/>
              <a:gd name="T23" fmla="*/ 80 h 80"/>
              <a:gd name="T24" fmla="*/ 78 w 88"/>
              <a:gd name="T25" fmla="*/ 72 h 80"/>
              <a:gd name="T26" fmla="*/ 84 w 88"/>
              <a:gd name="T27" fmla="*/ 51 h 80"/>
              <a:gd name="T28" fmla="*/ 87 w 88"/>
              <a:gd name="T29" fmla="*/ 51 h 80"/>
              <a:gd name="T30" fmla="*/ 53 w 88"/>
              <a:gd name="T31" fmla="*/ 4 h 80"/>
              <a:gd name="T32" fmla="*/ 70 w 88"/>
              <a:gd name="T33" fmla="*/ 76 h 80"/>
              <a:gd name="T34" fmla="*/ 55 w 88"/>
              <a:gd name="T35" fmla="*/ 49 h 80"/>
              <a:gd name="T36" fmla="*/ 41 w 88"/>
              <a:gd name="T37" fmla="*/ 41 h 80"/>
              <a:gd name="T38" fmla="*/ 33 w 88"/>
              <a:gd name="T39" fmla="*/ 76 h 80"/>
              <a:gd name="T40" fmla="*/ 14 w 88"/>
              <a:gd name="T41" fmla="*/ 72 h 80"/>
              <a:gd name="T42" fmla="*/ 18 w 88"/>
              <a:gd name="T43" fmla="*/ 32 h 80"/>
              <a:gd name="T44" fmla="*/ 18 w 88"/>
              <a:gd name="T45" fmla="*/ 32 h 80"/>
              <a:gd name="T46" fmla="*/ 19 w 88"/>
              <a:gd name="T47" fmla="*/ 31 h 80"/>
              <a:gd name="T48" fmla="*/ 20 w 88"/>
              <a:gd name="T49" fmla="*/ 8 h 80"/>
              <a:gd name="T50" fmla="*/ 25 w 88"/>
              <a:gd name="T51" fmla="*/ 10 h 80"/>
              <a:gd name="T52" fmla="*/ 25 w 88"/>
              <a:gd name="T53" fmla="*/ 18 h 80"/>
              <a:gd name="T54" fmla="*/ 25 w 88"/>
              <a:gd name="T55" fmla="*/ 19 h 80"/>
              <a:gd name="T56" fmla="*/ 26 w 88"/>
              <a:gd name="T57" fmla="*/ 19 h 80"/>
              <a:gd name="T58" fmla="*/ 26 w 88"/>
              <a:gd name="T59" fmla="*/ 20 h 80"/>
              <a:gd name="T60" fmla="*/ 27 w 88"/>
              <a:gd name="T61" fmla="*/ 20 h 80"/>
              <a:gd name="T62" fmla="*/ 27 w 88"/>
              <a:gd name="T63" fmla="*/ 20 h 80"/>
              <a:gd name="T64" fmla="*/ 28 w 88"/>
              <a:gd name="T65" fmla="*/ 20 h 80"/>
              <a:gd name="T66" fmla="*/ 29 w 88"/>
              <a:gd name="T67" fmla="*/ 19 h 80"/>
              <a:gd name="T68" fmla="*/ 39 w 88"/>
              <a:gd name="T69" fmla="*/ 7 h 80"/>
              <a:gd name="T70" fmla="*/ 49 w 88"/>
              <a:gd name="T71" fmla="*/ 7 h 80"/>
              <a:gd name="T72" fmla="*/ 74 w 88"/>
              <a:gd name="T73" fmla="*/ 7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8" h="80">
                <a:moveTo>
                  <a:pt x="53" y="4"/>
                </a:moveTo>
                <a:cubicBezTo>
                  <a:pt x="50" y="1"/>
                  <a:pt x="47" y="0"/>
                  <a:pt x="44" y="0"/>
                </a:cubicBezTo>
                <a:cubicBezTo>
                  <a:pt x="41" y="0"/>
                  <a:pt x="38" y="1"/>
                  <a:pt x="35" y="4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0"/>
                  <a:pt x="29" y="10"/>
                  <a:pt x="29" y="10"/>
                </a:cubicBezTo>
                <a:cubicBezTo>
                  <a:pt x="29" y="7"/>
                  <a:pt x="27" y="4"/>
                  <a:pt x="24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17" y="4"/>
                  <a:pt x="15" y="7"/>
                  <a:pt x="15" y="10"/>
                </a:cubicBezTo>
                <a:cubicBezTo>
                  <a:pt x="15" y="31"/>
                  <a:pt x="15" y="31"/>
                  <a:pt x="15" y="31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9"/>
                  <a:pt x="0" y="50"/>
                  <a:pt x="1" y="51"/>
                </a:cubicBezTo>
                <a:cubicBezTo>
                  <a:pt x="1" y="51"/>
                  <a:pt x="2" y="51"/>
                  <a:pt x="2" y="51"/>
                </a:cubicBezTo>
                <a:cubicBezTo>
                  <a:pt x="3" y="51"/>
                  <a:pt x="3" y="51"/>
                  <a:pt x="4" y="51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72"/>
                  <a:pt x="10" y="72"/>
                  <a:pt x="10" y="72"/>
                </a:cubicBezTo>
                <a:cubicBezTo>
                  <a:pt x="10" y="77"/>
                  <a:pt x="13" y="80"/>
                  <a:pt x="18" y="80"/>
                </a:cubicBezTo>
                <a:cubicBezTo>
                  <a:pt x="35" y="80"/>
                  <a:pt x="35" y="80"/>
                  <a:pt x="35" y="80"/>
                </a:cubicBezTo>
                <a:cubicBezTo>
                  <a:pt x="36" y="80"/>
                  <a:pt x="37" y="79"/>
                  <a:pt x="37" y="78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7"/>
                  <a:pt x="39" y="45"/>
                  <a:pt x="41" y="45"/>
                </a:cubicBezTo>
                <a:cubicBezTo>
                  <a:pt x="47" y="45"/>
                  <a:pt x="47" y="45"/>
                  <a:pt x="47" y="45"/>
                </a:cubicBezTo>
                <a:cubicBezTo>
                  <a:pt x="49" y="45"/>
                  <a:pt x="51" y="47"/>
                  <a:pt x="51" y="49"/>
                </a:cubicBezTo>
                <a:cubicBezTo>
                  <a:pt x="51" y="78"/>
                  <a:pt x="51" y="78"/>
                  <a:pt x="51" y="78"/>
                </a:cubicBezTo>
                <a:cubicBezTo>
                  <a:pt x="51" y="79"/>
                  <a:pt x="52" y="80"/>
                  <a:pt x="53" y="80"/>
                </a:cubicBezTo>
                <a:cubicBezTo>
                  <a:pt x="70" y="80"/>
                  <a:pt x="70" y="80"/>
                  <a:pt x="70" y="80"/>
                </a:cubicBezTo>
                <a:cubicBezTo>
                  <a:pt x="75" y="80"/>
                  <a:pt x="78" y="77"/>
                  <a:pt x="78" y="72"/>
                </a:cubicBezTo>
                <a:cubicBezTo>
                  <a:pt x="78" y="43"/>
                  <a:pt x="78" y="43"/>
                  <a:pt x="78" y="43"/>
                </a:cubicBezTo>
                <a:cubicBezTo>
                  <a:pt x="84" y="51"/>
                  <a:pt x="84" y="51"/>
                  <a:pt x="84" y="51"/>
                </a:cubicBezTo>
                <a:cubicBezTo>
                  <a:pt x="85" y="51"/>
                  <a:pt x="85" y="51"/>
                  <a:pt x="86" y="51"/>
                </a:cubicBezTo>
                <a:cubicBezTo>
                  <a:pt x="86" y="51"/>
                  <a:pt x="87" y="51"/>
                  <a:pt x="87" y="51"/>
                </a:cubicBezTo>
                <a:cubicBezTo>
                  <a:pt x="88" y="50"/>
                  <a:pt x="88" y="49"/>
                  <a:pt x="87" y="48"/>
                </a:cubicBezTo>
                <a:lnTo>
                  <a:pt x="53" y="4"/>
                </a:lnTo>
                <a:close/>
                <a:moveTo>
                  <a:pt x="74" y="72"/>
                </a:moveTo>
                <a:cubicBezTo>
                  <a:pt x="74" y="74"/>
                  <a:pt x="72" y="76"/>
                  <a:pt x="70" y="76"/>
                </a:cubicBezTo>
                <a:cubicBezTo>
                  <a:pt x="55" y="76"/>
                  <a:pt x="55" y="76"/>
                  <a:pt x="55" y="76"/>
                </a:cubicBezTo>
                <a:cubicBezTo>
                  <a:pt x="55" y="49"/>
                  <a:pt x="55" y="49"/>
                  <a:pt x="55" y="49"/>
                </a:cubicBezTo>
                <a:cubicBezTo>
                  <a:pt x="55" y="44"/>
                  <a:pt x="52" y="41"/>
                  <a:pt x="47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36" y="41"/>
                  <a:pt x="33" y="44"/>
                  <a:pt x="33" y="49"/>
                </a:cubicBezTo>
                <a:cubicBezTo>
                  <a:pt x="33" y="76"/>
                  <a:pt x="33" y="76"/>
                  <a:pt x="33" y="76"/>
                </a:cubicBezTo>
                <a:cubicBezTo>
                  <a:pt x="18" y="76"/>
                  <a:pt x="18" y="76"/>
                  <a:pt x="18" y="76"/>
                </a:cubicBezTo>
                <a:cubicBezTo>
                  <a:pt x="16" y="76"/>
                  <a:pt x="14" y="74"/>
                  <a:pt x="14" y="72"/>
                </a:cubicBezTo>
                <a:cubicBezTo>
                  <a:pt x="14" y="38"/>
                  <a:pt x="14" y="38"/>
                  <a:pt x="14" y="38"/>
                </a:cubicBezTo>
                <a:cubicBezTo>
                  <a:pt x="18" y="32"/>
                  <a:pt x="18" y="32"/>
                  <a:pt x="18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18" y="32"/>
                  <a:pt x="19" y="32"/>
                  <a:pt x="19" y="31"/>
                </a:cubicBezTo>
                <a:cubicBezTo>
                  <a:pt x="19" y="31"/>
                  <a:pt x="19" y="31"/>
                  <a:pt x="19" y="31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9"/>
                  <a:pt x="19" y="8"/>
                  <a:pt x="20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5" y="9"/>
                  <a:pt x="25" y="10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6" y="19"/>
                  <a:pt x="26" y="19"/>
                  <a:pt x="26" y="19"/>
                </a:cubicBezTo>
                <a:cubicBezTo>
                  <a:pt x="26" y="19"/>
                  <a:pt x="26" y="20"/>
                  <a:pt x="26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19"/>
                  <a:pt x="28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39" y="7"/>
                  <a:pt x="39" y="7"/>
                  <a:pt x="39" y="7"/>
                </a:cubicBezTo>
                <a:cubicBezTo>
                  <a:pt x="40" y="5"/>
                  <a:pt x="42" y="4"/>
                  <a:pt x="44" y="4"/>
                </a:cubicBezTo>
                <a:cubicBezTo>
                  <a:pt x="46" y="4"/>
                  <a:pt x="48" y="5"/>
                  <a:pt x="49" y="7"/>
                </a:cubicBezTo>
                <a:cubicBezTo>
                  <a:pt x="74" y="38"/>
                  <a:pt x="74" y="38"/>
                  <a:pt x="74" y="38"/>
                </a:cubicBezTo>
                <a:lnTo>
                  <a:pt x="74" y="7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845820" y="5785485"/>
            <a:ext cx="1957705" cy="339090"/>
          </a:xfrm>
          <a:prstGeom prst="rect">
            <a:avLst/>
          </a:prstGeom>
          <a:gradFill>
            <a:gsLst>
              <a:gs pos="50000">
                <a:srgbClr val="DC7183"/>
              </a:gs>
              <a:gs pos="0">
                <a:srgbClr val="E8A0AC"/>
              </a:gs>
              <a:gs pos="100000">
                <a:srgbClr val="D04159"/>
              </a:gs>
            </a:gsLst>
            <a:lin ang="54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latin typeface="汉仪中圆简" panose="02010609000101010101" charset="-122"/>
                <a:ea typeface="汉仪中圆简" panose="02010609000101010101" charset="-122"/>
              </a:rPr>
              <a:t>汇报人：极简办公</a:t>
            </a:r>
          </a:p>
        </p:txBody>
      </p:sp>
      <p:sp>
        <p:nvSpPr>
          <p:cNvPr id="35" name="六边形 34"/>
          <p:cNvSpPr/>
          <p:nvPr/>
        </p:nvSpPr>
        <p:spPr>
          <a:xfrm>
            <a:off x="10953115" y="693420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六边形 35"/>
          <p:cNvSpPr/>
          <p:nvPr/>
        </p:nvSpPr>
        <p:spPr>
          <a:xfrm>
            <a:off x="10953115" y="-276225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六边形 36"/>
          <p:cNvSpPr/>
          <p:nvPr/>
        </p:nvSpPr>
        <p:spPr>
          <a:xfrm>
            <a:off x="11696065" y="209550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2623185" y="3700780"/>
            <a:ext cx="41097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>
                    <a:lumMod val="95000"/>
                  </a:schemeClr>
                </a:solidFill>
                <a:latin typeface="汉仪中圆简" panose="02010609000101010101" charset="-122"/>
                <a:ea typeface="汉仪中圆简" panose="02010609000101010101" charset="-122"/>
              </a:rPr>
              <a:t>疫情防控常态化，做健康第一责任人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2803525" y="3391535"/>
            <a:ext cx="39795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">
                <a:solidFill>
                  <a:schemeClr val="bg1">
                    <a:lumMod val="95000"/>
                  </a:schemeClr>
                </a:solidFill>
                <a:latin typeface="MV Boli" panose="02000500030200090000" charset="0"/>
                <a:ea typeface="汉仪中圆简" panose="02010609000101010101" charset="-122"/>
                <a:cs typeface="MV Boli" panose="02000500030200090000" charset="0"/>
              </a:rPr>
              <a:t>The information of infection epidemic situation is timely and dynamically displayed in the server-sides by the most visualized way&amp; map.</a:t>
            </a:r>
          </a:p>
        </p:txBody>
      </p:sp>
      <p:sp>
        <p:nvSpPr>
          <p:cNvPr id="44" name="Freeform 55"/>
          <p:cNvSpPr/>
          <p:nvPr/>
        </p:nvSpPr>
        <p:spPr bwMode="auto">
          <a:xfrm>
            <a:off x="11122025" y="915670"/>
            <a:ext cx="543560" cy="436880"/>
          </a:xfrm>
          <a:custGeom>
            <a:avLst/>
            <a:gdLst>
              <a:gd name="T0" fmla="*/ 23 w 96"/>
              <a:gd name="T1" fmla="*/ 0 h 87"/>
              <a:gd name="T2" fmla="*/ 0 w 96"/>
              <a:gd name="T3" fmla="*/ 27 h 87"/>
              <a:gd name="T4" fmla="*/ 1 w 96"/>
              <a:gd name="T5" fmla="*/ 38 h 87"/>
              <a:gd name="T6" fmla="*/ 15 w 96"/>
              <a:gd name="T7" fmla="*/ 38 h 87"/>
              <a:gd name="T8" fmla="*/ 19 w 96"/>
              <a:gd name="T9" fmla="*/ 22 h 87"/>
              <a:gd name="T10" fmla="*/ 21 w 96"/>
              <a:gd name="T11" fmla="*/ 20 h 87"/>
              <a:gd name="T12" fmla="*/ 24 w 96"/>
              <a:gd name="T13" fmla="*/ 22 h 87"/>
              <a:gd name="T14" fmla="*/ 28 w 96"/>
              <a:gd name="T15" fmla="*/ 47 h 87"/>
              <a:gd name="T16" fmla="*/ 30 w 96"/>
              <a:gd name="T17" fmla="*/ 37 h 87"/>
              <a:gd name="T18" fmla="*/ 32 w 96"/>
              <a:gd name="T19" fmla="*/ 34 h 87"/>
              <a:gd name="T20" fmla="*/ 34 w 96"/>
              <a:gd name="T21" fmla="*/ 36 h 87"/>
              <a:gd name="T22" fmla="*/ 36 w 96"/>
              <a:gd name="T23" fmla="*/ 39 h 87"/>
              <a:gd name="T24" fmla="*/ 38 w 96"/>
              <a:gd name="T25" fmla="*/ 32 h 87"/>
              <a:gd name="T26" fmla="*/ 40 w 96"/>
              <a:gd name="T27" fmla="*/ 30 h 87"/>
              <a:gd name="T28" fmla="*/ 42 w 96"/>
              <a:gd name="T29" fmla="*/ 31 h 87"/>
              <a:gd name="T30" fmla="*/ 47 w 96"/>
              <a:gd name="T31" fmla="*/ 38 h 87"/>
              <a:gd name="T32" fmla="*/ 63 w 96"/>
              <a:gd name="T33" fmla="*/ 38 h 87"/>
              <a:gd name="T34" fmla="*/ 69 w 96"/>
              <a:gd name="T35" fmla="*/ 33 h 87"/>
              <a:gd name="T36" fmla="*/ 76 w 96"/>
              <a:gd name="T37" fmla="*/ 40 h 87"/>
              <a:gd name="T38" fmla="*/ 69 w 96"/>
              <a:gd name="T39" fmla="*/ 47 h 87"/>
              <a:gd name="T40" fmla="*/ 63 w 96"/>
              <a:gd name="T41" fmla="*/ 43 h 87"/>
              <a:gd name="T42" fmla="*/ 45 w 96"/>
              <a:gd name="T43" fmla="*/ 43 h 87"/>
              <a:gd name="T44" fmla="*/ 43 w 96"/>
              <a:gd name="T45" fmla="*/ 42 h 87"/>
              <a:gd name="T46" fmla="*/ 41 w 96"/>
              <a:gd name="T47" fmla="*/ 39 h 87"/>
              <a:gd name="T48" fmla="*/ 39 w 96"/>
              <a:gd name="T49" fmla="*/ 46 h 87"/>
              <a:gd name="T50" fmla="*/ 37 w 96"/>
              <a:gd name="T51" fmla="*/ 48 h 87"/>
              <a:gd name="T52" fmla="*/ 35 w 96"/>
              <a:gd name="T53" fmla="*/ 47 h 87"/>
              <a:gd name="T54" fmla="*/ 33 w 96"/>
              <a:gd name="T55" fmla="*/ 44 h 87"/>
              <a:gd name="T56" fmla="*/ 31 w 96"/>
              <a:gd name="T57" fmla="*/ 62 h 87"/>
              <a:gd name="T58" fmla="*/ 28 w 96"/>
              <a:gd name="T59" fmla="*/ 64 h 87"/>
              <a:gd name="T60" fmla="*/ 26 w 96"/>
              <a:gd name="T61" fmla="*/ 62 h 87"/>
              <a:gd name="T62" fmla="*/ 21 w 96"/>
              <a:gd name="T63" fmla="*/ 35 h 87"/>
              <a:gd name="T64" fmla="*/ 20 w 96"/>
              <a:gd name="T65" fmla="*/ 41 h 87"/>
              <a:gd name="T66" fmla="*/ 17 w 96"/>
              <a:gd name="T67" fmla="*/ 43 h 87"/>
              <a:gd name="T68" fmla="*/ 3 w 96"/>
              <a:gd name="T69" fmla="*/ 43 h 87"/>
              <a:gd name="T70" fmla="*/ 48 w 96"/>
              <a:gd name="T71" fmla="*/ 87 h 87"/>
              <a:gd name="T72" fmla="*/ 96 w 96"/>
              <a:gd name="T73" fmla="*/ 27 h 87"/>
              <a:gd name="T74" fmla="*/ 73 w 96"/>
              <a:gd name="T75" fmla="*/ 0 h 87"/>
              <a:gd name="T76" fmla="*/ 49 w 96"/>
              <a:gd name="T77" fmla="*/ 16 h 87"/>
              <a:gd name="T78" fmla="*/ 23 w 96"/>
              <a:gd name="T79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6" h="87">
                <a:moveTo>
                  <a:pt x="23" y="0"/>
                </a:moveTo>
                <a:cubicBezTo>
                  <a:pt x="6" y="0"/>
                  <a:pt x="0" y="14"/>
                  <a:pt x="0" y="27"/>
                </a:cubicBezTo>
                <a:cubicBezTo>
                  <a:pt x="0" y="31"/>
                  <a:pt x="0" y="35"/>
                  <a:pt x="1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1"/>
                  <a:pt x="20" y="20"/>
                  <a:pt x="21" y="20"/>
                </a:cubicBezTo>
                <a:cubicBezTo>
                  <a:pt x="22" y="20"/>
                  <a:pt x="23" y="21"/>
                  <a:pt x="24" y="22"/>
                </a:cubicBezTo>
                <a:cubicBezTo>
                  <a:pt x="28" y="47"/>
                  <a:pt x="28" y="47"/>
                  <a:pt x="28" y="4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36"/>
                  <a:pt x="31" y="35"/>
                  <a:pt x="32" y="34"/>
                </a:cubicBezTo>
                <a:cubicBezTo>
                  <a:pt x="33" y="34"/>
                  <a:pt x="34" y="35"/>
                  <a:pt x="34" y="36"/>
                </a:cubicBezTo>
                <a:cubicBezTo>
                  <a:pt x="36" y="39"/>
                  <a:pt x="36" y="39"/>
                  <a:pt x="36" y="39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31"/>
                  <a:pt x="39" y="30"/>
                  <a:pt x="40" y="30"/>
                </a:cubicBezTo>
                <a:cubicBezTo>
                  <a:pt x="41" y="30"/>
                  <a:pt x="42" y="30"/>
                  <a:pt x="42" y="31"/>
                </a:cubicBezTo>
                <a:cubicBezTo>
                  <a:pt x="47" y="38"/>
                  <a:pt x="47" y="38"/>
                  <a:pt x="47" y="38"/>
                </a:cubicBezTo>
                <a:cubicBezTo>
                  <a:pt x="63" y="38"/>
                  <a:pt x="63" y="38"/>
                  <a:pt x="63" y="38"/>
                </a:cubicBezTo>
                <a:cubicBezTo>
                  <a:pt x="64" y="35"/>
                  <a:pt x="66" y="33"/>
                  <a:pt x="69" y="33"/>
                </a:cubicBezTo>
                <a:cubicBezTo>
                  <a:pt x="73" y="33"/>
                  <a:pt x="76" y="37"/>
                  <a:pt x="76" y="40"/>
                </a:cubicBezTo>
                <a:cubicBezTo>
                  <a:pt x="76" y="44"/>
                  <a:pt x="73" y="47"/>
                  <a:pt x="69" y="47"/>
                </a:cubicBezTo>
                <a:cubicBezTo>
                  <a:pt x="67" y="47"/>
                  <a:pt x="64" y="46"/>
                  <a:pt x="63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4" y="43"/>
                  <a:pt x="44" y="43"/>
                  <a:pt x="43" y="42"/>
                </a:cubicBezTo>
                <a:cubicBezTo>
                  <a:pt x="41" y="39"/>
                  <a:pt x="41" y="39"/>
                  <a:pt x="41" y="39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7"/>
                  <a:pt x="38" y="48"/>
                  <a:pt x="37" y="48"/>
                </a:cubicBezTo>
                <a:cubicBezTo>
                  <a:pt x="36" y="48"/>
                  <a:pt x="35" y="48"/>
                  <a:pt x="35" y="47"/>
                </a:cubicBezTo>
                <a:cubicBezTo>
                  <a:pt x="33" y="44"/>
                  <a:pt x="33" y="44"/>
                  <a:pt x="33" y="44"/>
                </a:cubicBezTo>
                <a:cubicBezTo>
                  <a:pt x="31" y="62"/>
                  <a:pt x="31" y="62"/>
                  <a:pt x="31" y="62"/>
                </a:cubicBezTo>
                <a:cubicBezTo>
                  <a:pt x="31" y="63"/>
                  <a:pt x="30" y="64"/>
                  <a:pt x="28" y="64"/>
                </a:cubicBezTo>
                <a:cubicBezTo>
                  <a:pt x="27" y="64"/>
                  <a:pt x="26" y="64"/>
                  <a:pt x="26" y="62"/>
                </a:cubicBezTo>
                <a:cubicBezTo>
                  <a:pt x="21" y="35"/>
                  <a:pt x="21" y="35"/>
                  <a:pt x="21" y="35"/>
                </a:cubicBezTo>
                <a:cubicBezTo>
                  <a:pt x="20" y="41"/>
                  <a:pt x="20" y="41"/>
                  <a:pt x="20" y="41"/>
                </a:cubicBezTo>
                <a:cubicBezTo>
                  <a:pt x="19" y="43"/>
                  <a:pt x="18" y="43"/>
                  <a:pt x="17" y="43"/>
                </a:cubicBezTo>
                <a:cubicBezTo>
                  <a:pt x="3" y="43"/>
                  <a:pt x="3" y="43"/>
                  <a:pt x="3" y="43"/>
                </a:cubicBezTo>
                <a:cubicBezTo>
                  <a:pt x="12" y="62"/>
                  <a:pt x="34" y="71"/>
                  <a:pt x="48" y="87"/>
                </a:cubicBezTo>
                <a:cubicBezTo>
                  <a:pt x="65" y="67"/>
                  <a:pt x="96" y="55"/>
                  <a:pt x="96" y="27"/>
                </a:cubicBezTo>
                <a:cubicBezTo>
                  <a:pt x="96" y="14"/>
                  <a:pt x="90" y="0"/>
                  <a:pt x="73" y="0"/>
                </a:cubicBezTo>
                <a:cubicBezTo>
                  <a:pt x="54" y="0"/>
                  <a:pt x="49" y="16"/>
                  <a:pt x="49" y="16"/>
                </a:cubicBezTo>
                <a:cubicBezTo>
                  <a:pt x="49" y="16"/>
                  <a:pt x="44" y="0"/>
                  <a:pt x="23" y="0"/>
                </a:cubicBezTo>
                <a:close/>
              </a:path>
            </a:pathLst>
          </a:custGeom>
          <a:gradFill>
            <a:gsLst>
              <a:gs pos="50000">
                <a:srgbClr val="DC7183"/>
              </a:gs>
              <a:gs pos="0">
                <a:srgbClr val="E8A0AC"/>
              </a:gs>
              <a:gs pos="100000">
                <a:srgbClr val="D04159"/>
              </a:gs>
            </a:gsLst>
            <a:lin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60000"/>
                <a:lumOff val="40000"/>
              </a:schemeClr>
            </a:gs>
            <a:gs pos="14000">
              <a:schemeClr val="accent1">
                <a:lumMod val="50000"/>
              </a:schemeClr>
            </a:gs>
          </a:gsLst>
          <a:lin ang="40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圆角矩形 24"/>
          <p:cNvSpPr/>
          <p:nvPr/>
        </p:nvSpPr>
        <p:spPr>
          <a:xfrm>
            <a:off x="833120" y="709930"/>
            <a:ext cx="553720" cy="553720"/>
          </a:xfrm>
          <a:prstGeom prst="roundRect">
            <a:avLst>
              <a:gd name="adj" fmla="val 13457"/>
            </a:avLst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1028065" y="779780"/>
            <a:ext cx="165100" cy="341630"/>
            <a:chOff x="7925" y="7768"/>
            <a:chExt cx="260" cy="538"/>
          </a:xfrm>
          <a:solidFill>
            <a:schemeClr val="accent1">
              <a:lumMod val="50000"/>
            </a:schemeClr>
          </a:solidFill>
        </p:grpSpPr>
        <p:sp>
          <p:nvSpPr>
            <p:cNvPr id="138" name="Freeform 338"/>
            <p:cNvSpPr>
              <a:spLocks noEditPoints="1"/>
            </p:cNvSpPr>
            <p:nvPr/>
          </p:nvSpPr>
          <p:spPr bwMode="auto">
            <a:xfrm>
              <a:off x="7925" y="7768"/>
              <a:ext cx="260" cy="538"/>
            </a:xfrm>
            <a:custGeom>
              <a:avLst/>
              <a:gdLst>
                <a:gd name="T0" fmla="*/ 34 w 44"/>
                <a:gd name="T1" fmla="*/ 51 h 91"/>
                <a:gd name="T2" fmla="*/ 34 w 44"/>
                <a:gd name="T3" fmla="*/ 12 h 91"/>
                <a:gd name="T4" fmla="*/ 22 w 44"/>
                <a:gd name="T5" fmla="*/ 0 h 91"/>
                <a:gd name="T6" fmla="*/ 22 w 44"/>
                <a:gd name="T7" fmla="*/ 0 h 91"/>
                <a:gd name="T8" fmla="*/ 10 w 44"/>
                <a:gd name="T9" fmla="*/ 12 h 91"/>
                <a:gd name="T10" fmla="*/ 10 w 44"/>
                <a:gd name="T11" fmla="*/ 51 h 91"/>
                <a:gd name="T12" fmla="*/ 0 w 44"/>
                <a:gd name="T13" fmla="*/ 69 h 91"/>
                <a:gd name="T14" fmla="*/ 22 w 44"/>
                <a:gd name="T15" fmla="*/ 91 h 91"/>
                <a:gd name="T16" fmla="*/ 44 w 44"/>
                <a:gd name="T17" fmla="*/ 69 h 91"/>
                <a:gd name="T18" fmla="*/ 34 w 44"/>
                <a:gd name="T19" fmla="*/ 51 h 91"/>
                <a:gd name="T20" fmla="*/ 22 w 44"/>
                <a:gd name="T21" fmla="*/ 87 h 91"/>
                <a:gd name="T22" fmla="*/ 4 w 44"/>
                <a:gd name="T23" fmla="*/ 69 h 91"/>
                <a:gd name="T24" fmla="*/ 13 w 44"/>
                <a:gd name="T25" fmla="*/ 54 h 91"/>
                <a:gd name="T26" fmla="*/ 14 w 44"/>
                <a:gd name="T27" fmla="*/ 52 h 91"/>
                <a:gd name="T28" fmla="*/ 14 w 44"/>
                <a:gd name="T29" fmla="*/ 12 h 91"/>
                <a:gd name="T30" fmla="*/ 22 w 44"/>
                <a:gd name="T31" fmla="*/ 4 h 91"/>
                <a:gd name="T32" fmla="*/ 22 w 44"/>
                <a:gd name="T33" fmla="*/ 4 h 91"/>
                <a:gd name="T34" fmla="*/ 30 w 44"/>
                <a:gd name="T35" fmla="*/ 12 h 91"/>
                <a:gd name="T36" fmla="*/ 30 w 44"/>
                <a:gd name="T37" fmla="*/ 52 h 91"/>
                <a:gd name="T38" fmla="*/ 31 w 44"/>
                <a:gd name="T39" fmla="*/ 54 h 91"/>
                <a:gd name="T40" fmla="*/ 40 w 44"/>
                <a:gd name="T41" fmla="*/ 69 h 91"/>
                <a:gd name="T42" fmla="*/ 22 w 44"/>
                <a:gd name="T43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91">
                  <a:moveTo>
                    <a:pt x="34" y="51"/>
                  </a:moveTo>
                  <a:cubicBezTo>
                    <a:pt x="34" y="12"/>
                    <a:pt x="34" y="12"/>
                    <a:pt x="34" y="12"/>
                  </a:cubicBezTo>
                  <a:cubicBezTo>
                    <a:pt x="34" y="6"/>
                    <a:pt x="29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5" y="0"/>
                    <a:pt x="10" y="6"/>
                    <a:pt x="10" y="12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4" y="55"/>
                    <a:pt x="0" y="62"/>
                    <a:pt x="0" y="69"/>
                  </a:cubicBezTo>
                  <a:cubicBezTo>
                    <a:pt x="0" y="81"/>
                    <a:pt x="10" y="91"/>
                    <a:pt x="22" y="91"/>
                  </a:cubicBezTo>
                  <a:cubicBezTo>
                    <a:pt x="34" y="91"/>
                    <a:pt x="44" y="81"/>
                    <a:pt x="44" y="69"/>
                  </a:cubicBezTo>
                  <a:cubicBezTo>
                    <a:pt x="44" y="62"/>
                    <a:pt x="40" y="55"/>
                    <a:pt x="34" y="51"/>
                  </a:cubicBezTo>
                  <a:close/>
                  <a:moveTo>
                    <a:pt x="22" y="87"/>
                  </a:moveTo>
                  <a:cubicBezTo>
                    <a:pt x="12" y="87"/>
                    <a:pt x="4" y="79"/>
                    <a:pt x="4" y="69"/>
                  </a:cubicBezTo>
                  <a:cubicBezTo>
                    <a:pt x="4" y="63"/>
                    <a:pt x="7" y="57"/>
                    <a:pt x="13" y="54"/>
                  </a:cubicBezTo>
                  <a:cubicBezTo>
                    <a:pt x="13" y="53"/>
                    <a:pt x="14" y="53"/>
                    <a:pt x="14" y="5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8"/>
                    <a:pt x="17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4"/>
                    <a:pt x="30" y="8"/>
                    <a:pt x="30" y="1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3"/>
                    <a:pt x="31" y="53"/>
                    <a:pt x="31" y="54"/>
                  </a:cubicBezTo>
                  <a:cubicBezTo>
                    <a:pt x="37" y="57"/>
                    <a:pt x="40" y="63"/>
                    <a:pt x="40" y="69"/>
                  </a:cubicBezTo>
                  <a:cubicBezTo>
                    <a:pt x="40" y="79"/>
                    <a:pt x="32" y="87"/>
                    <a:pt x="2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39"/>
            <p:cNvSpPr>
              <a:spLocks noEditPoints="1"/>
            </p:cNvSpPr>
            <p:nvPr/>
          </p:nvSpPr>
          <p:spPr bwMode="auto">
            <a:xfrm>
              <a:off x="8000" y="7958"/>
              <a:ext cx="108" cy="273"/>
            </a:xfrm>
            <a:custGeom>
              <a:avLst/>
              <a:gdLst>
                <a:gd name="T0" fmla="*/ 11 w 18"/>
                <a:gd name="T1" fmla="*/ 28 h 46"/>
                <a:gd name="T2" fmla="*/ 11 w 18"/>
                <a:gd name="T3" fmla="*/ 2 h 46"/>
                <a:gd name="T4" fmla="*/ 9 w 18"/>
                <a:gd name="T5" fmla="*/ 0 h 46"/>
                <a:gd name="T6" fmla="*/ 7 w 18"/>
                <a:gd name="T7" fmla="*/ 2 h 46"/>
                <a:gd name="T8" fmla="*/ 7 w 18"/>
                <a:gd name="T9" fmla="*/ 28 h 46"/>
                <a:gd name="T10" fmla="*/ 0 w 18"/>
                <a:gd name="T11" fmla="*/ 37 h 46"/>
                <a:gd name="T12" fmla="*/ 9 w 18"/>
                <a:gd name="T13" fmla="*/ 46 h 46"/>
                <a:gd name="T14" fmla="*/ 18 w 18"/>
                <a:gd name="T15" fmla="*/ 37 h 46"/>
                <a:gd name="T16" fmla="*/ 11 w 18"/>
                <a:gd name="T17" fmla="*/ 28 h 46"/>
                <a:gd name="T18" fmla="*/ 9 w 18"/>
                <a:gd name="T19" fmla="*/ 42 h 46"/>
                <a:gd name="T20" fmla="*/ 4 w 18"/>
                <a:gd name="T21" fmla="*/ 37 h 46"/>
                <a:gd name="T22" fmla="*/ 9 w 18"/>
                <a:gd name="T23" fmla="*/ 32 h 46"/>
                <a:gd name="T24" fmla="*/ 14 w 18"/>
                <a:gd name="T25" fmla="*/ 37 h 46"/>
                <a:gd name="T26" fmla="*/ 9 w 18"/>
                <a:gd name="T27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46">
                  <a:moveTo>
                    <a:pt x="11" y="28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8" y="0"/>
                    <a:pt x="7" y="1"/>
                    <a:pt x="7" y="2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3" y="29"/>
                    <a:pt x="0" y="33"/>
                    <a:pt x="0" y="37"/>
                  </a:cubicBezTo>
                  <a:cubicBezTo>
                    <a:pt x="0" y="42"/>
                    <a:pt x="4" y="46"/>
                    <a:pt x="9" y="46"/>
                  </a:cubicBezTo>
                  <a:cubicBezTo>
                    <a:pt x="14" y="46"/>
                    <a:pt x="18" y="42"/>
                    <a:pt x="18" y="37"/>
                  </a:cubicBezTo>
                  <a:cubicBezTo>
                    <a:pt x="18" y="33"/>
                    <a:pt x="15" y="29"/>
                    <a:pt x="11" y="28"/>
                  </a:cubicBezTo>
                  <a:close/>
                  <a:moveTo>
                    <a:pt x="9" y="42"/>
                  </a:moveTo>
                  <a:cubicBezTo>
                    <a:pt x="6" y="42"/>
                    <a:pt x="4" y="40"/>
                    <a:pt x="4" y="37"/>
                  </a:cubicBezTo>
                  <a:cubicBezTo>
                    <a:pt x="4" y="34"/>
                    <a:pt x="6" y="32"/>
                    <a:pt x="9" y="32"/>
                  </a:cubicBezTo>
                  <a:cubicBezTo>
                    <a:pt x="12" y="32"/>
                    <a:pt x="14" y="34"/>
                    <a:pt x="14" y="37"/>
                  </a:cubicBezTo>
                  <a:cubicBezTo>
                    <a:pt x="14" y="40"/>
                    <a:pt x="12" y="42"/>
                    <a:pt x="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503680" y="675005"/>
            <a:ext cx="30213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>
                    <a:lumMod val="95000"/>
                  </a:schemeClr>
                </a:solidFill>
              </a:rPr>
              <a:t>在此处添加标题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503680" y="988060"/>
            <a:ext cx="302133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>
                    <a:lumMod val="95000"/>
                  </a:schemeClr>
                </a:solidFill>
              </a:rPr>
              <a:t>Epidemic prevention and control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66445" y="1637665"/>
            <a:ext cx="30556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</a:rPr>
              <a:t>强免疫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66445" y="2423160"/>
            <a:ext cx="464693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</a:rPr>
              <a:t>合理膳食，均衡营养，适量运动，增强免疫力。</a:t>
            </a:r>
          </a:p>
          <a:p>
            <a:pPr>
              <a:lnSpc>
                <a:spcPct val="150000"/>
              </a:lnSpc>
            </a:pPr>
            <a:endParaRPr lang="zh-CN" altLang="en-US" sz="160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</a:rPr>
              <a:t>老年人、儿童、医务人员等重点人群及时接种流感疫苗、肺炎疫苗等预防呼吸道疾病，降低交叉感染的风险。</a:t>
            </a:r>
          </a:p>
        </p:txBody>
      </p:sp>
      <p:pic>
        <p:nvPicPr>
          <p:cNvPr id="6" name="图片 5" descr="f563e4923a1d4be1b94d80201866cf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3440" y="1416050"/>
            <a:ext cx="5238750" cy="3952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60000"/>
                <a:lumOff val="40000"/>
              </a:schemeClr>
            </a:gs>
            <a:gs pos="14000">
              <a:schemeClr val="accent1">
                <a:lumMod val="50000"/>
              </a:schemeClr>
            </a:gs>
          </a:gsLst>
          <a:lin ang="40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圆角矩形 24"/>
          <p:cNvSpPr/>
          <p:nvPr/>
        </p:nvSpPr>
        <p:spPr>
          <a:xfrm>
            <a:off x="833120" y="709930"/>
            <a:ext cx="553720" cy="553720"/>
          </a:xfrm>
          <a:prstGeom prst="roundRect">
            <a:avLst>
              <a:gd name="adj" fmla="val 13457"/>
            </a:avLst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1028065" y="779780"/>
            <a:ext cx="165100" cy="341630"/>
            <a:chOff x="7925" y="7768"/>
            <a:chExt cx="260" cy="538"/>
          </a:xfrm>
          <a:solidFill>
            <a:schemeClr val="accent1">
              <a:lumMod val="50000"/>
            </a:schemeClr>
          </a:solidFill>
        </p:grpSpPr>
        <p:sp>
          <p:nvSpPr>
            <p:cNvPr id="138" name="Freeform 338"/>
            <p:cNvSpPr>
              <a:spLocks noEditPoints="1"/>
            </p:cNvSpPr>
            <p:nvPr/>
          </p:nvSpPr>
          <p:spPr bwMode="auto">
            <a:xfrm>
              <a:off x="7925" y="7768"/>
              <a:ext cx="260" cy="538"/>
            </a:xfrm>
            <a:custGeom>
              <a:avLst/>
              <a:gdLst>
                <a:gd name="T0" fmla="*/ 34 w 44"/>
                <a:gd name="T1" fmla="*/ 51 h 91"/>
                <a:gd name="T2" fmla="*/ 34 w 44"/>
                <a:gd name="T3" fmla="*/ 12 h 91"/>
                <a:gd name="T4" fmla="*/ 22 w 44"/>
                <a:gd name="T5" fmla="*/ 0 h 91"/>
                <a:gd name="T6" fmla="*/ 22 w 44"/>
                <a:gd name="T7" fmla="*/ 0 h 91"/>
                <a:gd name="T8" fmla="*/ 10 w 44"/>
                <a:gd name="T9" fmla="*/ 12 h 91"/>
                <a:gd name="T10" fmla="*/ 10 w 44"/>
                <a:gd name="T11" fmla="*/ 51 h 91"/>
                <a:gd name="T12" fmla="*/ 0 w 44"/>
                <a:gd name="T13" fmla="*/ 69 h 91"/>
                <a:gd name="T14" fmla="*/ 22 w 44"/>
                <a:gd name="T15" fmla="*/ 91 h 91"/>
                <a:gd name="T16" fmla="*/ 44 w 44"/>
                <a:gd name="T17" fmla="*/ 69 h 91"/>
                <a:gd name="T18" fmla="*/ 34 w 44"/>
                <a:gd name="T19" fmla="*/ 51 h 91"/>
                <a:gd name="T20" fmla="*/ 22 w 44"/>
                <a:gd name="T21" fmla="*/ 87 h 91"/>
                <a:gd name="T22" fmla="*/ 4 w 44"/>
                <a:gd name="T23" fmla="*/ 69 h 91"/>
                <a:gd name="T24" fmla="*/ 13 w 44"/>
                <a:gd name="T25" fmla="*/ 54 h 91"/>
                <a:gd name="T26" fmla="*/ 14 w 44"/>
                <a:gd name="T27" fmla="*/ 52 h 91"/>
                <a:gd name="T28" fmla="*/ 14 w 44"/>
                <a:gd name="T29" fmla="*/ 12 h 91"/>
                <a:gd name="T30" fmla="*/ 22 w 44"/>
                <a:gd name="T31" fmla="*/ 4 h 91"/>
                <a:gd name="T32" fmla="*/ 22 w 44"/>
                <a:gd name="T33" fmla="*/ 4 h 91"/>
                <a:gd name="T34" fmla="*/ 30 w 44"/>
                <a:gd name="T35" fmla="*/ 12 h 91"/>
                <a:gd name="T36" fmla="*/ 30 w 44"/>
                <a:gd name="T37" fmla="*/ 52 h 91"/>
                <a:gd name="T38" fmla="*/ 31 w 44"/>
                <a:gd name="T39" fmla="*/ 54 h 91"/>
                <a:gd name="T40" fmla="*/ 40 w 44"/>
                <a:gd name="T41" fmla="*/ 69 h 91"/>
                <a:gd name="T42" fmla="*/ 22 w 44"/>
                <a:gd name="T43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91">
                  <a:moveTo>
                    <a:pt x="34" y="51"/>
                  </a:moveTo>
                  <a:cubicBezTo>
                    <a:pt x="34" y="12"/>
                    <a:pt x="34" y="12"/>
                    <a:pt x="34" y="12"/>
                  </a:cubicBezTo>
                  <a:cubicBezTo>
                    <a:pt x="34" y="6"/>
                    <a:pt x="29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5" y="0"/>
                    <a:pt x="10" y="6"/>
                    <a:pt x="10" y="12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4" y="55"/>
                    <a:pt x="0" y="62"/>
                    <a:pt x="0" y="69"/>
                  </a:cubicBezTo>
                  <a:cubicBezTo>
                    <a:pt x="0" y="81"/>
                    <a:pt x="10" y="91"/>
                    <a:pt x="22" y="91"/>
                  </a:cubicBezTo>
                  <a:cubicBezTo>
                    <a:pt x="34" y="91"/>
                    <a:pt x="44" y="81"/>
                    <a:pt x="44" y="69"/>
                  </a:cubicBezTo>
                  <a:cubicBezTo>
                    <a:pt x="44" y="62"/>
                    <a:pt x="40" y="55"/>
                    <a:pt x="34" y="51"/>
                  </a:cubicBezTo>
                  <a:close/>
                  <a:moveTo>
                    <a:pt x="22" y="87"/>
                  </a:moveTo>
                  <a:cubicBezTo>
                    <a:pt x="12" y="87"/>
                    <a:pt x="4" y="79"/>
                    <a:pt x="4" y="69"/>
                  </a:cubicBezTo>
                  <a:cubicBezTo>
                    <a:pt x="4" y="63"/>
                    <a:pt x="7" y="57"/>
                    <a:pt x="13" y="54"/>
                  </a:cubicBezTo>
                  <a:cubicBezTo>
                    <a:pt x="13" y="53"/>
                    <a:pt x="14" y="53"/>
                    <a:pt x="14" y="5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8"/>
                    <a:pt x="17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4"/>
                    <a:pt x="30" y="8"/>
                    <a:pt x="30" y="1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3"/>
                    <a:pt x="31" y="53"/>
                    <a:pt x="31" y="54"/>
                  </a:cubicBezTo>
                  <a:cubicBezTo>
                    <a:pt x="37" y="57"/>
                    <a:pt x="40" y="63"/>
                    <a:pt x="40" y="69"/>
                  </a:cubicBezTo>
                  <a:cubicBezTo>
                    <a:pt x="40" y="79"/>
                    <a:pt x="32" y="87"/>
                    <a:pt x="2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39"/>
            <p:cNvSpPr>
              <a:spLocks noEditPoints="1"/>
            </p:cNvSpPr>
            <p:nvPr/>
          </p:nvSpPr>
          <p:spPr bwMode="auto">
            <a:xfrm>
              <a:off x="8000" y="7958"/>
              <a:ext cx="108" cy="273"/>
            </a:xfrm>
            <a:custGeom>
              <a:avLst/>
              <a:gdLst>
                <a:gd name="T0" fmla="*/ 11 w 18"/>
                <a:gd name="T1" fmla="*/ 28 h 46"/>
                <a:gd name="T2" fmla="*/ 11 w 18"/>
                <a:gd name="T3" fmla="*/ 2 h 46"/>
                <a:gd name="T4" fmla="*/ 9 w 18"/>
                <a:gd name="T5" fmla="*/ 0 h 46"/>
                <a:gd name="T6" fmla="*/ 7 w 18"/>
                <a:gd name="T7" fmla="*/ 2 h 46"/>
                <a:gd name="T8" fmla="*/ 7 w 18"/>
                <a:gd name="T9" fmla="*/ 28 h 46"/>
                <a:gd name="T10" fmla="*/ 0 w 18"/>
                <a:gd name="T11" fmla="*/ 37 h 46"/>
                <a:gd name="T12" fmla="*/ 9 w 18"/>
                <a:gd name="T13" fmla="*/ 46 h 46"/>
                <a:gd name="T14" fmla="*/ 18 w 18"/>
                <a:gd name="T15" fmla="*/ 37 h 46"/>
                <a:gd name="T16" fmla="*/ 11 w 18"/>
                <a:gd name="T17" fmla="*/ 28 h 46"/>
                <a:gd name="T18" fmla="*/ 9 w 18"/>
                <a:gd name="T19" fmla="*/ 42 h 46"/>
                <a:gd name="T20" fmla="*/ 4 w 18"/>
                <a:gd name="T21" fmla="*/ 37 h 46"/>
                <a:gd name="T22" fmla="*/ 9 w 18"/>
                <a:gd name="T23" fmla="*/ 32 h 46"/>
                <a:gd name="T24" fmla="*/ 14 w 18"/>
                <a:gd name="T25" fmla="*/ 37 h 46"/>
                <a:gd name="T26" fmla="*/ 9 w 18"/>
                <a:gd name="T27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46">
                  <a:moveTo>
                    <a:pt x="11" y="28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8" y="0"/>
                    <a:pt x="7" y="1"/>
                    <a:pt x="7" y="2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3" y="29"/>
                    <a:pt x="0" y="33"/>
                    <a:pt x="0" y="37"/>
                  </a:cubicBezTo>
                  <a:cubicBezTo>
                    <a:pt x="0" y="42"/>
                    <a:pt x="4" y="46"/>
                    <a:pt x="9" y="46"/>
                  </a:cubicBezTo>
                  <a:cubicBezTo>
                    <a:pt x="14" y="46"/>
                    <a:pt x="18" y="42"/>
                    <a:pt x="18" y="37"/>
                  </a:cubicBezTo>
                  <a:cubicBezTo>
                    <a:pt x="18" y="33"/>
                    <a:pt x="15" y="29"/>
                    <a:pt x="11" y="28"/>
                  </a:cubicBezTo>
                  <a:close/>
                  <a:moveTo>
                    <a:pt x="9" y="42"/>
                  </a:moveTo>
                  <a:cubicBezTo>
                    <a:pt x="6" y="42"/>
                    <a:pt x="4" y="40"/>
                    <a:pt x="4" y="37"/>
                  </a:cubicBezTo>
                  <a:cubicBezTo>
                    <a:pt x="4" y="34"/>
                    <a:pt x="6" y="32"/>
                    <a:pt x="9" y="32"/>
                  </a:cubicBezTo>
                  <a:cubicBezTo>
                    <a:pt x="12" y="32"/>
                    <a:pt x="14" y="34"/>
                    <a:pt x="14" y="37"/>
                  </a:cubicBezTo>
                  <a:cubicBezTo>
                    <a:pt x="14" y="40"/>
                    <a:pt x="12" y="42"/>
                    <a:pt x="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503680" y="675005"/>
            <a:ext cx="30213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>
                    <a:lumMod val="95000"/>
                  </a:schemeClr>
                </a:solidFill>
              </a:rPr>
              <a:t>在此处添加标题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503680" y="988060"/>
            <a:ext cx="302133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>
                    <a:lumMod val="95000"/>
                  </a:schemeClr>
                </a:solidFill>
              </a:rPr>
              <a:t>Epidemic prevention and control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068695" y="2327910"/>
            <a:ext cx="30556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</a:rPr>
              <a:t>早就医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068695" y="3113405"/>
            <a:ext cx="464693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</a:rPr>
              <a:t>关注自己及家人健康状况，根据疫情防控要求，积极配合核酸检测，出现发热、咳嗽等症状时及时就医。</a:t>
            </a:r>
          </a:p>
        </p:txBody>
      </p:sp>
      <p:pic>
        <p:nvPicPr>
          <p:cNvPr id="6" name="图片 5" descr="f16ddcb351084d7c955765433d13dec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840" y="1671320"/>
            <a:ext cx="4083050" cy="4083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60000"/>
                <a:lumOff val="40000"/>
              </a:schemeClr>
            </a:gs>
            <a:gs pos="14000">
              <a:schemeClr val="accent1">
                <a:lumMod val="50000"/>
              </a:schemeClr>
            </a:gs>
          </a:gsLst>
          <a:lin ang="40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椭圆 42"/>
          <p:cNvSpPr/>
          <p:nvPr/>
        </p:nvSpPr>
        <p:spPr>
          <a:xfrm>
            <a:off x="1653540" y="967740"/>
            <a:ext cx="3805555" cy="3695700"/>
          </a:xfrm>
          <a:prstGeom prst="ellipse">
            <a:avLst/>
          </a:prstGeom>
          <a:gradFill>
            <a:gsLst>
              <a:gs pos="50000">
                <a:srgbClr val="DC7183"/>
              </a:gs>
              <a:gs pos="0">
                <a:srgbClr val="E8A0AC"/>
              </a:gs>
              <a:gs pos="100000">
                <a:srgbClr val="D04159"/>
              </a:gs>
            </a:gsLst>
            <a:lin ang="11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1836420" y="1096010"/>
            <a:ext cx="3439160" cy="3439160"/>
          </a:xfrm>
          <a:prstGeom prst="ellipse">
            <a:avLst/>
          </a:prstGeom>
          <a:gradFill>
            <a:gsLst>
              <a:gs pos="50000">
                <a:srgbClr val="DC7183"/>
              </a:gs>
              <a:gs pos="0">
                <a:srgbClr val="E8A0AC"/>
              </a:gs>
              <a:gs pos="100000">
                <a:srgbClr val="D0415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 descr="e585326569d848e699bd72da31d5b3a1"/>
          <p:cNvPicPr>
            <a:picLocks noChangeAspect="1"/>
          </p:cNvPicPr>
          <p:nvPr/>
        </p:nvPicPr>
        <p:blipFill>
          <a:blip r:embed="rId2"/>
          <a:srcRect r="16530" b="10425"/>
          <a:stretch>
            <a:fillRect/>
          </a:stretch>
        </p:blipFill>
        <p:spPr>
          <a:xfrm>
            <a:off x="7402195" y="1717675"/>
            <a:ext cx="4789805" cy="5140325"/>
          </a:xfrm>
          <a:prstGeom prst="rect">
            <a:avLst/>
          </a:prstGeom>
        </p:spPr>
      </p:pic>
      <p:sp>
        <p:nvSpPr>
          <p:cNvPr id="5" name="六边形 4"/>
          <p:cNvSpPr/>
          <p:nvPr/>
        </p:nvSpPr>
        <p:spPr>
          <a:xfrm>
            <a:off x="1742440" y="1302385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>
            <a:off x="2455545" y="1767840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>
            <a:off x="1742440" y="2252980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六边形 7"/>
          <p:cNvSpPr/>
          <p:nvPr/>
        </p:nvSpPr>
        <p:spPr>
          <a:xfrm>
            <a:off x="1009650" y="1767840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六边形 8"/>
          <p:cNvSpPr/>
          <p:nvPr/>
        </p:nvSpPr>
        <p:spPr>
          <a:xfrm>
            <a:off x="1009650" y="2718435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六边形 10"/>
          <p:cNvSpPr/>
          <p:nvPr/>
        </p:nvSpPr>
        <p:spPr>
          <a:xfrm>
            <a:off x="1029335" y="817245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571875" y="1985010"/>
            <a:ext cx="543433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96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粗宋简" panose="02010609000101010101" charset="-122"/>
                <a:ea typeface="汉仪粗宋简" panose="02010609000101010101" charset="-122"/>
              </a:rPr>
              <a:t>谢谢观看</a:t>
            </a:r>
          </a:p>
        </p:txBody>
      </p:sp>
      <p:sp>
        <p:nvSpPr>
          <p:cNvPr id="18" name="六边形 17"/>
          <p:cNvSpPr/>
          <p:nvPr/>
        </p:nvSpPr>
        <p:spPr>
          <a:xfrm>
            <a:off x="1742440" y="3214370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六边形 19"/>
          <p:cNvSpPr/>
          <p:nvPr/>
        </p:nvSpPr>
        <p:spPr>
          <a:xfrm>
            <a:off x="990600" y="3693160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六边形 20"/>
          <p:cNvSpPr/>
          <p:nvPr/>
        </p:nvSpPr>
        <p:spPr>
          <a:xfrm>
            <a:off x="256540" y="2252980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Freeform 55"/>
          <p:cNvSpPr/>
          <p:nvPr/>
        </p:nvSpPr>
        <p:spPr bwMode="auto">
          <a:xfrm>
            <a:off x="425450" y="2475230"/>
            <a:ext cx="543560" cy="436880"/>
          </a:xfrm>
          <a:custGeom>
            <a:avLst/>
            <a:gdLst>
              <a:gd name="T0" fmla="*/ 23 w 96"/>
              <a:gd name="T1" fmla="*/ 0 h 87"/>
              <a:gd name="T2" fmla="*/ 0 w 96"/>
              <a:gd name="T3" fmla="*/ 27 h 87"/>
              <a:gd name="T4" fmla="*/ 1 w 96"/>
              <a:gd name="T5" fmla="*/ 38 h 87"/>
              <a:gd name="T6" fmla="*/ 15 w 96"/>
              <a:gd name="T7" fmla="*/ 38 h 87"/>
              <a:gd name="T8" fmla="*/ 19 w 96"/>
              <a:gd name="T9" fmla="*/ 22 h 87"/>
              <a:gd name="T10" fmla="*/ 21 w 96"/>
              <a:gd name="T11" fmla="*/ 20 h 87"/>
              <a:gd name="T12" fmla="*/ 24 w 96"/>
              <a:gd name="T13" fmla="*/ 22 h 87"/>
              <a:gd name="T14" fmla="*/ 28 w 96"/>
              <a:gd name="T15" fmla="*/ 47 h 87"/>
              <a:gd name="T16" fmla="*/ 30 w 96"/>
              <a:gd name="T17" fmla="*/ 37 h 87"/>
              <a:gd name="T18" fmla="*/ 32 w 96"/>
              <a:gd name="T19" fmla="*/ 34 h 87"/>
              <a:gd name="T20" fmla="*/ 34 w 96"/>
              <a:gd name="T21" fmla="*/ 36 h 87"/>
              <a:gd name="T22" fmla="*/ 36 w 96"/>
              <a:gd name="T23" fmla="*/ 39 h 87"/>
              <a:gd name="T24" fmla="*/ 38 w 96"/>
              <a:gd name="T25" fmla="*/ 32 h 87"/>
              <a:gd name="T26" fmla="*/ 40 w 96"/>
              <a:gd name="T27" fmla="*/ 30 h 87"/>
              <a:gd name="T28" fmla="*/ 42 w 96"/>
              <a:gd name="T29" fmla="*/ 31 h 87"/>
              <a:gd name="T30" fmla="*/ 47 w 96"/>
              <a:gd name="T31" fmla="*/ 38 h 87"/>
              <a:gd name="T32" fmla="*/ 63 w 96"/>
              <a:gd name="T33" fmla="*/ 38 h 87"/>
              <a:gd name="T34" fmla="*/ 69 w 96"/>
              <a:gd name="T35" fmla="*/ 33 h 87"/>
              <a:gd name="T36" fmla="*/ 76 w 96"/>
              <a:gd name="T37" fmla="*/ 40 h 87"/>
              <a:gd name="T38" fmla="*/ 69 w 96"/>
              <a:gd name="T39" fmla="*/ 47 h 87"/>
              <a:gd name="T40" fmla="*/ 63 w 96"/>
              <a:gd name="T41" fmla="*/ 43 h 87"/>
              <a:gd name="T42" fmla="*/ 45 w 96"/>
              <a:gd name="T43" fmla="*/ 43 h 87"/>
              <a:gd name="T44" fmla="*/ 43 w 96"/>
              <a:gd name="T45" fmla="*/ 42 h 87"/>
              <a:gd name="T46" fmla="*/ 41 w 96"/>
              <a:gd name="T47" fmla="*/ 39 h 87"/>
              <a:gd name="T48" fmla="*/ 39 w 96"/>
              <a:gd name="T49" fmla="*/ 46 h 87"/>
              <a:gd name="T50" fmla="*/ 37 w 96"/>
              <a:gd name="T51" fmla="*/ 48 h 87"/>
              <a:gd name="T52" fmla="*/ 35 w 96"/>
              <a:gd name="T53" fmla="*/ 47 h 87"/>
              <a:gd name="T54" fmla="*/ 33 w 96"/>
              <a:gd name="T55" fmla="*/ 44 h 87"/>
              <a:gd name="T56" fmla="*/ 31 w 96"/>
              <a:gd name="T57" fmla="*/ 62 h 87"/>
              <a:gd name="T58" fmla="*/ 28 w 96"/>
              <a:gd name="T59" fmla="*/ 64 h 87"/>
              <a:gd name="T60" fmla="*/ 26 w 96"/>
              <a:gd name="T61" fmla="*/ 62 h 87"/>
              <a:gd name="T62" fmla="*/ 21 w 96"/>
              <a:gd name="T63" fmla="*/ 35 h 87"/>
              <a:gd name="T64" fmla="*/ 20 w 96"/>
              <a:gd name="T65" fmla="*/ 41 h 87"/>
              <a:gd name="T66" fmla="*/ 17 w 96"/>
              <a:gd name="T67" fmla="*/ 43 h 87"/>
              <a:gd name="T68" fmla="*/ 3 w 96"/>
              <a:gd name="T69" fmla="*/ 43 h 87"/>
              <a:gd name="T70" fmla="*/ 48 w 96"/>
              <a:gd name="T71" fmla="*/ 87 h 87"/>
              <a:gd name="T72" fmla="*/ 96 w 96"/>
              <a:gd name="T73" fmla="*/ 27 h 87"/>
              <a:gd name="T74" fmla="*/ 73 w 96"/>
              <a:gd name="T75" fmla="*/ 0 h 87"/>
              <a:gd name="T76" fmla="*/ 49 w 96"/>
              <a:gd name="T77" fmla="*/ 16 h 87"/>
              <a:gd name="T78" fmla="*/ 23 w 96"/>
              <a:gd name="T79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6" h="87">
                <a:moveTo>
                  <a:pt x="23" y="0"/>
                </a:moveTo>
                <a:cubicBezTo>
                  <a:pt x="6" y="0"/>
                  <a:pt x="0" y="14"/>
                  <a:pt x="0" y="27"/>
                </a:cubicBezTo>
                <a:cubicBezTo>
                  <a:pt x="0" y="31"/>
                  <a:pt x="0" y="35"/>
                  <a:pt x="1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1"/>
                  <a:pt x="20" y="20"/>
                  <a:pt x="21" y="20"/>
                </a:cubicBezTo>
                <a:cubicBezTo>
                  <a:pt x="22" y="20"/>
                  <a:pt x="23" y="21"/>
                  <a:pt x="24" y="22"/>
                </a:cubicBezTo>
                <a:cubicBezTo>
                  <a:pt x="28" y="47"/>
                  <a:pt x="28" y="47"/>
                  <a:pt x="28" y="4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36"/>
                  <a:pt x="31" y="35"/>
                  <a:pt x="32" y="34"/>
                </a:cubicBezTo>
                <a:cubicBezTo>
                  <a:pt x="33" y="34"/>
                  <a:pt x="34" y="35"/>
                  <a:pt x="34" y="36"/>
                </a:cubicBezTo>
                <a:cubicBezTo>
                  <a:pt x="36" y="39"/>
                  <a:pt x="36" y="39"/>
                  <a:pt x="36" y="39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31"/>
                  <a:pt x="39" y="30"/>
                  <a:pt x="40" y="30"/>
                </a:cubicBezTo>
                <a:cubicBezTo>
                  <a:pt x="41" y="30"/>
                  <a:pt x="42" y="30"/>
                  <a:pt x="42" y="31"/>
                </a:cubicBezTo>
                <a:cubicBezTo>
                  <a:pt x="47" y="38"/>
                  <a:pt x="47" y="38"/>
                  <a:pt x="47" y="38"/>
                </a:cubicBezTo>
                <a:cubicBezTo>
                  <a:pt x="63" y="38"/>
                  <a:pt x="63" y="38"/>
                  <a:pt x="63" y="38"/>
                </a:cubicBezTo>
                <a:cubicBezTo>
                  <a:pt x="64" y="35"/>
                  <a:pt x="66" y="33"/>
                  <a:pt x="69" y="33"/>
                </a:cubicBezTo>
                <a:cubicBezTo>
                  <a:pt x="73" y="33"/>
                  <a:pt x="76" y="37"/>
                  <a:pt x="76" y="40"/>
                </a:cubicBezTo>
                <a:cubicBezTo>
                  <a:pt x="76" y="44"/>
                  <a:pt x="73" y="47"/>
                  <a:pt x="69" y="47"/>
                </a:cubicBezTo>
                <a:cubicBezTo>
                  <a:pt x="67" y="47"/>
                  <a:pt x="64" y="46"/>
                  <a:pt x="63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4" y="43"/>
                  <a:pt x="44" y="43"/>
                  <a:pt x="43" y="42"/>
                </a:cubicBezTo>
                <a:cubicBezTo>
                  <a:pt x="41" y="39"/>
                  <a:pt x="41" y="39"/>
                  <a:pt x="41" y="39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7"/>
                  <a:pt x="38" y="48"/>
                  <a:pt x="37" y="48"/>
                </a:cubicBezTo>
                <a:cubicBezTo>
                  <a:pt x="36" y="48"/>
                  <a:pt x="35" y="48"/>
                  <a:pt x="35" y="47"/>
                </a:cubicBezTo>
                <a:cubicBezTo>
                  <a:pt x="33" y="44"/>
                  <a:pt x="33" y="44"/>
                  <a:pt x="33" y="44"/>
                </a:cubicBezTo>
                <a:cubicBezTo>
                  <a:pt x="31" y="62"/>
                  <a:pt x="31" y="62"/>
                  <a:pt x="31" y="62"/>
                </a:cubicBezTo>
                <a:cubicBezTo>
                  <a:pt x="31" y="63"/>
                  <a:pt x="30" y="64"/>
                  <a:pt x="28" y="64"/>
                </a:cubicBezTo>
                <a:cubicBezTo>
                  <a:pt x="27" y="64"/>
                  <a:pt x="26" y="64"/>
                  <a:pt x="26" y="62"/>
                </a:cubicBezTo>
                <a:cubicBezTo>
                  <a:pt x="21" y="35"/>
                  <a:pt x="21" y="35"/>
                  <a:pt x="21" y="35"/>
                </a:cubicBezTo>
                <a:cubicBezTo>
                  <a:pt x="20" y="41"/>
                  <a:pt x="20" y="41"/>
                  <a:pt x="20" y="41"/>
                </a:cubicBezTo>
                <a:cubicBezTo>
                  <a:pt x="19" y="43"/>
                  <a:pt x="18" y="43"/>
                  <a:pt x="17" y="43"/>
                </a:cubicBezTo>
                <a:cubicBezTo>
                  <a:pt x="3" y="43"/>
                  <a:pt x="3" y="43"/>
                  <a:pt x="3" y="43"/>
                </a:cubicBezTo>
                <a:cubicBezTo>
                  <a:pt x="12" y="62"/>
                  <a:pt x="34" y="71"/>
                  <a:pt x="48" y="87"/>
                </a:cubicBezTo>
                <a:cubicBezTo>
                  <a:pt x="65" y="67"/>
                  <a:pt x="96" y="55"/>
                  <a:pt x="96" y="27"/>
                </a:cubicBezTo>
                <a:cubicBezTo>
                  <a:pt x="96" y="14"/>
                  <a:pt x="90" y="0"/>
                  <a:pt x="73" y="0"/>
                </a:cubicBezTo>
                <a:cubicBezTo>
                  <a:pt x="54" y="0"/>
                  <a:pt x="49" y="16"/>
                  <a:pt x="49" y="16"/>
                </a:cubicBezTo>
                <a:cubicBezTo>
                  <a:pt x="49" y="16"/>
                  <a:pt x="44" y="0"/>
                  <a:pt x="23" y="0"/>
                </a:cubicBezTo>
                <a:close/>
              </a:path>
            </a:pathLst>
          </a:custGeom>
          <a:gradFill>
            <a:gsLst>
              <a:gs pos="50000">
                <a:srgbClr val="DC7183"/>
              </a:gs>
              <a:gs pos="0">
                <a:srgbClr val="E8A0AC"/>
              </a:gs>
              <a:gs pos="100000">
                <a:srgbClr val="D04159"/>
              </a:gs>
            </a:gsLst>
            <a:lin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6783070" y="3632835"/>
            <a:ext cx="553720" cy="553720"/>
          </a:xfrm>
          <a:prstGeom prst="roundRect">
            <a:avLst>
              <a:gd name="adj" fmla="val 13457"/>
            </a:avLst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7497445" y="3632835"/>
            <a:ext cx="553720" cy="553720"/>
          </a:xfrm>
          <a:prstGeom prst="roundRect">
            <a:avLst>
              <a:gd name="adj" fmla="val 13457"/>
            </a:avLst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/>
          <p:cNvSpPr/>
          <p:nvPr/>
        </p:nvSpPr>
        <p:spPr>
          <a:xfrm>
            <a:off x="8211820" y="3632835"/>
            <a:ext cx="553720" cy="553720"/>
          </a:xfrm>
          <a:prstGeom prst="roundRect">
            <a:avLst>
              <a:gd name="adj" fmla="val 13457"/>
            </a:avLst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>
            <a:off x="8926195" y="3632835"/>
            <a:ext cx="553720" cy="553720"/>
          </a:xfrm>
          <a:prstGeom prst="roundRect">
            <a:avLst>
              <a:gd name="adj" fmla="val 13457"/>
            </a:avLst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6978015" y="3702685"/>
            <a:ext cx="165100" cy="341630"/>
            <a:chOff x="7925" y="7768"/>
            <a:chExt cx="260" cy="538"/>
          </a:xfrm>
          <a:solidFill>
            <a:schemeClr val="accent1">
              <a:lumMod val="50000"/>
            </a:schemeClr>
          </a:solidFill>
        </p:grpSpPr>
        <p:sp>
          <p:nvSpPr>
            <p:cNvPr id="138" name="Freeform 338"/>
            <p:cNvSpPr>
              <a:spLocks noEditPoints="1"/>
            </p:cNvSpPr>
            <p:nvPr/>
          </p:nvSpPr>
          <p:spPr bwMode="auto">
            <a:xfrm>
              <a:off x="7925" y="7768"/>
              <a:ext cx="260" cy="538"/>
            </a:xfrm>
            <a:custGeom>
              <a:avLst/>
              <a:gdLst>
                <a:gd name="T0" fmla="*/ 34 w 44"/>
                <a:gd name="T1" fmla="*/ 51 h 91"/>
                <a:gd name="T2" fmla="*/ 34 w 44"/>
                <a:gd name="T3" fmla="*/ 12 h 91"/>
                <a:gd name="T4" fmla="*/ 22 w 44"/>
                <a:gd name="T5" fmla="*/ 0 h 91"/>
                <a:gd name="T6" fmla="*/ 22 w 44"/>
                <a:gd name="T7" fmla="*/ 0 h 91"/>
                <a:gd name="T8" fmla="*/ 10 w 44"/>
                <a:gd name="T9" fmla="*/ 12 h 91"/>
                <a:gd name="T10" fmla="*/ 10 w 44"/>
                <a:gd name="T11" fmla="*/ 51 h 91"/>
                <a:gd name="T12" fmla="*/ 0 w 44"/>
                <a:gd name="T13" fmla="*/ 69 h 91"/>
                <a:gd name="T14" fmla="*/ 22 w 44"/>
                <a:gd name="T15" fmla="*/ 91 h 91"/>
                <a:gd name="T16" fmla="*/ 44 w 44"/>
                <a:gd name="T17" fmla="*/ 69 h 91"/>
                <a:gd name="T18" fmla="*/ 34 w 44"/>
                <a:gd name="T19" fmla="*/ 51 h 91"/>
                <a:gd name="T20" fmla="*/ 22 w 44"/>
                <a:gd name="T21" fmla="*/ 87 h 91"/>
                <a:gd name="T22" fmla="*/ 4 w 44"/>
                <a:gd name="T23" fmla="*/ 69 h 91"/>
                <a:gd name="T24" fmla="*/ 13 w 44"/>
                <a:gd name="T25" fmla="*/ 54 h 91"/>
                <a:gd name="T26" fmla="*/ 14 w 44"/>
                <a:gd name="T27" fmla="*/ 52 h 91"/>
                <a:gd name="T28" fmla="*/ 14 w 44"/>
                <a:gd name="T29" fmla="*/ 12 h 91"/>
                <a:gd name="T30" fmla="*/ 22 w 44"/>
                <a:gd name="T31" fmla="*/ 4 h 91"/>
                <a:gd name="T32" fmla="*/ 22 w 44"/>
                <a:gd name="T33" fmla="*/ 4 h 91"/>
                <a:gd name="T34" fmla="*/ 30 w 44"/>
                <a:gd name="T35" fmla="*/ 12 h 91"/>
                <a:gd name="T36" fmla="*/ 30 w 44"/>
                <a:gd name="T37" fmla="*/ 52 h 91"/>
                <a:gd name="T38" fmla="*/ 31 w 44"/>
                <a:gd name="T39" fmla="*/ 54 h 91"/>
                <a:gd name="T40" fmla="*/ 40 w 44"/>
                <a:gd name="T41" fmla="*/ 69 h 91"/>
                <a:gd name="T42" fmla="*/ 22 w 44"/>
                <a:gd name="T43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91">
                  <a:moveTo>
                    <a:pt x="34" y="51"/>
                  </a:moveTo>
                  <a:cubicBezTo>
                    <a:pt x="34" y="12"/>
                    <a:pt x="34" y="12"/>
                    <a:pt x="34" y="12"/>
                  </a:cubicBezTo>
                  <a:cubicBezTo>
                    <a:pt x="34" y="6"/>
                    <a:pt x="29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5" y="0"/>
                    <a:pt x="10" y="6"/>
                    <a:pt x="10" y="12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4" y="55"/>
                    <a:pt x="0" y="62"/>
                    <a:pt x="0" y="69"/>
                  </a:cubicBezTo>
                  <a:cubicBezTo>
                    <a:pt x="0" y="81"/>
                    <a:pt x="10" y="91"/>
                    <a:pt x="22" y="91"/>
                  </a:cubicBezTo>
                  <a:cubicBezTo>
                    <a:pt x="34" y="91"/>
                    <a:pt x="44" y="81"/>
                    <a:pt x="44" y="69"/>
                  </a:cubicBezTo>
                  <a:cubicBezTo>
                    <a:pt x="44" y="62"/>
                    <a:pt x="40" y="55"/>
                    <a:pt x="34" y="51"/>
                  </a:cubicBezTo>
                  <a:close/>
                  <a:moveTo>
                    <a:pt x="22" y="87"/>
                  </a:moveTo>
                  <a:cubicBezTo>
                    <a:pt x="12" y="87"/>
                    <a:pt x="4" y="79"/>
                    <a:pt x="4" y="69"/>
                  </a:cubicBezTo>
                  <a:cubicBezTo>
                    <a:pt x="4" y="63"/>
                    <a:pt x="7" y="57"/>
                    <a:pt x="13" y="54"/>
                  </a:cubicBezTo>
                  <a:cubicBezTo>
                    <a:pt x="13" y="53"/>
                    <a:pt x="14" y="53"/>
                    <a:pt x="14" y="5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8"/>
                    <a:pt x="17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4"/>
                    <a:pt x="30" y="8"/>
                    <a:pt x="30" y="1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3"/>
                    <a:pt x="31" y="53"/>
                    <a:pt x="31" y="54"/>
                  </a:cubicBezTo>
                  <a:cubicBezTo>
                    <a:pt x="37" y="57"/>
                    <a:pt x="40" y="63"/>
                    <a:pt x="40" y="69"/>
                  </a:cubicBezTo>
                  <a:cubicBezTo>
                    <a:pt x="40" y="79"/>
                    <a:pt x="32" y="87"/>
                    <a:pt x="2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39"/>
            <p:cNvSpPr>
              <a:spLocks noEditPoints="1"/>
            </p:cNvSpPr>
            <p:nvPr/>
          </p:nvSpPr>
          <p:spPr bwMode="auto">
            <a:xfrm>
              <a:off x="8000" y="7958"/>
              <a:ext cx="108" cy="273"/>
            </a:xfrm>
            <a:custGeom>
              <a:avLst/>
              <a:gdLst>
                <a:gd name="T0" fmla="*/ 11 w 18"/>
                <a:gd name="T1" fmla="*/ 28 h 46"/>
                <a:gd name="T2" fmla="*/ 11 w 18"/>
                <a:gd name="T3" fmla="*/ 2 h 46"/>
                <a:gd name="T4" fmla="*/ 9 w 18"/>
                <a:gd name="T5" fmla="*/ 0 h 46"/>
                <a:gd name="T6" fmla="*/ 7 w 18"/>
                <a:gd name="T7" fmla="*/ 2 h 46"/>
                <a:gd name="T8" fmla="*/ 7 w 18"/>
                <a:gd name="T9" fmla="*/ 28 h 46"/>
                <a:gd name="T10" fmla="*/ 0 w 18"/>
                <a:gd name="T11" fmla="*/ 37 h 46"/>
                <a:gd name="T12" fmla="*/ 9 w 18"/>
                <a:gd name="T13" fmla="*/ 46 h 46"/>
                <a:gd name="T14" fmla="*/ 18 w 18"/>
                <a:gd name="T15" fmla="*/ 37 h 46"/>
                <a:gd name="T16" fmla="*/ 11 w 18"/>
                <a:gd name="T17" fmla="*/ 28 h 46"/>
                <a:gd name="T18" fmla="*/ 9 w 18"/>
                <a:gd name="T19" fmla="*/ 42 h 46"/>
                <a:gd name="T20" fmla="*/ 4 w 18"/>
                <a:gd name="T21" fmla="*/ 37 h 46"/>
                <a:gd name="T22" fmla="*/ 9 w 18"/>
                <a:gd name="T23" fmla="*/ 32 h 46"/>
                <a:gd name="T24" fmla="*/ 14 w 18"/>
                <a:gd name="T25" fmla="*/ 37 h 46"/>
                <a:gd name="T26" fmla="*/ 9 w 18"/>
                <a:gd name="T27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46">
                  <a:moveTo>
                    <a:pt x="11" y="28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8" y="0"/>
                    <a:pt x="7" y="1"/>
                    <a:pt x="7" y="2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3" y="29"/>
                    <a:pt x="0" y="33"/>
                    <a:pt x="0" y="37"/>
                  </a:cubicBezTo>
                  <a:cubicBezTo>
                    <a:pt x="0" y="42"/>
                    <a:pt x="4" y="46"/>
                    <a:pt x="9" y="46"/>
                  </a:cubicBezTo>
                  <a:cubicBezTo>
                    <a:pt x="14" y="46"/>
                    <a:pt x="18" y="42"/>
                    <a:pt x="18" y="37"/>
                  </a:cubicBezTo>
                  <a:cubicBezTo>
                    <a:pt x="18" y="33"/>
                    <a:pt x="15" y="29"/>
                    <a:pt x="11" y="28"/>
                  </a:cubicBezTo>
                  <a:close/>
                  <a:moveTo>
                    <a:pt x="9" y="42"/>
                  </a:moveTo>
                  <a:cubicBezTo>
                    <a:pt x="6" y="42"/>
                    <a:pt x="4" y="40"/>
                    <a:pt x="4" y="37"/>
                  </a:cubicBezTo>
                  <a:cubicBezTo>
                    <a:pt x="4" y="34"/>
                    <a:pt x="6" y="32"/>
                    <a:pt x="9" y="32"/>
                  </a:cubicBezTo>
                  <a:cubicBezTo>
                    <a:pt x="12" y="32"/>
                    <a:pt x="14" y="34"/>
                    <a:pt x="14" y="37"/>
                  </a:cubicBezTo>
                  <a:cubicBezTo>
                    <a:pt x="14" y="40"/>
                    <a:pt x="12" y="42"/>
                    <a:pt x="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8" name="Freeform 358"/>
          <p:cNvSpPr/>
          <p:nvPr/>
        </p:nvSpPr>
        <p:spPr bwMode="auto">
          <a:xfrm>
            <a:off x="9130030" y="3749675"/>
            <a:ext cx="146050" cy="319405"/>
          </a:xfrm>
          <a:custGeom>
            <a:avLst/>
            <a:gdLst>
              <a:gd name="T0" fmla="*/ 25 w 39"/>
              <a:gd name="T1" fmla="*/ 0 h 85"/>
              <a:gd name="T2" fmla="*/ 21 w 39"/>
              <a:gd name="T3" fmla="*/ 0 h 85"/>
              <a:gd name="T4" fmla="*/ 8 w 39"/>
              <a:gd name="T5" fmla="*/ 13 h 85"/>
              <a:gd name="T6" fmla="*/ 8 w 39"/>
              <a:gd name="T7" fmla="*/ 55 h 85"/>
              <a:gd name="T8" fmla="*/ 19 w 39"/>
              <a:gd name="T9" fmla="*/ 68 h 85"/>
              <a:gd name="T10" fmla="*/ 31 w 39"/>
              <a:gd name="T11" fmla="*/ 55 h 85"/>
              <a:gd name="T12" fmla="*/ 31 w 39"/>
              <a:gd name="T13" fmla="*/ 24 h 85"/>
              <a:gd name="T14" fmla="*/ 27 w 39"/>
              <a:gd name="T15" fmla="*/ 24 h 85"/>
              <a:gd name="T16" fmla="*/ 27 w 39"/>
              <a:gd name="T17" fmla="*/ 55 h 85"/>
              <a:gd name="T18" fmla="*/ 19 w 39"/>
              <a:gd name="T19" fmla="*/ 64 h 85"/>
              <a:gd name="T20" fmla="*/ 12 w 39"/>
              <a:gd name="T21" fmla="*/ 55 h 85"/>
              <a:gd name="T22" fmla="*/ 12 w 39"/>
              <a:gd name="T23" fmla="*/ 13 h 85"/>
              <a:gd name="T24" fmla="*/ 21 w 39"/>
              <a:gd name="T25" fmla="*/ 4 h 85"/>
              <a:gd name="T26" fmla="*/ 25 w 39"/>
              <a:gd name="T27" fmla="*/ 4 h 85"/>
              <a:gd name="T28" fmla="*/ 35 w 39"/>
              <a:gd name="T29" fmla="*/ 13 h 85"/>
              <a:gd name="T30" fmla="*/ 35 w 39"/>
              <a:gd name="T31" fmla="*/ 67 h 85"/>
              <a:gd name="T32" fmla="*/ 27 w 39"/>
              <a:gd name="T33" fmla="*/ 80 h 85"/>
              <a:gd name="T34" fmla="*/ 11 w 39"/>
              <a:gd name="T35" fmla="*/ 80 h 85"/>
              <a:gd name="T36" fmla="*/ 4 w 39"/>
              <a:gd name="T37" fmla="*/ 67 h 85"/>
              <a:gd name="T38" fmla="*/ 4 w 39"/>
              <a:gd name="T39" fmla="*/ 24 h 85"/>
              <a:gd name="T40" fmla="*/ 0 w 39"/>
              <a:gd name="T41" fmla="*/ 24 h 85"/>
              <a:gd name="T42" fmla="*/ 0 w 39"/>
              <a:gd name="T43" fmla="*/ 67 h 85"/>
              <a:gd name="T44" fmla="*/ 10 w 39"/>
              <a:gd name="T45" fmla="*/ 83 h 85"/>
              <a:gd name="T46" fmla="*/ 19 w 39"/>
              <a:gd name="T47" fmla="*/ 85 h 85"/>
              <a:gd name="T48" fmla="*/ 29 w 39"/>
              <a:gd name="T49" fmla="*/ 83 h 85"/>
              <a:gd name="T50" fmla="*/ 39 w 39"/>
              <a:gd name="T51" fmla="*/ 67 h 85"/>
              <a:gd name="T52" fmla="*/ 39 w 39"/>
              <a:gd name="T53" fmla="*/ 13 h 85"/>
              <a:gd name="T54" fmla="*/ 25 w 39"/>
              <a:gd name="T5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9" h="85">
                <a:moveTo>
                  <a:pt x="25" y="0"/>
                </a:moveTo>
                <a:cubicBezTo>
                  <a:pt x="21" y="0"/>
                  <a:pt x="21" y="0"/>
                  <a:pt x="21" y="0"/>
                </a:cubicBezTo>
                <a:cubicBezTo>
                  <a:pt x="14" y="0"/>
                  <a:pt x="8" y="6"/>
                  <a:pt x="8" y="13"/>
                </a:cubicBezTo>
                <a:cubicBezTo>
                  <a:pt x="8" y="55"/>
                  <a:pt x="8" y="55"/>
                  <a:pt x="8" y="55"/>
                </a:cubicBezTo>
                <a:cubicBezTo>
                  <a:pt x="8" y="62"/>
                  <a:pt x="13" y="68"/>
                  <a:pt x="19" y="68"/>
                </a:cubicBezTo>
                <a:cubicBezTo>
                  <a:pt x="26" y="68"/>
                  <a:pt x="31" y="62"/>
                  <a:pt x="31" y="55"/>
                </a:cubicBezTo>
                <a:cubicBezTo>
                  <a:pt x="31" y="24"/>
                  <a:pt x="31" y="24"/>
                  <a:pt x="31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55"/>
                  <a:pt x="27" y="55"/>
                  <a:pt x="27" y="55"/>
                </a:cubicBezTo>
                <a:cubicBezTo>
                  <a:pt x="27" y="60"/>
                  <a:pt x="23" y="64"/>
                  <a:pt x="19" y="64"/>
                </a:cubicBezTo>
                <a:cubicBezTo>
                  <a:pt x="15" y="64"/>
                  <a:pt x="12" y="60"/>
                  <a:pt x="12" y="55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8"/>
                  <a:pt x="16" y="4"/>
                  <a:pt x="21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31" y="4"/>
                  <a:pt x="35" y="8"/>
                  <a:pt x="35" y="13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72"/>
                  <a:pt x="31" y="78"/>
                  <a:pt x="27" y="80"/>
                </a:cubicBezTo>
                <a:cubicBezTo>
                  <a:pt x="23" y="82"/>
                  <a:pt x="16" y="82"/>
                  <a:pt x="11" y="80"/>
                </a:cubicBezTo>
                <a:cubicBezTo>
                  <a:pt x="7" y="78"/>
                  <a:pt x="4" y="72"/>
                  <a:pt x="4" y="67"/>
                </a:cubicBezTo>
                <a:cubicBezTo>
                  <a:pt x="4" y="24"/>
                  <a:pt x="4" y="24"/>
                  <a:pt x="4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74"/>
                  <a:pt x="4" y="81"/>
                  <a:pt x="10" y="83"/>
                </a:cubicBezTo>
                <a:cubicBezTo>
                  <a:pt x="13" y="85"/>
                  <a:pt x="16" y="85"/>
                  <a:pt x="19" y="85"/>
                </a:cubicBezTo>
                <a:cubicBezTo>
                  <a:pt x="23" y="85"/>
                  <a:pt x="26" y="85"/>
                  <a:pt x="29" y="83"/>
                </a:cubicBezTo>
                <a:cubicBezTo>
                  <a:pt x="34" y="81"/>
                  <a:pt x="39" y="74"/>
                  <a:pt x="39" y="67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6"/>
                  <a:pt x="33" y="0"/>
                  <a:pt x="25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8338820" y="3731260"/>
            <a:ext cx="312420" cy="309880"/>
            <a:chOff x="14223" y="9873"/>
            <a:chExt cx="520" cy="514"/>
          </a:xfrm>
          <a:solidFill>
            <a:schemeClr val="accent1">
              <a:lumMod val="50000"/>
            </a:schemeClr>
          </a:solidFill>
        </p:grpSpPr>
        <p:sp>
          <p:nvSpPr>
            <p:cNvPr id="189" name="Freeform 389"/>
            <p:cNvSpPr>
              <a:spLocks noEditPoints="1"/>
            </p:cNvSpPr>
            <p:nvPr/>
          </p:nvSpPr>
          <p:spPr bwMode="auto">
            <a:xfrm>
              <a:off x="14235" y="10080"/>
              <a:ext cx="508" cy="255"/>
            </a:xfrm>
            <a:custGeom>
              <a:avLst/>
              <a:gdLst>
                <a:gd name="T0" fmla="*/ 77 w 86"/>
                <a:gd name="T1" fmla="*/ 4 h 43"/>
                <a:gd name="T2" fmla="*/ 71 w 86"/>
                <a:gd name="T3" fmla="*/ 4 h 43"/>
                <a:gd name="T4" fmla="*/ 71 w 86"/>
                <a:gd name="T5" fmla="*/ 2 h 43"/>
                <a:gd name="T6" fmla="*/ 69 w 86"/>
                <a:gd name="T7" fmla="*/ 0 h 43"/>
                <a:gd name="T8" fmla="*/ 2 w 86"/>
                <a:gd name="T9" fmla="*/ 0 h 43"/>
                <a:gd name="T10" fmla="*/ 0 w 86"/>
                <a:gd name="T11" fmla="*/ 2 h 43"/>
                <a:gd name="T12" fmla="*/ 36 w 86"/>
                <a:gd name="T13" fmla="*/ 43 h 43"/>
                <a:gd name="T14" fmla="*/ 60 w 86"/>
                <a:gd name="T15" fmla="*/ 32 h 43"/>
                <a:gd name="T16" fmla="*/ 61 w 86"/>
                <a:gd name="T17" fmla="*/ 31 h 43"/>
                <a:gd name="T18" fmla="*/ 67 w 86"/>
                <a:gd name="T19" fmla="*/ 29 h 43"/>
                <a:gd name="T20" fmla="*/ 75 w 86"/>
                <a:gd name="T21" fmla="*/ 26 h 43"/>
                <a:gd name="T22" fmla="*/ 84 w 86"/>
                <a:gd name="T23" fmla="*/ 10 h 43"/>
                <a:gd name="T24" fmla="*/ 77 w 86"/>
                <a:gd name="T25" fmla="*/ 4 h 43"/>
                <a:gd name="T26" fmla="*/ 36 w 86"/>
                <a:gd name="T27" fmla="*/ 39 h 43"/>
                <a:gd name="T28" fmla="*/ 4 w 86"/>
                <a:gd name="T29" fmla="*/ 4 h 43"/>
                <a:gd name="T30" fmla="*/ 67 w 86"/>
                <a:gd name="T31" fmla="*/ 4 h 43"/>
                <a:gd name="T32" fmla="*/ 36 w 86"/>
                <a:gd name="T33" fmla="*/ 39 h 43"/>
                <a:gd name="T34" fmla="*/ 73 w 86"/>
                <a:gd name="T35" fmla="*/ 23 h 43"/>
                <a:gd name="T36" fmla="*/ 66 w 86"/>
                <a:gd name="T37" fmla="*/ 25 h 43"/>
                <a:gd name="T38" fmla="*/ 65 w 86"/>
                <a:gd name="T39" fmla="*/ 25 h 43"/>
                <a:gd name="T40" fmla="*/ 70 w 86"/>
                <a:gd name="T41" fmla="*/ 9 h 43"/>
                <a:gd name="T42" fmla="*/ 76 w 86"/>
                <a:gd name="T43" fmla="*/ 8 h 43"/>
                <a:gd name="T44" fmla="*/ 80 w 86"/>
                <a:gd name="T45" fmla="*/ 11 h 43"/>
                <a:gd name="T46" fmla="*/ 73 w 86"/>
                <a:gd name="T47" fmla="*/ 2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6" h="43">
                  <a:moveTo>
                    <a:pt x="77" y="4"/>
                  </a:moveTo>
                  <a:cubicBezTo>
                    <a:pt x="75" y="3"/>
                    <a:pt x="73" y="4"/>
                    <a:pt x="71" y="4"/>
                  </a:cubicBezTo>
                  <a:cubicBezTo>
                    <a:pt x="71" y="4"/>
                    <a:pt x="71" y="3"/>
                    <a:pt x="71" y="2"/>
                  </a:cubicBezTo>
                  <a:cubicBezTo>
                    <a:pt x="71" y="1"/>
                    <a:pt x="70" y="0"/>
                    <a:pt x="6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5"/>
                    <a:pt x="16" y="43"/>
                    <a:pt x="36" y="43"/>
                  </a:cubicBezTo>
                  <a:cubicBezTo>
                    <a:pt x="45" y="43"/>
                    <a:pt x="54" y="39"/>
                    <a:pt x="60" y="32"/>
                  </a:cubicBezTo>
                  <a:cubicBezTo>
                    <a:pt x="60" y="31"/>
                    <a:pt x="60" y="31"/>
                    <a:pt x="61" y="31"/>
                  </a:cubicBezTo>
                  <a:cubicBezTo>
                    <a:pt x="62" y="30"/>
                    <a:pt x="64" y="29"/>
                    <a:pt x="67" y="29"/>
                  </a:cubicBezTo>
                  <a:cubicBezTo>
                    <a:pt x="69" y="28"/>
                    <a:pt x="72" y="28"/>
                    <a:pt x="75" y="26"/>
                  </a:cubicBezTo>
                  <a:cubicBezTo>
                    <a:pt x="82" y="23"/>
                    <a:pt x="86" y="16"/>
                    <a:pt x="84" y="10"/>
                  </a:cubicBezTo>
                  <a:cubicBezTo>
                    <a:pt x="83" y="7"/>
                    <a:pt x="80" y="5"/>
                    <a:pt x="77" y="4"/>
                  </a:cubicBezTo>
                  <a:close/>
                  <a:moveTo>
                    <a:pt x="36" y="39"/>
                  </a:moveTo>
                  <a:cubicBezTo>
                    <a:pt x="19" y="39"/>
                    <a:pt x="5" y="23"/>
                    <a:pt x="4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6" y="23"/>
                    <a:pt x="52" y="39"/>
                    <a:pt x="36" y="39"/>
                  </a:cubicBezTo>
                  <a:close/>
                  <a:moveTo>
                    <a:pt x="73" y="23"/>
                  </a:moveTo>
                  <a:cubicBezTo>
                    <a:pt x="71" y="24"/>
                    <a:pt x="68" y="24"/>
                    <a:pt x="66" y="25"/>
                  </a:cubicBezTo>
                  <a:cubicBezTo>
                    <a:pt x="66" y="25"/>
                    <a:pt x="65" y="25"/>
                    <a:pt x="65" y="25"/>
                  </a:cubicBezTo>
                  <a:cubicBezTo>
                    <a:pt x="68" y="20"/>
                    <a:pt x="70" y="15"/>
                    <a:pt x="70" y="9"/>
                  </a:cubicBezTo>
                  <a:cubicBezTo>
                    <a:pt x="72" y="8"/>
                    <a:pt x="74" y="7"/>
                    <a:pt x="76" y="8"/>
                  </a:cubicBezTo>
                  <a:cubicBezTo>
                    <a:pt x="78" y="8"/>
                    <a:pt x="79" y="9"/>
                    <a:pt x="80" y="11"/>
                  </a:cubicBezTo>
                  <a:cubicBezTo>
                    <a:pt x="82" y="17"/>
                    <a:pt x="77" y="21"/>
                    <a:pt x="7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390"/>
            <p:cNvSpPr/>
            <p:nvPr/>
          </p:nvSpPr>
          <p:spPr bwMode="auto">
            <a:xfrm>
              <a:off x="14223" y="10353"/>
              <a:ext cx="445" cy="35"/>
            </a:xfrm>
            <a:custGeom>
              <a:avLst/>
              <a:gdLst>
                <a:gd name="T0" fmla="*/ 73 w 75"/>
                <a:gd name="T1" fmla="*/ 0 h 6"/>
                <a:gd name="T2" fmla="*/ 3 w 75"/>
                <a:gd name="T3" fmla="*/ 0 h 6"/>
                <a:gd name="T4" fmla="*/ 1 w 75"/>
                <a:gd name="T5" fmla="*/ 2 h 6"/>
                <a:gd name="T6" fmla="*/ 2 w 75"/>
                <a:gd name="T7" fmla="*/ 4 h 6"/>
                <a:gd name="T8" fmla="*/ 38 w 75"/>
                <a:gd name="T9" fmla="*/ 6 h 6"/>
                <a:gd name="T10" fmla="*/ 73 w 75"/>
                <a:gd name="T11" fmla="*/ 4 h 6"/>
                <a:gd name="T12" fmla="*/ 75 w 75"/>
                <a:gd name="T13" fmla="*/ 2 h 6"/>
                <a:gd name="T14" fmla="*/ 73 w 75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6">
                  <a:moveTo>
                    <a:pt x="73" y="0"/>
                  </a:moveTo>
                  <a:cubicBezTo>
                    <a:pt x="49" y="3"/>
                    <a:pt x="26" y="3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6"/>
                    <a:pt x="26" y="6"/>
                    <a:pt x="38" y="6"/>
                  </a:cubicBezTo>
                  <a:cubicBezTo>
                    <a:pt x="49" y="6"/>
                    <a:pt x="61" y="6"/>
                    <a:pt x="73" y="4"/>
                  </a:cubicBezTo>
                  <a:cubicBezTo>
                    <a:pt x="74" y="4"/>
                    <a:pt x="75" y="3"/>
                    <a:pt x="75" y="2"/>
                  </a:cubicBezTo>
                  <a:cubicBezTo>
                    <a:pt x="75" y="1"/>
                    <a:pt x="74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391"/>
            <p:cNvSpPr/>
            <p:nvPr/>
          </p:nvSpPr>
          <p:spPr bwMode="auto">
            <a:xfrm>
              <a:off x="14418" y="9873"/>
              <a:ext cx="55" cy="185"/>
            </a:xfrm>
            <a:custGeom>
              <a:avLst/>
              <a:gdLst>
                <a:gd name="T0" fmla="*/ 3 w 9"/>
                <a:gd name="T1" fmla="*/ 13 h 31"/>
                <a:gd name="T2" fmla="*/ 2 w 9"/>
                <a:gd name="T3" fmla="*/ 25 h 31"/>
                <a:gd name="T4" fmla="*/ 4 w 9"/>
                <a:gd name="T5" fmla="*/ 29 h 31"/>
                <a:gd name="T6" fmla="*/ 6 w 9"/>
                <a:gd name="T7" fmla="*/ 31 h 31"/>
                <a:gd name="T8" fmla="*/ 7 w 9"/>
                <a:gd name="T9" fmla="*/ 30 h 31"/>
                <a:gd name="T10" fmla="*/ 8 w 9"/>
                <a:gd name="T11" fmla="*/ 28 h 31"/>
                <a:gd name="T12" fmla="*/ 5 w 9"/>
                <a:gd name="T13" fmla="*/ 23 h 31"/>
                <a:gd name="T14" fmla="*/ 6 w 9"/>
                <a:gd name="T15" fmla="*/ 16 h 31"/>
                <a:gd name="T16" fmla="*/ 6 w 9"/>
                <a:gd name="T17" fmla="*/ 15 h 31"/>
                <a:gd name="T18" fmla="*/ 8 w 9"/>
                <a:gd name="T19" fmla="*/ 5 h 31"/>
                <a:gd name="T20" fmla="*/ 6 w 9"/>
                <a:gd name="T21" fmla="*/ 2 h 31"/>
                <a:gd name="T22" fmla="*/ 4 w 9"/>
                <a:gd name="T23" fmla="*/ 1 h 31"/>
                <a:gd name="T24" fmla="*/ 3 w 9"/>
                <a:gd name="T25" fmla="*/ 3 h 31"/>
                <a:gd name="T26" fmla="*/ 4 w 9"/>
                <a:gd name="T27" fmla="*/ 7 h 31"/>
                <a:gd name="T28" fmla="*/ 3 w 9"/>
                <a:gd name="T2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31">
                  <a:moveTo>
                    <a:pt x="3" y="13"/>
                  </a:moveTo>
                  <a:cubicBezTo>
                    <a:pt x="1" y="17"/>
                    <a:pt x="0" y="22"/>
                    <a:pt x="2" y="2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5" y="31"/>
                    <a:pt x="6" y="31"/>
                  </a:cubicBezTo>
                  <a:cubicBezTo>
                    <a:pt x="6" y="31"/>
                    <a:pt x="7" y="31"/>
                    <a:pt x="7" y="30"/>
                  </a:cubicBezTo>
                  <a:cubicBezTo>
                    <a:pt x="8" y="30"/>
                    <a:pt x="8" y="29"/>
                    <a:pt x="8" y="28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1"/>
                    <a:pt x="5" y="18"/>
                    <a:pt x="6" y="16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9" y="12"/>
                    <a:pt x="9" y="8"/>
                    <a:pt x="8" y="5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0"/>
                    <a:pt x="4" y="1"/>
                  </a:cubicBezTo>
                  <a:cubicBezTo>
                    <a:pt x="3" y="1"/>
                    <a:pt x="2" y="2"/>
                    <a:pt x="3" y="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8"/>
                    <a:pt x="5" y="11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392"/>
            <p:cNvSpPr/>
            <p:nvPr/>
          </p:nvSpPr>
          <p:spPr bwMode="auto">
            <a:xfrm>
              <a:off x="14490" y="9915"/>
              <a:ext cx="40" cy="143"/>
            </a:xfrm>
            <a:custGeom>
              <a:avLst/>
              <a:gdLst>
                <a:gd name="T0" fmla="*/ 1 w 7"/>
                <a:gd name="T1" fmla="*/ 19 h 24"/>
                <a:gd name="T2" fmla="*/ 3 w 7"/>
                <a:gd name="T3" fmla="*/ 22 h 24"/>
                <a:gd name="T4" fmla="*/ 5 w 7"/>
                <a:gd name="T5" fmla="*/ 24 h 24"/>
                <a:gd name="T6" fmla="*/ 6 w 7"/>
                <a:gd name="T7" fmla="*/ 23 h 24"/>
                <a:gd name="T8" fmla="*/ 7 w 7"/>
                <a:gd name="T9" fmla="*/ 21 h 24"/>
                <a:gd name="T10" fmla="*/ 5 w 7"/>
                <a:gd name="T11" fmla="*/ 17 h 24"/>
                <a:gd name="T12" fmla="*/ 5 w 7"/>
                <a:gd name="T13" fmla="*/ 13 h 24"/>
                <a:gd name="T14" fmla="*/ 6 w 7"/>
                <a:gd name="T15" fmla="*/ 5 h 24"/>
                <a:gd name="T16" fmla="*/ 5 w 7"/>
                <a:gd name="T17" fmla="*/ 2 h 24"/>
                <a:gd name="T18" fmla="*/ 3 w 7"/>
                <a:gd name="T19" fmla="*/ 1 h 24"/>
                <a:gd name="T20" fmla="*/ 2 w 7"/>
                <a:gd name="T21" fmla="*/ 3 h 24"/>
                <a:gd name="T22" fmla="*/ 3 w 7"/>
                <a:gd name="T23" fmla="*/ 6 h 24"/>
                <a:gd name="T24" fmla="*/ 2 w 7"/>
                <a:gd name="T25" fmla="*/ 10 h 24"/>
                <a:gd name="T26" fmla="*/ 1 w 7"/>
                <a:gd name="T27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24">
                  <a:moveTo>
                    <a:pt x="1" y="19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4" y="24"/>
                    <a:pt x="5" y="24"/>
                  </a:cubicBezTo>
                  <a:cubicBezTo>
                    <a:pt x="5" y="24"/>
                    <a:pt x="5" y="24"/>
                    <a:pt x="6" y="23"/>
                  </a:cubicBezTo>
                  <a:cubicBezTo>
                    <a:pt x="7" y="23"/>
                    <a:pt x="7" y="22"/>
                    <a:pt x="7" y="21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6"/>
                    <a:pt x="5" y="14"/>
                    <a:pt x="5" y="13"/>
                  </a:cubicBezTo>
                  <a:cubicBezTo>
                    <a:pt x="7" y="10"/>
                    <a:pt x="7" y="7"/>
                    <a:pt x="6" y="5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0"/>
                    <a:pt x="3" y="1"/>
                  </a:cubicBezTo>
                  <a:cubicBezTo>
                    <a:pt x="2" y="1"/>
                    <a:pt x="1" y="2"/>
                    <a:pt x="2" y="3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9"/>
                    <a:pt x="2" y="10"/>
                  </a:cubicBezTo>
                  <a:cubicBezTo>
                    <a:pt x="0" y="13"/>
                    <a:pt x="0" y="16"/>
                    <a:pt x="1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393"/>
            <p:cNvSpPr/>
            <p:nvPr/>
          </p:nvSpPr>
          <p:spPr bwMode="auto">
            <a:xfrm>
              <a:off x="14353" y="9915"/>
              <a:ext cx="43" cy="143"/>
            </a:xfrm>
            <a:custGeom>
              <a:avLst/>
              <a:gdLst>
                <a:gd name="T0" fmla="*/ 2 w 7"/>
                <a:gd name="T1" fmla="*/ 19 h 24"/>
                <a:gd name="T2" fmla="*/ 3 w 7"/>
                <a:gd name="T3" fmla="*/ 22 h 24"/>
                <a:gd name="T4" fmla="*/ 5 w 7"/>
                <a:gd name="T5" fmla="*/ 24 h 24"/>
                <a:gd name="T6" fmla="*/ 6 w 7"/>
                <a:gd name="T7" fmla="*/ 23 h 24"/>
                <a:gd name="T8" fmla="*/ 7 w 7"/>
                <a:gd name="T9" fmla="*/ 21 h 24"/>
                <a:gd name="T10" fmla="*/ 5 w 7"/>
                <a:gd name="T11" fmla="*/ 17 h 24"/>
                <a:gd name="T12" fmla="*/ 5 w 7"/>
                <a:gd name="T13" fmla="*/ 13 h 24"/>
                <a:gd name="T14" fmla="*/ 6 w 7"/>
                <a:gd name="T15" fmla="*/ 5 h 24"/>
                <a:gd name="T16" fmla="*/ 5 w 7"/>
                <a:gd name="T17" fmla="*/ 2 h 24"/>
                <a:gd name="T18" fmla="*/ 3 w 7"/>
                <a:gd name="T19" fmla="*/ 1 h 24"/>
                <a:gd name="T20" fmla="*/ 2 w 7"/>
                <a:gd name="T21" fmla="*/ 3 h 24"/>
                <a:gd name="T22" fmla="*/ 3 w 7"/>
                <a:gd name="T23" fmla="*/ 6 h 24"/>
                <a:gd name="T24" fmla="*/ 2 w 7"/>
                <a:gd name="T25" fmla="*/ 10 h 24"/>
                <a:gd name="T26" fmla="*/ 2 w 7"/>
                <a:gd name="T27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24">
                  <a:moveTo>
                    <a:pt x="2" y="19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4" y="23"/>
                    <a:pt x="4" y="24"/>
                    <a:pt x="5" y="24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7" y="23"/>
                    <a:pt x="7" y="22"/>
                    <a:pt x="7" y="21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6"/>
                    <a:pt x="5" y="14"/>
                    <a:pt x="5" y="13"/>
                  </a:cubicBezTo>
                  <a:cubicBezTo>
                    <a:pt x="7" y="10"/>
                    <a:pt x="7" y="7"/>
                    <a:pt x="6" y="5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0"/>
                    <a:pt x="3" y="1"/>
                  </a:cubicBezTo>
                  <a:cubicBezTo>
                    <a:pt x="2" y="1"/>
                    <a:pt x="1" y="2"/>
                    <a:pt x="2" y="3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9"/>
                    <a:pt x="2" y="10"/>
                  </a:cubicBezTo>
                  <a:cubicBezTo>
                    <a:pt x="1" y="13"/>
                    <a:pt x="0" y="16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03" name="Freeform 110"/>
          <p:cNvSpPr>
            <a:spLocks noEditPoints="1"/>
          </p:cNvSpPr>
          <p:nvPr/>
        </p:nvSpPr>
        <p:spPr bwMode="auto">
          <a:xfrm>
            <a:off x="7604125" y="3749675"/>
            <a:ext cx="330200" cy="301625"/>
          </a:xfrm>
          <a:custGeom>
            <a:avLst/>
            <a:gdLst>
              <a:gd name="T0" fmla="*/ 44 w 88"/>
              <a:gd name="T1" fmla="*/ 0 h 80"/>
              <a:gd name="T2" fmla="*/ 29 w 88"/>
              <a:gd name="T3" fmla="*/ 12 h 80"/>
              <a:gd name="T4" fmla="*/ 24 w 88"/>
              <a:gd name="T5" fmla="*/ 4 h 80"/>
              <a:gd name="T6" fmla="*/ 15 w 88"/>
              <a:gd name="T7" fmla="*/ 10 h 80"/>
              <a:gd name="T8" fmla="*/ 1 w 88"/>
              <a:gd name="T9" fmla="*/ 48 h 80"/>
              <a:gd name="T10" fmla="*/ 2 w 88"/>
              <a:gd name="T11" fmla="*/ 51 h 80"/>
              <a:gd name="T12" fmla="*/ 10 w 88"/>
              <a:gd name="T13" fmla="*/ 43 h 80"/>
              <a:gd name="T14" fmla="*/ 18 w 88"/>
              <a:gd name="T15" fmla="*/ 80 h 80"/>
              <a:gd name="T16" fmla="*/ 37 w 88"/>
              <a:gd name="T17" fmla="*/ 78 h 80"/>
              <a:gd name="T18" fmla="*/ 41 w 88"/>
              <a:gd name="T19" fmla="*/ 45 h 80"/>
              <a:gd name="T20" fmla="*/ 51 w 88"/>
              <a:gd name="T21" fmla="*/ 49 h 80"/>
              <a:gd name="T22" fmla="*/ 53 w 88"/>
              <a:gd name="T23" fmla="*/ 80 h 80"/>
              <a:gd name="T24" fmla="*/ 78 w 88"/>
              <a:gd name="T25" fmla="*/ 72 h 80"/>
              <a:gd name="T26" fmla="*/ 84 w 88"/>
              <a:gd name="T27" fmla="*/ 51 h 80"/>
              <a:gd name="T28" fmla="*/ 87 w 88"/>
              <a:gd name="T29" fmla="*/ 51 h 80"/>
              <a:gd name="T30" fmla="*/ 53 w 88"/>
              <a:gd name="T31" fmla="*/ 4 h 80"/>
              <a:gd name="T32" fmla="*/ 70 w 88"/>
              <a:gd name="T33" fmla="*/ 76 h 80"/>
              <a:gd name="T34" fmla="*/ 55 w 88"/>
              <a:gd name="T35" fmla="*/ 49 h 80"/>
              <a:gd name="T36" fmla="*/ 41 w 88"/>
              <a:gd name="T37" fmla="*/ 41 h 80"/>
              <a:gd name="T38" fmla="*/ 33 w 88"/>
              <a:gd name="T39" fmla="*/ 76 h 80"/>
              <a:gd name="T40" fmla="*/ 14 w 88"/>
              <a:gd name="T41" fmla="*/ 72 h 80"/>
              <a:gd name="T42" fmla="*/ 18 w 88"/>
              <a:gd name="T43" fmla="*/ 32 h 80"/>
              <a:gd name="T44" fmla="*/ 18 w 88"/>
              <a:gd name="T45" fmla="*/ 32 h 80"/>
              <a:gd name="T46" fmla="*/ 19 w 88"/>
              <a:gd name="T47" fmla="*/ 31 h 80"/>
              <a:gd name="T48" fmla="*/ 20 w 88"/>
              <a:gd name="T49" fmla="*/ 8 h 80"/>
              <a:gd name="T50" fmla="*/ 25 w 88"/>
              <a:gd name="T51" fmla="*/ 10 h 80"/>
              <a:gd name="T52" fmla="*/ 25 w 88"/>
              <a:gd name="T53" fmla="*/ 18 h 80"/>
              <a:gd name="T54" fmla="*/ 25 w 88"/>
              <a:gd name="T55" fmla="*/ 19 h 80"/>
              <a:gd name="T56" fmla="*/ 26 w 88"/>
              <a:gd name="T57" fmla="*/ 19 h 80"/>
              <a:gd name="T58" fmla="*/ 26 w 88"/>
              <a:gd name="T59" fmla="*/ 20 h 80"/>
              <a:gd name="T60" fmla="*/ 27 w 88"/>
              <a:gd name="T61" fmla="*/ 20 h 80"/>
              <a:gd name="T62" fmla="*/ 27 w 88"/>
              <a:gd name="T63" fmla="*/ 20 h 80"/>
              <a:gd name="T64" fmla="*/ 28 w 88"/>
              <a:gd name="T65" fmla="*/ 20 h 80"/>
              <a:gd name="T66" fmla="*/ 29 w 88"/>
              <a:gd name="T67" fmla="*/ 19 h 80"/>
              <a:gd name="T68" fmla="*/ 39 w 88"/>
              <a:gd name="T69" fmla="*/ 7 h 80"/>
              <a:gd name="T70" fmla="*/ 49 w 88"/>
              <a:gd name="T71" fmla="*/ 7 h 80"/>
              <a:gd name="T72" fmla="*/ 74 w 88"/>
              <a:gd name="T73" fmla="*/ 7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8" h="80">
                <a:moveTo>
                  <a:pt x="53" y="4"/>
                </a:moveTo>
                <a:cubicBezTo>
                  <a:pt x="50" y="1"/>
                  <a:pt x="47" y="0"/>
                  <a:pt x="44" y="0"/>
                </a:cubicBezTo>
                <a:cubicBezTo>
                  <a:pt x="41" y="0"/>
                  <a:pt x="38" y="1"/>
                  <a:pt x="35" y="4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0"/>
                  <a:pt x="29" y="10"/>
                  <a:pt x="29" y="10"/>
                </a:cubicBezTo>
                <a:cubicBezTo>
                  <a:pt x="29" y="7"/>
                  <a:pt x="27" y="4"/>
                  <a:pt x="24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17" y="4"/>
                  <a:pt x="15" y="7"/>
                  <a:pt x="15" y="10"/>
                </a:cubicBezTo>
                <a:cubicBezTo>
                  <a:pt x="15" y="31"/>
                  <a:pt x="15" y="31"/>
                  <a:pt x="15" y="31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9"/>
                  <a:pt x="0" y="50"/>
                  <a:pt x="1" y="51"/>
                </a:cubicBezTo>
                <a:cubicBezTo>
                  <a:pt x="1" y="51"/>
                  <a:pt x="2" y="51"/>
                  <a:pt x="2" y="51"/>
                </a:cubicBezTo>
                <a:cubicBezTo>
                  <a:pt x="3" y="51"/>
                  <a:pt x="3" y="51"/>
                  <a:pt x="4" y="51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72"/>
                  <a:pt x="10" y="72"/>
                  <a:pt x="10" y="72"/>
                </a:cubicBezTo>
                <a:cubicBezTo>
                  <a:pt x="10" y="77"/>
                  <a:pt x="13" y="80"/>
                  <a:pt x="18" y="80"/>
                </a:cubicBezTo>
                <a:cubicBezTo>
                  <a:pt x="35" y="80"/>
                  <a:pt x="35" y="80"/>
                  <a:pt x="35" y="80"/>
                </a:cubicBezTo>
                <a:cubicBezTo>
                  <a:pt x="36" y="80"/>
                  <a:pt x="37" y="79"/>
                  <a:pt x="37" y="78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7"/>
                  <a:pt x="39" y="45"/>
                  <a:pt x="41" y="45"/>
                </a:cubicBezTo>
                <a:cubicBezTo>
                  <a:pt x="47" y="45"/>
                  <a:pt x="47" y="45"/>
                  <a:pt x="47" y="45"/>
                </a:cubicBezTo>
                <a:cubicBezTo>
                  <a:pt x="49" y="45"/>
                  <a:pt x="51" y="47"/>
                  <a:pt x="51" y="49"/>
                </a:cubicBezTo>
                <a:cubicBezTo>
                  <a:pt x="51" y="78"/>
                  <a:pt x="51" y="78"/>
                  <a:pt x="51" y="78"/>
                </a:cubicBezTo>
                <a:cubicBezTo>
                  <a:pt x="51" y="79"/>
                  <a:pt x="52" y="80"/>
                  <a:pt x="53" y="80"/>
                </a:cubicBezTo>
                <a:cubicBezTo>
                  <a:pt x="70" y="80"/>
                  <a:pt x="70" y="80"/>
                  <a:pt x="70" y="80"/>
                </a:cubicBezTo>
                <a:cubicBezTo>
                  <a:pt x="75" y="80"/>
                  <a:pt x="78" y="77"/>
                  <a:pt x="78" y="72"/>
                </a:cubicBezTo>
                <a:cubicBezTo>
                  <a:pt x="78" y="43"/>
                  <a:pt x="78" y="43"/>
                  <a:pt x="78" y="43"/>
                </a:cubicBezTo>
                <a:cubicBezTo>
                  <a:pt x="84" y="51"/>
                  <a:pt x="84" y="51"/>
                  <a:pt x="84" y="51"/>
                </a:cubicBezTo>
                <a:cubicBezTo>
                  <a:pt x="85" y="51"/>
                  <a:pt x="85" y="51"/>
                  <a:pt x="86" y="51"/>
                </a:cubicBezTo>
                <a:cubicBezTo>
                  <a:pt x="86" y="51"/>
                  <a:pt x="87" y="51"/>
                  <a:pt x="87" y="51"/>
                </a:cubicBezTo>
                <a:cubicBezTo>
                  <a:pt x="88" y="50"/>
                  <a:pt x="88" y="49"/>
                  <a:pt x="87" y="48"/>
                </a:cubicBezTo>
                <a:lnTo>
                  <a:pt x="53" y="4"/>
                </a:lnTo>
                <a:close/>
                <a:moveTo>
                  <a:pt x="74" y="72"/>
                </a:moveTo>
                <a:cubicBezTo>
                  <a:pt x="74" y="74"/>
                  <a:pt x="72" y="76"/>
                  <a:pt x="70" y="76"/>
                </a:cubicBezTo>
                <a:cubicBezTo>
                  <a:pt x="55" y="76"/>
                  <a:pt x="55" y="76"/>
                  <a:pt x="55" y="76"/>
                </a:cubicBezTo>
                <a:cubicBezTo>
                  <a:pt x="55" y="49"/>
                  <a:pt x="55" y="49"/>
                  <a:pt x="55" y="49"/>
                </a:cubicBezTo>
                <a:cubicBezTo>
                  <a:pt x="55" y="44"/>
                  <a:pt x="52" y="41"/>
                  <a:pt x="47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36" y="41"/>
                  <a:pt x="33" y="44"/>
                  <a:pt x="33" y="49"/>
                </a:cubicBezTo>
                <a:cubicBezTo>
                  <a:pt x="33" y="76"/>
                  <a:pt x="33" y="76"/>
                  <a:pt x="33" y="76"/>
                </a:cubicBezTo>
                <a:cubicBezTo>
                  <a:pt x="18" y="76"/>
                  <a:pt x="18" y="76"/>
                  <a:pt x="18" y="76"/>
                </a:cubicBezTo>
                <a:cubicBezTo>
                  <a:pt x="16" y="76"/>
                  <a:pt x="14" y="74"/>
                  <a:pt x="14" y="72"/>
                </a:cubicBezTo>
                <a:cubicBezTo>
                  <a:pt x="14" y="38"/>
                  <a:pt x="14" y="38"/>
                  <a:pt x="14" y="38"/>
                </a:cubicBezTo>
                <a:cubicBezTo>
                  <a:pt x="18" y="32"/>
                  <a:pt x="18" y="32"/>
                  <a:pt x="18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18" y="32"/>
                  <a:pt x="19" y="32"/>
                  <a:pt x="19" y="31"/>
                </a:cubicBezTo>
                <a:cubicBezTo>
                  <a:pt x="19" y="31"/>
                  <a:pt x="19" y="31"/>
                  <a:pt x="19" y="31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9"/>
                  <a:pt x="19" y="8"/>
                  <a:pt x="20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5" y="9"/>
                  <a:pt x="25" y="10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6" y="19"/>
                  <a:pt x="26" y="19"/>
                  <a:pt x="26" y="19"/>
                </a:cubicBezTo>
                <a:cubicBezTo>
                  <a:pt x="26" y="19"/>
                  <a:pt x="26" y="20"/>
                  <a:pt x="26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19"/>
                  <a:pt x="28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39" y="7"/>
                  <a:pt x="39" y="7"/>
                  <a:pt x="39" y="7"/>
                </a:cubicBezTo>
                <a:cubicBezTo>
                  <a:pt x="40" y="5"/>
                  <a:pt x="42" y="4"/>
                  <a:pt x="44" y="4"/>
                </a:cubicBezTo>
                <a:cubicBezTo>
                  <a:pt x="46" y="4"/>
                  <a:pt x="48" y="5"/>
                  <a:pt x="49" y="7"/>
                </a:cubicBezTo>
                <a:cubicBezTo>
                  <a:pt x="74" y="38"/>
                  <a:pt x="74" y="38"/>
                  <a:pt x="74" y="38"/>
                </a:cubicBezTo>
                <a:lnTo>
                  <a:pt x="74" y="7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六边形 34"/>
          <p:cNvSpPr/>
          <p:nvPr/>
        </p:nvSpPr>
        <p:spPr>
          <a:xfrm>
            <a:off x="10953115" y="693420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六边形 35"/>
          <p:cNvSpPr/>
          <p:nvPr/>
        </p:nvSpPr>
        <p:spPr>
          <a:xfrm>
            <a:off x="10953115" y="-276225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六边形 36"/>
          <p:cNvSpPr/>
          <p:nvPr/>
        </p:nvSpPr>
        <p:spPr>
          <a:xfrm>
            <a:off x="11696065" y="209550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2623185" y="3862705"/>
            <a:ext cx="41097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>
                    <a:lumMod val="95000"/>
                  </a:schemeClr>
                </a:solidFill>
                <a:latin typeface="汉仪中圆简" panose="02010609000101010101" charset="-122"/>
                <a:ea typeface="汉仪中圆简" panose="02010609000101010101" charset="-122"/>
              </a:rPr>
              <a:t>疫情防控常态化，做健康第一责任人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2803525" y="3553460"/>
            <a:ext cx="39795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">
                <a:solidFill>
                  <a:schemeClr val="bg1">
                    <a:lumMod val="95000"/>
                  </a:schemeClr>
                </a:solidFill>
                <a:latin typeface="MV Boli" panose="02000500030200090000" charset="0"/>
                <a:ea typeface="汉仪中圆简" panose="02010609000101010101" charset="-122"/>
                <a:cs typeface="MV Boli" panose="02000500030200090000" charset="0"/>
              </a:rPr>
              <a:t>The information of infection epidemic situation is timely and dynamically displayed in the server-sides by the most visualized way&amp; map.</a:t>
            </a:r>
          </a:p>
        </p:txBody>
      </p:sp>
      <p:sp>
        <p:nvSpPr>
          <p:cNvPr id="44" name="Freeform 55"/>
          <p:cNvSpPr/>
          <p:nvPr/>
        </p:nvSpPr>
        <p:spPr bwMode="auto">
          <a:xfrm>
            <a:off x="11122025" y="915670"/>
            <a:ext cx="543560" cy="436880"/>
          </a:xfrm>
          <a:custGeom>
            <a:avLst/>
            <a:gdLst>
              <a:gd name="T0" fmla="*/ 23 w 96"/>
              <a:gd name="T1" fmla="*/ 0 h 87"/>
              <a:gd name="T2" fmla="*/ 0 w 96"/>
              <a:gd name="T3" fmla="*/ 27 h 87"/>
              <a:gd name="T4" fmla="*/ 1 w 96"/>
              <a:gd name="T5" fmla="*/ 38 h 87"/>
              <a:gd name="T6" fmla="*/ 15 w 96"/>
              <a:gd name="T7" fmla="*/ 38 h 87"/>
              <a:gd name="T8" fmla="*/ 19 w 96"/>
              <a:gd name="T9" fmla="*/ 22 h 87"/>
              <a:gd name="T10" fmla="*/ 21 w 96"/>
              <a:gd name="T11" fmla="*/ 20 h 87"/>
              <a:gd name="T12" fmla="*/ 24 w 96"/>
              <a:gd name="T13" fmla="*/ 22 h 87"/>
              <a:gd name="T14" fmla="*/ 28 w 96"/>
              <a:gd name="T15" fmla="*/ 47 h 87"/>
              <a:gd name="T16" fmla="*/ 30 w 96"/>
              <a:gd name="T17" fmla="*/ 37 h 87"/>
              <a:gd name="T18" fmla="*/ 32 w 96"/>
              <a:gd name="T19" fmla="*/ 34 h 87"/>
              <a:gd name="T20" fmla="*/ 34 w 96"/>
              <a:gd name="T21" fmla="*/ 36 h 87"/>
              <a:gd name="T22" fmla="*/ 36 w 96"/>
              <a:gd name="T23" fmla="*/ 39 h 87"/>
              <a:gd name="T24" fmla="*/ 38 w 96"/>
              <a:gd name="T25" fmla="*/ 32 h 87"/>
              <a:gd name="T26" fmla="*/ 40 w 96"/>
              <a:gd name="T27" fmla="*/ 30 h 87"/>
              <a:gd name="T28" fmla="*/ 42 w 96"/>
              <a:gd name="T29" fmla="*/ 31 h 87"/>
              <a:gd name="T30" fmla="*/ 47 w 96"/>
              <a:gd name="T31" fmla="*/ 38 h 87"/>
              <a:gd name="T32" fmla="*/ 63 w 96"/>
              <a:gd name="T33" fmla="*/ 38 h 87"/>
              <a:gd name="T34" fmla="*/ 69 w 96"/>
              <a:gd name="T35" fmla="*/ 33 h 87"/>
              <a:gd name="T36" fmla="*/ 76 w 96"/>
              <a:gd name="T37" fmla="*/ 40 h 87"/>
              <a:gd name="T38" fmla="*/ 69 w 96"/>
              <a:gd name="T39" fmla="*/ 47 h 87"/>
              <a:gd name="T40" fmla="*/ 63 w 96"/>
              <a:gd name="T41" fmla="*/ 43 h 87"/>
              <a:gd name="T42" fmla="*/ 45 w 96"/>
              <a:gd name="T43" fmla="*/ 43 h 87"/>
              <a:gd name="T44" fmla="*/ 43 w 96"/>
              <a:gd name="T45" fmla="*/ 42 h 87"/>
              <a:gd name="T46" fmla="*/ 41 w 96"/>
              <a:gd name="T47" fmla="*/ 39 h 87"/>
              <a:gd name="T48" fmla="*/ 39 w 96"/>
              <a:gd name="T49" fmla="*/ 46 h 87"/>
              <a:gd name="T50" fmla="*/ 37 w 96"/>
              <a:gd name="T51" fmla="*/ 48 h 87"/>
              <a:gd name="T52" fmla="*/ 35 w 96"/>
              <a:gd name="T53" fmla="*/ 47 h 87"/>
              <a:gd name="T54" fmla="*/ 33 w 96"/>
              <a:gd name="T55" fmla="*/ 44 h 87"/>
              <a:gd name="T56" fmla="*/ 31 w 96"/>
              <a:gd name="T57" fmla="*/ 62 h 87"/>
              <a:gd name="T58" fmla="*/ 28 w 96"/>
              <a:gd name="T59" fmla="*/ 64 h 87"/>
              <a:gd name="T60" fmla="*/ 26 w 96"/>
              <a:gd name="T61" fmla="*/ 62 h 87"/>
              <a:gd name="T62" fmla="*/ 21 w 96"/>
              <a:gd name="T63" fmla="*/ 35 h 87"/>
              <a:gd name="T64" fmla="*/ 20 w 96"/>
              <a:gd name="T65" fmla="*/ 41 h 87"/>
              <a:gd name="T66" fmla="*/ 17 w 96"/>
              <a:gd name="T67" fmla="*/ 43 h 87"/>
              <a:gd name="T68" fmla="*/ 3 w 96"/>
              <a:gd name="T69" fmla="*/ 43 h 87"/>
              <a:gd name="T70" fmla="*/ 48 w 96"/>
              <a:gd name="T71" fmla="*/ 87 h 87"/>
              <a:gd name="T72" fmla="*/ 96 w 96"/>
              <a:gd name="T73" fmla="*/ 27 h 87"/>
              <a:gd name="T74" fmla="*/ 73 w 96"/>
              <a:gd name="T75" fmla="*/ 0 h 87"/>
              <a:gd name="T76" fmla="*/ 49 w 96"/>
              <a:gd name="T77" fmla="*/ 16 h 87"/>
              <a:gd name="T78" fmla="*/ 23 w 96"/>
              <a:gd name="T79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6" h="87">
                <a:moveTo>
                  <a:pt x="23" y="0"/>
                </a:moveTo>
                <a:cubicBezTo>
                  <a:pt x="6" y="0"/>
                  <a:pt x="0" y="14"/>
                  <a:pt x="0" y="27"/>
                </a:cubicBezTo>
                <a:cubicBezTo>
                  <a:pt x="0" y="31"/>
                  <a:pt x="0" y="35"/>
                  <a:pt x="1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1"/>
                  <a:pt x="20" y="20"/>
                  <a:pt x="21" y="20"/>
                </a:cubicBezTo>
                <a:cubicBezTo>
                  <a:pt x="22" y="20"/>
                  <a:pt x="23" y="21"/>
                  <a:pt x="24" y="22"/>
                </a:cubicBezTo>
                <a:cubicBezTo>
                  <a:pt x="28" y="47"/>
                  <a:pt x="28" y="47"/>
                  <a:pt x="28" y="4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36"/>
                  <a:pt x="31" y="35"/>
                  <a:pt x="32" y="34"/>
                </a:cubicBezTo>
                <a:cubicBezTo>
                  <a:pt x="33" y="34"/>
                  <a:pt x="34" y="35"/>
                  <a:pt x="34" y="36"/>
                </a:cubicBezTo>
                <a:cubicBezTo>
                  <a:pt x="36" y="39"/>
                  <a:pt x="36" y="39"/>
                  <a:pt x="36" y="39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31"/>
                  <a:pt x="39" y="30"/>
                  <a:pt x="40" y="30"/>
                </a:cubicBezTo>
                <a:cubicBezTo>
                  <a:pt x="41" y="30"/>
                  <a:pt x="42" y="30"/>
                  <a:pt x="42" y="31"/>
                </a:cubicBezTo>
                <a:cubicBezTo>
                  <a:pt x="47" y="38"/>
                  <a:pt x="47" y="38"/>
                  <a:pt x="47" y="38"/>
                </a:cubicBezTo>
                <a:cubicBezTo>
                  <a:pt x="63" y="38"/>
                  <a:pt x="63" y="38"/>
                  <a:pt x="63" y="38"/>
                </a:cubicBezTo>
                <a:cubicBezTo>
                  <a:pt x="64" y="35"/>
                  <a:pt x="66" y="33"/>
                  <a:pt x="69" y="33"/>
                </a:cubicBezTo>
                <a:cubicBezTo>
                  <a:pt x="73" y="33"/>
                  <a:pt x="76" y="37"/>
                  <a:pt x="76" y="40"/>
                </a:cubicBezTo>
                <a:cubicBezTo>
                  <a:pt x="76" y="44"/>
                  <a:pt x="73" y="47"/>
                  <a:pt x="69" y="47"/>
                </a:cubicBezTo>
                <a:cubicBezTo>
                  <a:pt x="67" y="47"/>
                  <a:pt x="64" y="46"/>
                  <a:pt x="63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4" y="43"/>
                  <a:pt x="44" y="43"/>
                  <a:pt x="43" y="42"/>
                </a:cubicBezTo>
                <a:cubicBezTo>
                  <a:pt x="41" y="39"/>
                  <a:pt x="41" y="39"/>
                  <a:pt x="41" y="39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7"/>
                  <a:pt x="38" y="48"/>
                  <a:pt x="37" y="48"/>
                </a:cubicBezTo>
                <a:cubicBezTo>
                  <a:pt x="36" y="48"/>
                  <a:pt x="35" y="48"/>
                  <a:pt x="35" y="47"/>
                </a:cubicBezTo>
                <a:cubicBezTo>
                  <a:pt x="33" y="44"/>
                  <a:pt x="33" y="44"/>
                  <a:pt x="33" y="44"/>
                </a:cubicBezTo>
                <a:cubicBezTo>
                  <a:pt x="31" y="62"/>
                  <a:pt x="31" y="62"/>
                  <a:pt x="31" y="62"/>
                </a:cubicBezTo>
                <a:cubicBezTo>
                  <a:pt x="31" y="63"/>
                  <a:pt x="30" y="64"/>
                  <a:pt x="28" y="64"/>
                </a:cubicBezTo>
                <a:cubicBezTo>
                  <a:pt x="27" y="64"/>
                  <a:pt x="26" y="64"/>
                  <a:pt x="26" y="62"/>
                </a:cubicBezTo>
                <a:cubicBezTo>
                  <a:pt x="21" y="35"/>
                  <a:pt x="21" y="35"/>
                  <a:pt x="21" y="35"/>
                </a:cubicBezTo>
                <a:cubicBezTo>
                  <a:pt x="20" y="41"/>
                  <a:pt x="20" y="41"/>
                  <a:pt x="20" y="41"/>
                </a:cubicBezTo>
                <a:cubicBezTo>
                  <a:pt x="19" y="43"/>
                  <a:pt x="18" y="43"/>
                  <a:pt x="17" y="43"/>
                </a:cubicBezTo>
                <a:cubicBezTo>
                  <a:pt x="3" y="43"/>
                  <a:pt x="3" y="43"/>
                  <a:pt x="3" y="43"/>
                </a:cubicBezTo>
                <a:cubicBezTo>
                  <a:pt x="12" y="62"/>
                  <a:pt x="34" y="71"/>
                  <a:pt x="48" y="87"/>
                </a:cubicBezTo>
                <a:cubicBezTo>
                  <a:pt x="65" y="67"/>
                  <a:pt x="96" y="55"/>
                  <a:pt x="96" y="27"/>
                </a:cubicBezTo>
                <a:cubicBezTo>
                  <a:pt x="96" y="14"/>
                  <a:pt x="90" y="0"/>
                  <a:pt x="73" y="0"/>
                </a:cubicBezTo>
                <a:cubicBezTo>
                  <a:pt x="54" y="0"/>
                  <a:pt x="49" y="16"/>
                  <a:pt x="49" y="16"/>
                </a:cubicBezTo>
                <a:cubicBezTo>
                  <a:pt x="49" y="16"/>
                  <a:pt x="44" y="0"/>
                  <a:pt x="23" y="0"/>
                </a:cubicBezTo>
                <a:close/>
              </a:path>
            </a:pathLst>
          </a:custGeom>
          <a:gradFill>
            <a:gsLst>
              <a:gs pos="50000">
                <a:srgbClr val="DC7183"/>
              </a:gs>
              <a:gs pos="0">
                <a:srgbClr val="E8A0AC"/>
              </a:gs>
              <a:gs pos="100000">
                <a:srgbClr val="D04159"/>
              </a:gs>
            </a:gsLst>
            <a:lin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60000"/>
                <a:lumOff val="40000"/>
              </a:schemeClr>
            </a:gs>
            <a:gs pos="14000">
              <a:schemeClr val="accent1">
                <a:lumMod val="50000"/>
              </a:schemeClr>
            </a:gs>
          </a:gsLst>
          <a:lin ang="40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245485" y="812800"/>
            <a:ext cx="57010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4000">
                <a:solidFill>
                  <a:schemeClr val="bg1"/>
                </a:solidFill>
                <a:latin typeface="汉仪中圆简" panose="02010609000101010101" charset="-122"/>
                <a:ea typeface="汉仪中圆简" panose="02010609000101010101" charset="-122"/>
              </a:rPr>
              <a:t>模板使用说明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24585" y="1519555"/>
            <a:ext cx="53917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配色方案</a:t>
            </a:r>
          </a:p>
        </p:txBody>
      </p:sp>
      <p:sp>
        <p:nvSpPr>
          <p:cNvPr id="6" name="椭圆 5"/>
          <p:cNvSpPr/>
          <p:nvPr/>
        </p:nvSpPr>
        <p:spPr>
          <a:xfrm>
            <a:off x="1304925" y="2054860"/>
            <a:ext cx="808990" cy="80899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2406650" y="2054860"/>
            <a:ext cx="808990" cy="808990"/>
          </a:xfrm>
          <a:prstGeom prst="ellipse">
            <a:avLst/>
          </a:prstGeom>
          <a:solidFill>
            <a:srgbClr val="A8CC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4610100" y="2054860"/>
            <a:ext cx="808990" cy="808990"/>
          </a:xfrm>
          <a:prstGeom prst="ellipse">
            <a:avLst/>
          </a:prstGeom>
          <a:solidFill>
            <a:srgbClr val="E596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5711825" y="2054860"/>
            <a:ext cx="808990" cy="808990"/>
          </a:xfrm>
          <a:prstGeom prst="ellipse">
            <a:avLst/>
          </a:prstGeom>
          <a:solidFill>
            <a:srgbClr val="D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24585" y="3222625"/>
            <a:ext cx="53917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设计尺寸：</a:t>
            </a:r>
            <a:r>
              <a:rPr lang="en-US" altLang="zh-CN">
                <a:solidFill>
                  <a:schemeClr val="bg1"/>
                </a:solidFill>
              </a:rPr>
              <a:t>16</a:t>
            </a:r>
            <a:r>
              <a:rPr lang="zh-CN" altLang="en-US">
                <a:solidFill>
                  <a:schemeClr val="bg1"/>
                </a:solidFill>
              </a:rPr>
              <a:t>：</a:t>
            </a:r>
            <a:r>
              <a:rPr lang="en-US" altLang="zh-CN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464310" y="4410710"/>
            <a:ext cx="5391785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bg1"/>
                </a:solidFill>
              </a:rPr>
              <a:t>大标题：汉仪粗宋简</a:t>
            </a:r>
          </a:p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bg1"/>
                </a:solidFill>
              </a:rPr>
              <a:t>内文：微软雅黑</a:t>
            </a:r>
          </a:p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bg1"/>
                </a:solidFill>
              </a:rPr>
              <a:t>英文：微软雅黑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124585" y="3922395"/>
            <a:ext cx="53917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使用字体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682240" y="5858510"/>
            <a:ext cx="53917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</a:rPr>
              <a:t>备注：以上字体仅用于个人行为，如需商用请自行购买商用版权</a:t>
            </a:r>
          </a:p>
        </p:txBody>
      </p:sp>
      <p:sp>
        <p:nvSpPr>
          <p:cNvPr id="16" name="椭圆 15"/>
          <p:cNvSpPr/>
          <p:nvPr/>
        </p:nvSpPr>
        <p:spPr>
          <a:xfrm>
            <a:off x="3508375" y="2054860"/>
            <a:ext cx="808990" cy="8089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60000"/>
                <a:lumOff val="40000"/>
              </a:schemeClr>
            </a:gs>
            <a:gs pos="14000">
              <a:schemeClr val="accent1">
                <a:lumMod val="50000"/>
              </a:schemeClr>
            </a:gs>
          </a:gsLst>
          <a:lin ang="40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圆角矩形 24"/>
          <p:cNvSpPr/>
          <p:nvPr/>
        </p:nvSpPr>
        <p:spPr>
          <a:xfrm>
            <a:off x="833120" y="709930"/>
            <a:ext cx="553720" cy="553720"/>
          </a:xfrm>
          <a:prstGeom prst="roundRect">
            <a:avLst>
              <a:gd name="adj" fmla="val 13457"/>
            </a:avLst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1028065" y="779780"/>
            <a:ext cx="165100" cy="341630"/>
            <a:chOff x="7925" y="7768"/>
            <a:chExt cx="260" cy="538"/>
          </a:xfrm>
          <a:solidFill>
            <a:schemeClr val="accent1">
              <a:lumMod val="50000"/>
            </a:schemeClr>
          </a:solidFill>
        </p:grpSpPr>
        <p:sp>
          <p:nvSpPr>
            <p:cNvPr id="138" name="Freeform 338"/>
            <p:cNvSpPr>
              <a:spLocks noEditPoints="1"/>
            </p:cNvSpPr>
            <p:nvPr/>
          </p:nvSpPr>
          <p:spPr bwMode="auto">
            <a:xfrm>
              <a:off x="7925" y="7768"/>
              <a:ext cx="260" cy="538"/>
            </a:xfrm>
            <a:custGeom>
              <a:avLst/>
              <a:gdLst>
                <a:gd name="T0" fmla="*/ 34 w 44"/>
                <a:gd name="T1" fmla="*/ 51 h 91"/>
                <a:gd name="T2" fmla="*/ 34 w 44"/>
                <a:gd name="T3" fmla="*/ 12 h 91"/>
                <a:gd name="T4" fmla="*/ 22 w 44"/>
                <a:gd name="T5" fmla="*/ 0 h 91"/>
                <a:gd name="T6" fmla="*/ 22 w 44"/>
                <a:gd name="T7" fmla="*/ 0 h 91"/>
                <a:gd name="T8" fmla="*/ 10 w 44"/>
                <a:gd name="T9" fmla="*/ 12 h 91"/>
                <a:gd name="T10" fmla="*/ 10 w 44"/>
                <a:gd name="T11" fmla="*/ 51 h 91"/>
                <a:gd name="T12" fmla="*/ 0 w 44"/>
                <a:gd name="T13" fmla="*/ 69 h 91"/>
                <a:gd name="T14" fmla="*/ 22 w 44"/>
                <a:gd name="T15" fmla="*/ 91 h 91"/>
                <a:gd name="T16" fmla="*/ 44 w 44"/>
                <a:gd name="T17" fmla="*/ 69 h 91"/>
                <a:gd name="T18" fmla="*/ 34 w 44"/>
                <a:gd name="T19" fmla="*/ 51 h 91"/>
                <a:gd name="T20" fmla="*/ 22 w 44"/>
                <a:gd name="T21" fmla="*/ 87 h 91"/>
                <a:gd name="T22" fmla="*/ 4 w 44"/>
                <a:gd name="T23" fmla="*/ 69 h 91"/>
                <a:gd name="T24" fmla="*/ 13 w 44"/>
                <a:gd name="T25" fmla="*/ 54 h 91"/>
                <a:gd name="T26" fmla="*/ 14 w 44"/>
                <a:gd name="T27" fmla="*/ 52 h 91"/>
                <a:gd name="T28" fmla="*/ 14 w 44"/>
                <a:gd name="T29" fmla="*/ 12 h 91"/>
                <a:gd name="T30" fmla="*/ 22 w 44"/>
                <a:gd name="T31" fmla="*/ 4 h 91"/>
                <a:gd name="T32" fmla="*/ 22 w 44"/>
                <a:gd name="T33" fmla="*/ 4 h 91"/>
                <a:gd name="T34" fmla="*/ 30 w 44"/>
                <a:gd name="T35" fmla="*/ 12 h 91"/>
                <a:gd name="T36" fmla="*/ 30 w 44"/>
                <a:gd name="T37" fmla="*/ 52 h 91"/>
                <a:gd name="T38" fmla="*/ 31 w 44"/>
                <a:gd name="T39" fmla="*/ 54 h 91"/>
                <a:gd name="T40" fmla="*/ 40 w 44"/>
                <a:gd name="T41" fmla="*/ 69 h 91"/>
                <a:gd name="T42" fmla="*/ 22 w 44"/>
                <a:gd name="T43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91">
                  <a:moveTo>
                    <a:pt x="34" y="51"/>
                  </a:moveTo>
                  <a:cubicBezTo>
                    <a:pt x="34" y="12"/>
                    <a:pt x="34" y="12"/>
                    <a:pt x="34" y="12"/>
                  </a:cubicBezTo>
                  <a:cubicBezTo>
                    <a:pt x="34" y="6"/>
                    <a:pt x="29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5" y="0"/>
                    <a:pt x="10" y="6"/>
                    <a:pt x="10" y="12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4" y="55"/>
                    <a:pt x="0" y="62"/>
                    <a:pt x="0" y="69"/>
                  </a:cubicBezTo>
                  <a:cubicBezTo>
                    <a:pt x="0" y="81"/>
                    <a:pt x="10" y="91"/>
                    <a:pt x="22" y="91"/>
                  </a:cubicBezTo>
                  <a:cubicBezTo>
                    <a:pt x="34" y="91"/>
                    <a:pt x="44" y="81"/>
                    <a:pt x="44" y="69"/>
                  </a:cubicBezTo>
                  <a:cubicBezTo>
                    <a:pt x="44" y="62"/>
                    <a:pt x="40" y="55"/>
                    <a:pt x="34" y="51"/>
                  </a:cubicBezTo>
                  <a:close/>
                  <a:moveTo>
                    <a:pt x="22" y="87"/>
                  </a:moveTo>
                  <a:cubicBezTo>
                    <a:pt x="12" y="87"/>
                    <a:pt x="4" y="79"/>
                    <a:pt x="4" y="69"/>
                  </a:cubicBezTo>
                  <a:cubicBezTo>
                    <a:pt x="4" y="63"/>
                    <a:pt x="7" y="57"/>
                    <a:pt x="13" y="54"/>
                  </a:cubicBezTo>
                  <a:cubicBezTo>
                    <a:pt x="13" y="53"/>
                    <a:pt x="14" y="53"/>
                    <a:pt x="14" y="5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8"/>
                    <a:pt x="17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4"/>
                    <a:pt x="30" y="8"/>
                    <a:pt x="30" y="1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3"/>
                    <a:pt x="31" y="53"/>
                    <a:pt x="31" y="54"/>
                  </a:cubicBezTo>
                  <a:cubicBezTo>
                    <a:pt x="37" y="57"/>
                    <a:pt x="40" y="63"/>
                    <a:pt x="40" y="69"/>
                  </a:cubicBezTo>
                  <a:cubicBezTo>
                    <a:pt x="40" y="79"/>
                    <a:pt x="32" y="87"/>
                    <a:pt x="2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39"/>
            <p:cNvSpPr>
              <a:spLocks noEditPoints="1"/>
            </p:cNvSpPr>
            <p:nvPr/>
          </p:nvSpPr>
          <p:spPr bwMode="auto">
            <a:xfrm>
              <a:off x="8000" y="7958"/>
              <a:ext cx="108" cy="273"/>
            </a:xfrm>
            <a:custGeom>
              <a:avLst/>
              <a:gdLst>
                <a:gd name="T0" fmla="*/ 11 w 18"/>
                <a:gd name="T1" fmla="*/ 28 h 46"/>
                <a:gd name="T2" fmla="*/ 11 w 18"/>
                <a:gd name="T3" fmla="*/ 2 h 46"/>
                <a:gd name="T4" fmla="*/ 9 w 18"/>
                <a:gd name="T5" fmla="*/ 0 h 46"/>
                <a:gd name="T6" fmla="*/ 7 w 18"/>
                <a:gd name="T7" fmla="*/ 2 h 46"/>
                <a:gd name="T8" fmla="*/ 7 w 18"/>
                <a:gd name="T9" fmla="*/ 28 h 46"/>
                <a:gd name="T10" fmla="*/ 0 w 18"/>
                <a:gd name="T11" fmla="*/ 37 h 46"/>
                <a:gd name="T12" fmla="*/ 9 w 18"/>
                <a:gd name="T13" fmla="*/ 46 h 46"/>
                <a:gd name="T14" fmla="*/ 18 w 18"/>
                <a:gd name="T15" fmla="*/ 37 h 46"/>
                <a:gd name="T16" fmla="*/ 11 w 18"/>
                <a:gd name="T17" fmla="*/ 28 h 46"/>
                <a:gd name="T18" fmla="*/ 9 w 18"/>
                <a:gd name="T19" fmla="*/ 42 h 46"/>
                <a:gd name="T20" fmla="*/ 4 w 18"/>
                <a:gd name="T21" fmla="*/ 37 h 46"/>
                <a:gd name="T22" fmla="*/ 9 w 18"/>
                <a:gd name="T23" fmla="*/ 32 h 46"/>
                <a:gd name="T24" fmla="*/ 14 w 18"/>
                <a:gd name="T25" fmla="*/ 37 h 46"/>
                <a:gd name="T26" fmla="*/ 9 w 18"/>
                <a:gd name="T27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46">
                  <a:moveTo>
                    <a:pt x="11" y="28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8" y="0"/>
                    <a:pt x="7" y="1"/>
                    <a:pt x="7" y="2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3" y="29"/>
                    <a:pt x="0" y="33"/>
                    <a:pt x="0" y="37"/>
                  </a:cubicBezTo>
                  <a:cubicBezTo>
                    <a:pt x="0" y="42"/>
                    <a:pt x="4" y="46"/>
                    <a:pt x="9" y="46"/>
                  </a:cubicBezTo>
                  <a:cubicBezTo>
                    <a:pt x="14" y="46"/>
                    <a:pt x="18" y="42"/>
                    <a:pt x="18" y="37"/>
                  </a:cubicBezTo>
                  <a:cubicBezTo>
                    <a:pt x="18" y="33"/>
                    <a:pt x="15" y="29"/>
                    <a:pt x="11" y="28"/>
                  </a:cubicBezTo>
                  <a:close/>
                  <a:moveTo>
                    <a:pt x="9" y="42"/>
                  </a:moveTo>
                  <a:cubicBezTo>
                    <a:pt x="6" y="42"/>
                    <a:pt x="4" y="40"/>
                    <a:pt x="4" y="37"/>
                  </a:cubicBezTo>
                  <a:cubicBezTo>
                    <a:pt x="4" y="34"/>
                    <a:pt x="6" y="32"/>
                    <a:pt x="9" y="32"/>
                  </a:cubicBezTo>
                  <a:cubicBezTo>
                    <a:pt x="12" y="32"/>
                    <a:pt x="14" y="34"/>
                    <a:pt x="14" y="37"/>
                  </a:cubicBezTo>
                  <a:cubicBezTo>
                    <a:pt x="14" y="40"/>
                    <a:pt x="12" y="42"/>
                    <a:pt x="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503680" y="675005"/>
            <a:ext cx="30213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>
                    <a:lumMod val="95000"/>
                  </a:schemeClr>
                </a:solidFill>
              </a:rPr>
              <a:t>在此处添加标题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503680" y="988060"/>
            <a:ext cx="302133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>
                    <a:lumMod val="95000"/>
                  </a:schemeClr>
                </a:solidFill>
              </a:rPr>
              <a:t>Epidemic prevention and control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66445" y="1637665"/>
            <a:ext cx="30556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</a:rPr>
              <a:t>勤洗手</a:t>
            </a:r>
          </a:p>
        </p:txBody>
      </p:sp>
      <p:pic>
        <p:nvPicPr>
          <p:cNvPr id="6" name="图片 5" descr="6e86e06635074040b5d6cc5d19a17200"/>
          <p:cNvPicPr>
            <a:picLocks noChangeAspect="1"/>
          </p:cNvPicPr>
          <p:nvPr/>
        </p:nvPicPr>
        <p:blipFill>
          <a:blip r:embed="rId2"/>
          <a:srcRect t="13068" r="1780" b="18840"/>
          <a:stretch>
            <a:fillRect/>
          </a:stretch>
        </p:blipFill>
        <p:spPr>
          <a:xfrm>
            <a:off x="2077155" y="1263650"/>
            <a:ext cx="8591698" cy="49300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60000"/>
                <a:lumOff val="40000"/>
              </a:schemeClr>
            </a:gs>
            <a:gs pos="14000">
              <a:schemeClr val="accent1">
                <a:lumMod val="50000"/>
              </a:schemeClr>
            </a:gs>
          </a:gsLst>
          <a:lin ang="40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圆角矩形 24"/>
          <p:cNvSpPr/>
          <p:nvPr/>
        </p:nvSpPr>
        <p:spPr>
          <a:xfrm>
            <a:off x="833120" y="709930"/>
            <a:ext cx="553720" cy="553720"/>
          </a:xfrm>
          <a:prstGeom prst="roundRect">
            <a:avLst>
              <a:gd name="adj" fmla="val 13457"/>
            </a:avLst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1028065" y="779780"/>
            <a:ext cx="165100" cy="341630"/>
            <a:chOff x="7925" y="7768"/>
            <a:chExt cx="260" cy="538"/>
          </a:xfrm>
          <a:solidFill>
            <a:schemeClr val="accent1">
              <a:lumMod val="50000"/>
            </a:schemeClr>
          </a:solidFill>
        </p:grpSpPr>
        <p:sp>
          <p:nvSpPr>
            <p:cNvPr id="138" name="Freeform 338"/>
            <p:cNvSpPr>
              <a:spLocks noEditPoints="1"/>
            </p:cNvSpPr>
            <p:nvPr/>
          </p:nvSpPr>
          <p:spPr bwMode="auto">
            <a:xfrm>
              <a:off x="7925" y="7768"/>
              <a:ext cx="260" cy="538"/>
            </a:xfrm>
            <a:custGeom>
              <a:avLst/>
              <a:gdLst>
                <a:gd name="T0" fmla="*/ 34 w 44"/>
                <a:gd name="T1" fmla="*/ 51 h 91"/>
                <a:gd name="T2" fmla="*/ 34 w 44"/>
                <a:gd name="T3" fmla="*/ 12 h 91"/>
                <a:gd name="T4" fmla="*/ 22 w 44"/>
                <a:gd name="T5" fmla="*/ 0 h 91"/>
                <a:gd name="T6" fmla="*/ 22 w 44"/>
                <a:gd name="T7" fmla="*/ 0 h 91"/>
                <a:gd name="T8" fmla="*/ 10 w 44"/>
                <a:gd name="T9" fmla="*/ 12 h 91"/>
                <a:gd name="T10" fmla="*/ 10 w 44"/>
                <a:gd name="T11" fmla="*/ 51 h 91"/>
                <a:gd name="T12" fmla="*/ 0 w 44"/>
                <a:gd name="T13" fmla="*/ 69 h 91"/>
                <a:gd name="T14" fmla="*/ 22 w 44"/>
                <a:gd name="T15" fmla="*/ 91 h 91"/>
                <a:gd name="T16" fmla="*/ 44 w 44"/>
                <a:gd name="T17" fmla="*/ 69 h 91"/>
                <a:gd name="T18" fmla="*/ 34 w 44"/>
                <a:gd name="T19" fmla="*/ 51 h 91"/>
                <a:gd name="T20" fmla="*/ 22 w 44"/>
                <a:gd name="T21" fmla="*/ 87 h 91"/>
                <a:gd name="T22" fmla="*/ 4 w 44"/>
                <a:gd name="T23" fmla="*/ 69 h 91"/>
                <a:gd name="T24" fmla="*/ 13 w 44"/>
                <a:gd name="T25" fmla="*/ 54 h 91"/>
                <a:gd name="T26" fmla="*/ 14 w 44"/>
                <a:gd name="T27" fmla="*/ 52 h 91"/>
                <a:gd name="T28" fmla="*/ 14 w 44"/>
                <a:gd name="T29" fmla="*/ 12 h 91"/>
                <a:gd name="T30" fmla="*/ 22 w 44"/>
                <a:gd name="T31" fmla="*/ 4 h 91"/>
                <a:gd name="T32" fmla="*/ 22 w 44"/>
                <a:gd name="T33" fmla="*/ 4 h 91"/>
                <a:gd name="T34" fmla="*/ 30 w 44"/>
                <a:gd name="T35" fmla="*/ 12 h 91"/>
                <a:gd name="T36" fmla="*/ 30 w 44"/>
                <a:gd name="T37" fmla="*/ 52 h 91"/>
                <a:gd name="T38" fmla="*/ 31 w 44"/>
                <a:gd name="T39" fmla="*/ 54 h 91"/>
                <a:gd name="T40" fmla="*/ 40 w 44"/>
                <a:gd name="T41" fmla="*/ 69 h 91"/>
                <a:gd name="T42" fmla="*/ 22 w 44"/>
                <a:gd name="T43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91">
                  <a:moveTo>
                    <a:pt x="34" y="51"/>
                  </a:moveTo>
                  <a:cubicBezTo>
                    <a:pt x="34" y="12"/>
                    <a:pt x="34" y="12"/>
                    <a:pt x="34" y="12"/>
                  </a:cubicBezTo>
                  <a:cubicBezTo>
                    <a:pt x="34" y="6"/>
                    <a:pt x="29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5" y="0"/>
                    <a:pt x="10" y="6"/>
                    <a:pt x="10" y="12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4" y="55"/>
                    <a:pt x="0" y="62"/>
                    <a:pt x="0" y="69"/>
                  </a:cubicBezTo>
                  <a:cubicBezTo>
                    <a:pt x="0" y="81"/>
                    <a:pt x="10" y="91"/>
                    <a:pt x="22" y="91"/>
                  </a:cubicBezTo>
                  <a:cubicBezTo>
                    <a:pt x="34" y="91"/>
                    <a:pt x="44" y="81"/>
                    <a:pt x="44" y="69"/>
                  </a:cubicBezTo>
                  <a:cubicBezTo>
                    <a:pt x="44" y="62"/>
                    <a:pt x="40" y="55"/>
                    <a:pt x="34" y="51"/>
                  </a:cubicBezTo>
                  <a:close/>
                  <a:moveTo>
                    <a:pt x="22" y="87"/>
                  </a:moveTo>
                  <a:cubicBezTo>
                    <a:pt x="12" y="87"/>
                    <a:pt x="4" y="79"/>
                    <a:pt x="4" y="69"/>
                  </a:cubicBezTo>
                  <a:cubicBezTo>
                    <a:pt x="4" y="63"/>
                    <a:pt x="7" y="57"/>
                    <a:pt x="13" y="54"/>
                  </a:cubicBezTo>
                  <a:cubicBezTo>
                    <a:pt x="13" y="53"/>
                    <a:pt x="14" y="53"/>
                    <a:pt x="14" y="5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8"/>
                    <a:pt x="17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4"/>
                    <a:pt x="30" y="8"/>
                    <a:pt x="30" y="1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3"/>
                    <a:pt x="31" y="53"/>
                    <a:pt x="31" y="54"/>
                  </a:cubicBezTo>
                  <a:cubicBezTo>
                    <a:pt x="37" y="57"/>
                    <a:pt x="40" y="63"/>
                    <a:pt x="40" y="69"/>
                  </a:cubicBezTo>
                  <a:cubicBezTo>
                    <a:pt x="40" y="79"/>
                    <a:pt x="32" y="87"/>
                    <a:pt x="2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39"/>
            <p:cNvSpPr>
              <a:spLocks noEditPoints="1"/>
            </p:cNvSpPr>
            <p:nvPr/>
          </p:nvSpPr>
          <p:spPr bwMode="auto">
            <a:xfrm>
              <a:off x="8000" y="7958"/>
              <a:ext cx="108" cy="273"/>
            </a:xfrm>
            <a:custGeom>
              <a:avLst/>
              <a:gdLst>
                <a:gd name="T0" fmla="*/ 11 w 18"/>
                <a:gd name="T1" fmla="*/ 28 h 46"/>
                <a:gd name="T2" fmla="*/ 11 w 18"/>
                <a:gd name="T3" fmla="*/ 2 h 46"/>
                <a:gd name="T4" fmla="*/ 9 w 18"/>
                <a:gd name="T5" fmla="*/ 0 h 46"/>
                <a:gd name="T6" fmla="*/ 7 w 18"/>
                <a:gd name="T7" fmla="*/ 2 h 46"/>
                <a:gd name="T8" fmla="*/ 7 w 18"/>
                <a:gd name="T9" fmla="*/ 28 h 46"/>
                <a:gd name="T10" fmla="*/ 0 w 18"/>
                <a:gd name="T11" fmla="*/ 37 h 46"/>
                <a:gd name="T12" fmla="*/ 9 w 18"/>
                <a:gd name="T13" fmla="*/ 46 h 46"/>
                <a:gd name="T14" fmla="*/ 18 w 18"/>
                <a:gd name="T15" fmla="*/ 37 h 46"/>
                <a:gd name="T16" fmla="*/ 11 w 18"/>
                <a:gd name="T17" fmla="*/ 28 h 46"/>
                <a:gd name="T18" fmla="*/ 9 w 18"/>
                <a:gd name="T19" fmla="*/ 42 h 46"/>
                <a:gd name="T20" fmla="*/ 4 w 18"/>
                <a:gd name="T21" fmla="*/ 37 h 46"/>
                <a:gd name="T22" fmla="*/ 9 w 18"/>
                <a:gd name="T23" fmla="*/ 32 h 46"/>
                <a:gd name="T24" fmla="*/ 14 w 18"/>
                <a:gd name="T25" fmla="*/ 37 h 46"/>
                <a:gd name="T26" fmla="*/ 9 w 18"/>
                <a:gd name="T27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46">
                  <a:moveTo>
                    <a:pt x="11" y="28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8" y="0"/>
                    <a:pt x="7" y="1"/>
                    <a:pt x="7" y="2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3" y="29"/>
                    <a:pt x="0" y="33"/>
                    <a:pt x="0" y="37"/>
                  </a:cubicBezTo>
                  <a:cubicBezTo>
                    <a:pt x="0" y="42"/>
                    <a:pt x="4" y="46"/>
                    <a:pt x="9" y="46"/>
                  </a:cubicBezTo>
                  <a:cubicBezTo>
                    <a:pt x="14" y="46"/>
                    <a:pt x="18" y="42"/>
                    <a:pt x="18" y="37"/>
                  </a:cubicBezTo>
                  <a:cubicBezTo>
                    <a:pt x="18" y="33"/>
                    <a:pt x="15" y="29"/>
                    <a:pt x="11" y="28"/>
                  </a:cubicBezTo>
                  <a:close/>
                  <a:moveTo>
                    <a:pt x="9" y="42"/>
                  </a:moveTo>
                  <a:cubicBezTo>
                    <a:pt x="6" y="42"/>
                    <a:pt x="4" y="40"/>
                    <a:pt x="4" y="37"/>
                  </a:cubicBezTo>
                  <a:cubicBezTo>
                    <a:pt x="4" y="34"/>
                    <a:pt x="6" y="32"/>
                    <a:pt x="9" y="32"/>
                  </a:cubicBezTo>
                  <a:cubicBezTo>
                    <a:pt x="12" y="32"/>
                    <a:pt x="14" y="34"/>
                    <a:pt x="14" y="37"/>
                  </a:cubicBezTo>
                  <a:cubicBezTo>
                    <a:pt x="14" y="40"/>
                    <a:pt x="12" y="42"/>
                    <a:pt x="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503680" y="675005"/>
            <a:ext cx="30213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>
                    <a:lumMod val="95000"/>
                  </a:schemeClr>
                </a:solidFill>
              </a:rPr>
              <a:t>在此处添加标题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503680" y="988060"/>
            <a:ext cx="302133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>
                    <a:lumMod val="95000"/>
                  </a:schemeClr>
                </a:solidFill>
              </a:rPr>
              <a:t>Epidemic prevention and control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558280" y="2346960"/>
            <a:ext cx="30556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</a:rPr>
              <a:t>戴口罩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558280" y="3132455"/>
            <a:ext cx="464693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</a:rPr>
              <a:t>在人员密集的封闭场所，空气流动性差，一旦有病毒携带者，极易造成疾病传播，因此，出入公共场所、乘坐公共交通工具时，要规范佩戴口罩。</a:t>
            </a:r>
          </a:p>
          <a:p>
            <a:pPr>
              <a:lnSpc>
                <a:spcPct val="150000"/>
              </a:lnSpc>
            </a:pPr>
            <a:endParaRPr lang="zh-CN" altLang="en-US" sz="160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</a:rPr>
              <a:t>有发热、鼻塞、流涕、咳嗽等症状的人员及相关陪同人员，必须佩戴口罩。</a:t>
            </a:r>
          </a:p>
        </p:txBody>
      </p:sp>
      <p:pic>
        <p:nvPicPr>
          <p:cNvPr id="6" name="图片 5" descr="44f8ed6fad3b40ccbeaafc7ec118c28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125" y="1786255"/>
            <a:ext cx="4559300" cy="4559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60000"/>
                <a:lumOff val="40000"/>
              </a:schemeClr>
            </a:gs>
            <a:gs pos="14000">
              <a:schemeClr val="accent1">
                <a:lumMod val="50000"/>
              </a:schemeClr>
            </a:gs>
          </a:gsLst>
          <a:lin ang="40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圆角矩形 24"/>
          <p:cNvSpPr/>
          <p:nvPr/>
        </p:nvSpPr>
        <p:spPr>
          <a:xfrm>
            <a:off x="833120" y="709930"/>
            <a:ext cx="553720" cy="553720"/>
          </a:xfrm>
          <a:prstGeom prst="roundRect">
            <a:avLst>
              <a:gd name="adj" fmla="val 13457"/>
            </a:avLst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1028065" y="779780"/>
            <a:ext cx="165100" cy="341630"/>
            <a:chOff x="7925" y="7768"/>
            <a:chExt cx="260" cy="538"/>
          </a:xfrm>
          <a:solidFill>
            <a:schemeClr val="accent1">
              <a:lumMod val="50000"/>
            </a:schemeClr>
          </a:solidFill>
        </p:grpSpPr>
        <p:sp>
          <p:nvSpPr>
            <p:cNvPr id="138" name="Freeform 338"/>
            <p:cNvSpPr>
              <a:spLocks noEditPoints="1"/>
            </p:cNvSpPr>
            <p:nvPr/>
          </p:nvSpPr>
          <p:spPr bwMode="auto">
            <a:xfrm>
              <a:off x="7925" y="7768"/>
              <a:ext cx="260" cy="538"/>
            </a:xfrm>
            <a:custGeom>
              <a:avLst/>
              <a:gdLst>
                <a:gd name="T0" fmla="*/ 34 w 44"/>
                <a:gd name="T1" fmla="*/ 51 h 91"/>
                <a:gd name="T2" fmla="*/ 34 w 44"/>
                <a:gd name="T3" fmla="*/ 12 h 91"/>
                <a:gd name="T4" fmla="*/ 22 w 44"/>
                <a:gd name="T5" fmla="*/ 0 h 91"/>
                <a:gd name="T6" fmla="*/ 22 w 44"/>
                <a:gd name="T7" fmla="*/ 0 h 91"/>
                <a:gd name="T8" fmla="*/ 10 w 44"/>
                <a:gd name="T9" fmla="*/ 12 h 91"/>
                <a:gd name="T10" fmla="*/ 10 w 44"/>
                <a:gd name="T11" fmla="*/ 51 h 91"/>
                <a:gd name="T12" fmla="*/ 0 w 44"/>
                <a:gd name="T13" fmla="*/ 69 h 91"/>
                <a:gd name="T14" fmla="*/ 22 w 44"/>
                <a:gd name="T15" fmla="*/ 91 h 91"/>
                <a:gd name="T16" fmla="*/ 44 w 44"/>
                <a:gd name="T17" fmla="*/ 69 h 91"/>
                <a:gd name="T18" fmla="*/ 34 w 44"/>
                <a:gd name="T19" fmla="*/ 51 h 91"/>
                <a:gd name="T20" fmla="*/ 22 w 44"/>
                <a:gd name="T21" fmla="*/ 87 h 91"/>
                <a:gd name="T22" fmla="*/ 4 w 44"/>
                <a:gd name="T23" fmla="*/ 69 h 91"/>
                <a:gd name="T24" fmla="*/ 13 w 44"/>
                <a:gd name="T25" fmla="*/ 54 h 91"/>
                <a:gd name="T26" fmla="*/ 14 w 44"/>
                <a:gd name="T27" fmla="*/ 52 h 91"/>
                <a:gd name="T28" fmla="*/ 14 w 44"/>
                <a:gd name="T29" fmla="*/ 12 h 91"/>
                <a:gd name="T30" fmla="*/ 22 w 44"/>
                <a:gd name="T31" fmla="*/ 4 h 91"/>
                <a:gd name="T32" fmla="*/ 22 w 44"/>
                <a:gd name="T33" fmla="*/ 4 h 91"/>
                <a:gd name="T34" fmla="*/ 30 w 44"/>
                <a:gd name="T35" fmla="*/ 12 h 91"/>
                <a:gd name="T36" fmla="*/ 30 w 44"/>
                <a:gd name="T37" fmla="*/ 52 h 91"/>
                <a:gd name="T38" fmla="*/ 31 w 44"/>
                <a:gd name="T39" fmla="*/ 54 h 91"/>
                <a:gd name="T40" fmla="*/ 40 w 44"/>
                <a:gd name="T41" fmla="*/ 69 h 91"/>
                <a:gd name="T42" fmla="*/ 22 w 44"/>
                <a:gd name="T43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91">
                  <a:moveTo>
                    <a:pt x="34" y="51"/>
                  </a:moveTo>
                  <a:cubicBezTo>
                    <a:pt x="34" y="12"/>
                    <a:pt x="34" y="12"/>
                    <a:pt x="34" y="12"/>
                  </a:cubicBezTo>
                  <a:cubicBezTo>
                    <a:pt x="34" y="6"/>
                    <a:pt x="29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5" y="0"/>
                    <a:pt x="10" y="6"/>
                    <a:pt x="10" y="12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4" y="55"/>
                    <a:pt x="0" y="62"/>
                    <a:pt x="0" y="69"/>
                  </a:cubicBezTo>
                  <a:cubicBezTo>
                    <a:pt x="0" y="81"/>
                    <a:pt x="10" y="91"/>
                    <a:pt x="22" y="91"/>
                  </a:cubicBezTo>
                  <a:cubicBezTo>
                    <a:pt x="34" y="91"/>
                    <a:pt x="44" y="81"/>
                    <a:pt x="44" y="69"/>
                  </a:cubicBezTo>
                  <a:cubicBezTo>
                    <a:pt x="44" y="62"/>
                    <a:pt x="40" y="55"/>
                    <a:pt x="34" y="51"/>
                  </a:cubicBezTo>
                  <a:close/>
                  <a:moveTo>
                    <a:pt x="22" y="87"/>
                  </a:moveTo>
                  <a:cubicBezTo>
                    <a:pt x="12" y="87"/>
                    <a:pt x="4" y="79"/>
                    <a:pt x="4" y="69"/>
                  </a:cubicBezTo>
                  <a:cubicBezTo>
                    <a:pt x="4" y="63"/>
                    <a:pt x="7" y="57"/>
                    <a:pt x="13" y="54"/>
                  </a:cubicBezTo>
                  <a:cubicBezTo>
                    <a:pt x="13" y="53"/>
                    <a:pt x="14" y="53"/>
                    <a:pt x="14" y="5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8"/>
                    <a:pt x="17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4"/>
                    <a:pt x="30" y="8"/>
                    <a:pt x="30" y="1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3"/>
                    <a:pt x="31" y="53"/>
                    <a:pt x="31" y="54"/>
                  </a:cubicBezTo>
                  <a:cubicBezTo>
                    <a:pt x="37" y="57"/>
                    <a:pt x="40" y="63"/>
                    <a:pt x="40" y="69"/>
                  </a:cubicBezTo>
                  <a:cubicBezTo>
                    <a:pt x="40" y="79"/>
                    <a:pt x="32" y="87"/>
                    <a:pt x="2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39"/>
            <p:cNvSpPr>
              <a:spLocks noEditPoints="1"/>
            </p:cNvSpPr>
            <p:nvPr/>
          </p:nvSpPr>
          <p:spPr bwMode="auto">
            <a:xfrm>
              <a:off x="8000" y="7958"/>
              <a:ext cx="108" cy="273"/>
            </a:xfrm>
            <a:custGeom>
              <a:avLst/>
              <a:gdLst>
                <a:gd name="T0" fmla="*/ 11 w 18"/>
                <a:gd name="T1" fmla="*/ 28 h 46"/>
                <a:gd name="T2" fmla="*/ 11 w 18"/>
                <a:gd name="T3" fmla="*/ 2 h 46"/>
                <a:gd name="T4" fmla="*/ 9 w 18"/>
                <a:gd name="T5" fmla="*/ 0 h 46"/>
                <a:gd name="T6" fmla="*/ 7 w 18"/>
                <a:gd name="T7" fmla="*/ 2 h 46"/>
                <a:gd name="T8" fmla="*/ 7 w 18"/>
                <a:gd name="T9" fmla="*/ 28 h 46"/>
                <a:gd name="T10" fmla="*/ 0 w 18"/>
                <a:gd name="T11" fmla="*/ 37 h 46"/>
                <a:gd name="T12" fmla="*/ 9 w 18"/>
                <a:gd name="T13" fmla="*/ 46 h 46"/>
                <a:gd name="T14" fmla="*/ 18 w 18"/>
                <a:gd name="T15" fmla="*/ 37 h 46"/>
                <a:gd name="T16" fmla="*/ 11 w 18"/>
                <a:gd name="T17" fmla="*/ 28 h 46"/>
                <a:gd name="T18" fmla="*/ 9 w 18"/>
                <a:gd name="T19" fmla="*/ 42 h 46"/>
                <a:gd name="T20" fmla="*/ 4 w 18"/>
                <a:gd name="T21" fmla="*/ 37 h 46"/>
                <a:gd name="T22" fmla="*/ 9 w 18"/>
                <a:gd name="T23" fmla="*/ 32 h 46"/>
                <a:gd name="T24" fmla="*/ 14 w 18"/>
                <a:gd name="T25" fmla="*/ 37 h 46"/>
                <a:gd name="T26" fmla="*/ 9 w 18"/>
                <a:gd name="T27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46">
                  <a:moveTo>
                    <a:pt x="11" y="28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8" y="0"/>
                    <a:pt x="7" y="1"/>
                    <a:pt x="7" y="2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3" y="29"/>
                    <a:pt x="0" y="33"/>
                    <a:pt x="0" y="37"/>
                  </a:cubicBezTo>
                  <a:cubicBezTo>
                    <a:pt x="0" y="42"/>
                    <a:pt x="4" y="46"/>
                    <a:pt x="9" y="46"/>
                  </a:cubicBezTo>
                  <a:cubicBezTo>
                    <a:pt x="14" y="46"/>
                    <a:pt x="18" y="42"/>
                    <a:pt x="18" y="37"/>
                  </a:cubicBezTo>
                  <a:cubicBezTo>
                    <a:pt x="18" y="33"/>
                    <a:pt x="15" y="29"/>
                    <a:pt x="11" y="28"/>
                  </a:cubicBezTo>
                  <a:close/>
                  <a:moveTo>
                    <a:pt x="9" y="42"/>
                  </a:moveTo>
                  <a:cubicBezTo>
                    <a:pt x="6" y="42"/>
                    <a:pt x="4" y="40"/>
                    <a:pt x="4" y="37"/>
                  </a:cubicBezTo>
                  <a:cubicBezTo>
                    <a:pt x="4" y="34"/>
                    <a:pt x="6" y="32"/>
                    <a:pt x="9" y="32"/>
                  </a:cubicBezTo>
                  <a:cubicBezTo>
                    <a:pt x="12" y="32"/>
                    <a:pt x="14" y="34"/>
                    <a:pt x="14" y="37"/>
                  </a:cubicBezTo>
                  <a:cubicBezTo>
                    <a:pt x="14" y="40"/>
                    <a:pt x="12" y="42"/>
                    <a:pt x="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503680" y="675005"/>
            <a:ext cx="30213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>
                    <a:lumMod val="95000"/>
                  </a:schemeClr>
                </a:solidFill>
              </a:rPr>
              <a:t>在此处添加标题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503680" y="988060"/>
            <a:ext cx="302133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>
                    <a:lumMod val="95000"/>
                  </a:schemeClr>
                </a:solidFill>
              </a:rPr>
              <a:t>Epidemic prevention and control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56285" y="1927225"/>
            <a:ext cx="30556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</a:rPr>
              <a:t>讲礼仪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56285" y="5189220"/>
            <a:ext cx="1066800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</a:rPr>
              <a:t>不随地吐痰、不乱扔垃圾，注意个人卫生，随身携带纸巾，咳嗽、打喷嚏时用纸巾掩住口鼻，未带纸巾时，可用手肘或衣襟掩住，避开他人。</a:t>
            </a:r>
          </a:p>
        </p:txBody>
      </p:sp>
      <p:pic>
        <p:nvPicPr>
          <p:cNvPr id="6" name="图片 5" descr="8f8474343ec84b519f085d3b656222a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270" y="1765935"/>
            <a:ext cx="9529445" cy="3563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60000"/>
                <a:lumOff val="40000"/>
              </a:schemeClr>
            </a:gs>
            <a:gs pos="14000">
              <a:schemeClr val="accent1">
                <a:lumMod val="50000"/>
              </a:schemeClr>
            </a:gs>
          </a:gsLst>
          <a:lin ang="40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圆角矩形 24"/>
          <p:cNvSpPr/>
          <p:nvPr/>
        </p:nvSpPr>
        <p:spPr>
          <a:xfrm>
            <a:off x="833120" y="709930"/>
            <a:ext cx="553720" cy="553720"/>
          </a:xfrm>
          <a:prstGeom prst="roundRect">
            <a:avLst>
              <a:gd name="adj" fmla="val 13457"/>
            </a:avLst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1028065" y="779780"/>
            <a:ext cx="165100" cy="341630"/>
            <a:chOff x="7925" y="7768"/>
            <a:chExt cx="260" cy="538"/>
          </a:xfrm>
          <a:solidFill>
            <a:schemeClr val="accent1">
              <a:lumMod val="50000"/>
            </a:schemeClr>
          </a:solidFill>
        </p:grpSpPr>
        <p:sp>
          <p:nvSpPr>
            <p:cNvPr id="138" name="Freeform 338"/>
            <p:cNvSpPr>
              <a:spLocks noEditPoints="1"/>
            </p:cNvSpPr>
            <p:nvPr/>
          </p:nvSpPr>
          <p:spPr bwMode="auto">
            <a:xfrm>
              <a:off x="7925" y="7768"/>
              <a:ext cx="260" cy="538"/>
            </a:xfrm>
            <a:custGeom>
              <a:avLst/>
              <a:gdLst>
                <a:gd name="T0" fmla="*/ 34 w 44"/>
                <a:gd name="T1" fmla="*/ 51 h 91"/>
                <a:gd name="T2" fmla="*/ 34 w 44"/>
                <a:gd name="T3" fmla="*/ 12 h 91"/>
                <a:gd name="T4" fmla="*/ 22 w 44"/>
                <a:gd name="T5" fmla="*/ 0 h 91"/>
                <a:gd name="T6" fmla="*/ 22 w 44"/>
                <a:gd name="T7" fmla="*/ 0 h 91"/>
                <a:gd name="T8" fmla="*/ 10 w 44"/>
                <a:gd name="T9" fmla="*/ 12 h 91"/>
                <a:gd name="T10" fmla="*/ 10 w 44"/>
                <a:gd name="T11" fmla="*/ 51 h 91"/>
                <a:gd name="T12" fmla="*/ 0 w 44"/>
                <a:gd name="T13" fmla="*/ 69 h 91"/>
                <a:gd name="T14" fmla="*/ 22 w 44"/>
                <a:gd name="T15" fmla="*/ 91 h 91"/>
                <a:gd name="T16" fmla="*/ 44 w 44"/>
                <a:gd name="T17" fmla="*/ 69 h 91"/>
                <a:gd name="T18" fmla="*/ 34 w 44"/>
                <a:gd name="T19" fmla="*/ 51 h 91"/>
                <a:gd name="T20" fmla="*/ 22 w 44"/>
                <a:gd name="T21" fmla="*/ 87 h 91"/>
                <a:gd name="T22" fmla="*/ 4 w 44"/>
                <a:gd name="T23" fmla="*/ 69 h 91"/>
                <a:gd name="T24" fmla="*/ 13 w 44"/>
                <a:gd name="T25" fmla="*/ 54 h 91"/>
                <a:gd name="T26" fmla="*/ 14 w 44"/>
                <a:gd name="T27" fmla="*/ 52 h 91"/>
                <a:gd name="T28" fmla="*/ 14 w 44"/>
                <a:gd name="T29" fmla="*/ 12 h 91"/>
                <a:gd name="T30" fmla="*/ 22 w 44"/>
                <a:gd name="T31" fmla="*/ 4 h 91"/>
                <a:gd name="T32" fmla="*/ 22 w 44"/>
                <a:gd name="T33" fmla="*/ 4 h 91"/>
                <a:gd name="T34" fmla="*/ 30 w 44"/>
                <a:gd name="T35" fmla="*/ 12 h 91"/>
                <a:gd name="T36" fmla="*/ 30 w 44"/>
                <a:gd name="T37" fmla="*/ 52 h 91"/>
                <a:gd name="T38" fmla="*/ 31 w 44"/>
                <a:gd name="T39" fmla="*/ 54 h 91"/>
                <a:gd name="T40" fmla="*/ 40 w 44"/>
                <a:gd name="T41" fmla="*/ 69 h 91"/>
                <a:gd name="T42" fmla="*/ 22 w 44"/>
                <a:gd name="T43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91">
                  <a:moveTo>
                    <a:pt x="34" y="51"/>
                  </a:moveTo>
                  <a:cubicBezTo>
                    <a:pt x="34" y="12"/>
                    <a:pt x="34" y="12"/>
                    <a:pt x="34" y="12"/>
                  </a:cubicBezTo>
                  <a:cubicBezTo>
                    <a:pt x="34" y="6"/>
                    <a:pt x="29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5" y="0"/>
                    <a:pt x="10" y="6"/>
                    <a:pt x="10" y="12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4" y="55"/>
                    <a:pt x="0" y="62"/>
                    <a:pt x="0" y="69"/>
                  </a:cubicBezTo>
                  <a:cubicBezTo>
                    <a:pt x="0" y="81"/>
                    <a:pt x="10" y="91"/>
                    <a:pt x="22" y="91"/>
                  </a:cubicBezTo>
                  <a:cubicBezTo>
                    <a:pt x="34" y="91"/>
                    <a:pt x="44" y="81"/>
                    <a:pt x="44" y="69"/>
                  </a:cubicBezTo>
                  <a:cubicBezTo>
                    <a:pt x="44" y="62"/>
                    <a:pt x="40" y="55"/>
                    <a:pt x="34" y="51"/>
                  </a:cubicBezTo>
                  <a:close/>
                  <a:moveTo>
                    <a:pt x="22" y="87"/>
                  </a:moveTo>
                  <a:cubicBezTo>
                    <a:pt x="12" y="87"/>
                    <a:pt x="4" y="79"/>
                    <a:pt x="4" y="69"/>
                  </a:cubicBezTo>
                  <a:cubicBezTo>
                    <a:pt x="4" y="63"/>
                    <a:pt x="7" y="57"/>
                    <a:pt x="13" y="54"/>
                  </a:cubicBezTo>
                  <a:cubicBezTo>
                    <a:pt x="13" y="53"/>
                    <a:pt x="14" y="53"/>
                    <a:pt x="14" y="5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8"/>
                    <a:pt x="17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4"/>
                    <a:pt x="30" y="8"/>
                    <a:pt x="30" y="1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3"/>
                    <a:pt x="31" y="53"/>
                    <a:pt x="31" y="54"/>
                  </a:cubicBezTo>
                  <a:cubicBezTo>
                    <a:pt x="37" y="57"/>
                    <a:pt x="40" y="63"/>
                    <a:pt x="40" y="69"/>
                  </a:cubicBezTo>
                  <a:cubicBezTo>
                    <a:pt x="40" y="79"/>
                    <a:pt x="32" y="87"/>
                    <a:pt x="2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39"/>
            <p:cNvSpPr>
              <a:spLocks noEditPoints="1"/>
            </p:cNvSpPr>
            <p:nvPr/>
          </p:nvSpPr>
          <p:spPr bwMode="auto">
            <a:xfrm>
              <a:off x="8000" y="7958"/>
              <a:ext cx="108" cy="273"/>
            </a:xfrm>
            <a:custGeom>
              <a:avLst/>
              <a:gdLst>
                <a:gd name="T0" fmla="*/ 11 w 18"/>
                <a:gd name="T1" fmla="*/ 28 h 46"/>
                <a:gd name="T2" fmla="*/ 11 w 18"/>
                <a:gd name="T3" fmla="*/ 2 h 46"/>
                <a:gd name="T4" fmla="*/ 9 w 18"/>
                <a:gd name="T5" fmla="*/ 0 h 46"/>
                <a:gd name="T6" fmla="*/ 7 w 18"/>
                <a:gd name="T7" fmla="*/ 2 h 46"/>
                <a:gd name="T8" fmla="*/ 7 w 18"/>
                <a:gd name="T9" fmla="*/ 28 h 46"/>
                <a:gd name="T10" fmla="*/ 0 w 18"/>
                <a:gd name="T11" fmla="*/ 37 h 46"/>
                <a:gd name="T12" fmla="*/ 9 w 18"/>
                <a:gd name="T13" fmla="*/ 46 h 46"/>
                <a:gd name="T14" fmla="*/ 18 w 18"/>
                <a:gd name="T15" fmla="*/ 37 h 46"/>
                <a:gd name="T16" fmla="*/ 11 w 18"/>
                <a:gd name="T17" fmla="*/ 28 h 46"/>
                <a:gd name="T18" fmla="*/ 9 w 18"/>
                <a:gd name="T19" fmla="*/ 42 h 46"/>
                <a:gd name="T20" fmla="*/ 4 w 18"/>
                <a:gd name="T21" fmla="*/ 37 h 46"/>
                <a:gd name="T22" fmla="*/ 9 w 18"/>
                <a:gd name="T23" fmla="*/ 32 h 46"/>
                <a:gd name="T24" fmla="*/ 14 w 18"/>
                <a:gd name="T25" fmla="*/ 37 h 46"/>
                <a:gd name="T26" fmla="*/ 9 w 18"/>
                <a:gd name="T27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46">
                  <a:moveTo>
                    <a:pt x="11" y="28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8" y="0"/>
                    <a:pt x="7" y="1"/>
                    <a:pt x="7" y="2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3" y="29"/>
                    <a:pt x="0" y="33"/>
                    <a:pt x="0" y="37"/>
                  </a:cubicBezTo>
                  <a:cubicBezTo>
                    <a:pt x="0" y="42"/>
                    <a:pt x="4" y="46"/>
                    <a:pt x="9" y="46"/>
                  </a:cubicBezTo>
                  <a:cubicBezTo>
                    <a:pt x="14" y="46"/>
                    <a:pt x="18" y="42"/>
                    <a:pt x="18" y="37"/>
                  </a:cubicBezTo>
                  <a:cubicBezTo>
                    <a:pt x="18" y="33"/>
                    <a:pt x="15" y="29"/>
                    <a:pt x="11" y="28"/>
                  </a:cubicBezTo>
                  <a:close/>
                  <a:moveTo>
                    <a:pt x="9" y="42"/>
                  </a:moveTo>
                  <a:cubicBezTo>
                    <a:pt x="6" y="42"/>
                    <a:pt x="4" y="40"/>
                    <a:pt x="4" y="37"/>
                  </a:cubicBezTo>
                  <a:cubicBezTo>
                    <a:pt x="4" y="34"/>
                    <a:pt x="6" y="32"/>
                    <a:pt x="9" y="32"/>
                  </a:cubicBezTo>
                  <a:cubicBezTo>
                    <a:pt x="12" y="32"/>
                    <a:pt x="14" y="34"/>
                    <a:pt x="14" y="37"/>
                  </a:cubicBezTo>
                  <a:cubicBezTo>
                    <a:pt x="14" y="40"/>
                    <a:pt x="12" y="42"/>
                    <a:pt x="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503680" y="675005"/>
            <a:ext cx="30213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>
                    <a:lumMod val="95000"/>
                  </a:schemeClr>
                </a:solidFill>
              </a:rPr>
              <a:t>在此处添加标题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503680" y="988060"/>
            <a:ext cx="302133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>
                    <a:lumMod val="95000"/>
                  </a:schemeClr>
                </a:solidFill>
              </a:rPr>
              <a:t>Epidemic prevention and control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548755" y="1907540"/>
            <a:ext cx="30556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</a:rPr>
              <a:t>常通风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548755" y="2693035"/>
            <a:ext cx="4646930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</a:rPr>
              <a:t>勤开窗通风可有效减少室内致病微生物和其他污染物的含量。</a:t>
            </a:r>
          </a:p>
          <a:p>
            <a:pPr>
              <a:lnSpc>
                <a:spcPct val="150000"/>
              </a:lnSpc>
            </a:pPr>
            <a:endParaRPr lang="zh-CN" altLang="en-US" sz="160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</a:rPr>
              <a:t>新鲜空气能够去除过量的湿气和稀释室内污染物。</a:t>
            </a:r>
          </a:p>
          <a:p>
            <a:pPr>
              <a:lnSpc>
                <a:spcPct val="150000"/>
              </a:lnSpc>
            </a:pPr>
            <a:endParaRPr lang="zh-CN" altLang="en-US" sz="160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</a:rPr>
              <a:t>应定时开窗通风，保持空气流通，建议每日至少通风2次，每次不少于30分钟。</a:t>
            </a:r>
          </a:p>
        </p:txBody>
      </p:sp>
      <p:pic>
        <p:nvPicPr>
          <p:cNvPr id="6" name="图片 5" descr="b852d4cb11074a41b6fa420e605d7c1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120" y="1263650"/>
            <a:ext cx="4825365" cy="48253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60000"/>
                <a:lumOff val="40000"/>
              </a:schemeClr>
            </a:gs>
            <a:gs pos="14000">
              <a:schemeClr val="accent1">
                <a:lumMod val="50000"/>
              </a:schemeClr>
            </a:gs>
          </a:gsLst>
          <a:lin ang="40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585326569d848e699bd72da31d5b3a1"/>
          <p:cNvPicPr>
            <a:picLocks noChangeAspect="1"/>
          </p:cNvPicPr>
          <p:nvPr/>
        </p:nvPicPr>
        <p:blipFill>
          <a:blip r:embed="rId2"/>
          <a:srcRect r="16530" b="10425"/>
          <a:stretch>
            <a:fillRect/>
          </a:stretch>
        </p:blipFill>
        <p:spPr>
          <a:xfrm flipH="1">
            <a:off x="400050" y="1717675"/>
            <a:ext cx="4789805" cy="5140325"/>
          </a:xfrm>
          <a:prstGeom prst="rect">
            <a:avLst/>
          </a:prstGeom>
        </p:spPr>
      </p:pic>
      <p:sp>
        <p:nvSpPr>
          <p:cNvPr id="25" name="圆角矩形 24"/>
          <p:cNvSpPr/>
          <p:nvPr/>
        </p:nvSpPr>
        <p:spPr>
          <a:xfrm>
            <a:off x="3882390" y="2383790"/>
            <a:ext cx="1545590" cy="1504950"/>
          </a:xfrm>
          <a:prstGeom prst="roundRect">
            <a:avLst>
              <a:gd name="adj" fmla="val 13457"/>
            </a:avLst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03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713095" y="2452370"/>
            <a:ext cx="52095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在此处添加标题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713095" y="3374390"/>
            <a:ext cx="52095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bg1">
                    <a:lumMod val="95000"/>
                  </a:schemeClr>
                </a:solidFill>
              </a:rPr>
              <a:t>Epidemic prevention and control</a:t>
            </a:r>
          </a:p>
        </p:txBody>
      </p:sp>
      <p:sp>
        <p:nvSpPr>
          <p:cNvPr id="47" name="Freeform 47"/>
          <p:cNvSpPr/>
          <p:nvPr/>
        </p:nvSpPr>
        <p:spPr bwMode="auto">
          <a:xfrm>
            <a:off x="3609975" y="5872480"/>
            <a:ext cx="2319020" cy="385445"/>
          </a:xfrm>
          <a:custGeom>
            <a:avLst/>
            <a:gdLst>
              <a:gd name="T0" fmla="*/ 351 w 377"/>
              <a:gd name="T1" fmla="*/ 76 h 146"/>
              <a:gd name="T2" fmla="*/ 337 w 377"/>
              <a:gd name="T3" fmla="*/ 68 h 146"/>
              <a:gd name="T4" fmla="*/ 330 w 377"/>
              <a:gd name="T5" fmla="*/ 67 h 146"/>
              <a:gd name="T6" fmla="*/ 323 w 377"/>
              <a:gd name="T7" fmla="*/ 79 h 146"/>
              <a:gd name="T8" fmla="*/ 309 w 377"/>
              <a:gd name="T9" fmla="*/ 3 h 146"/>
              <a:gd name="T10" fmla="*/ 295 w 377"/>
              <a:gd name="T11" fmla="*/ 62 h 146"/>
              <a:gd name="T12" fmla="*/ 283 w 377"/>
              <a:gd name="T13" fmla="*/ 85 h 146"/>
              <a:gd name="T14" fmla="*/ 269 w 377"/>
              <a:gd name="T15" fmla="*/ 76 h 146"/>
              <a:gd name="T16" fmla="*/ 231 w 377"/>
              <a:gd name="T17" fmla="*/ 76 h 146"/>
              <a:gd name="T18" fmla="*/ 217 w 377"/>
              <a:gd name="T19" fmla="*/ 68 h 146"/>
              <a:gd name="T20" fmla="*/ 211 w 377"/>
              <a:gd name="T21" fmla="*/ 67 h 146"/>
              <a:gd name="T22" fmla="*/ 203 w 377"/>
              <a:gd name="T23" fmla="*/ 79 h 146"/>
              <a:gd name="T24" fmla="*/ 189 w 377"/>
              <a:gd name="T25" fmla="*/ 3 h 146"/>
              <a:gd name="T26" fmla="*/ 175 w 377"/>
              <a:gd name="T27" fmla="*/ 62 h 146"/>
              <a:gd name="T28" fmla="*/ 163 w 377"/>
              <a:gd name="T29" fmla="*/ 85 h 146"/>
              <a:gd name="T30" fmla="*/ 113 w 377"/>
              <a:gd name="T31" fmla="*/ 75 h 146"/>
              <a:gd name="T32" fmla="*/ 101 w 377"/>
              <a:gd name="T33" fmla="*/ 70 h 146"/>
              <a:gd name="T34" fmla="*/ 94 w 377"/>
              <a:gd name="T35" fmla="*/ 76 h 146"/>
              <a:gd name="T36" fmla="*/ 85 w 377"/>
              <a:gd name="T37" fmla="*/ 68 h 146"/>
              <a:gd name="T38" fmla="*/ 72 w 377"/>
              <a:gd name="T39" fmla="*/ 1 h 146"/>
              <a:gd name="T40" fmla="*/ 62 w 377"/>
              <a:gd name="T41" fmla="*/ 115 h 146"/>
              <a:gd name="T42" fmla="*/ 50 w 377"/>
              <a:gd name="T43" fmla="*/ 62 h 146"/>
              <a:gd name="T44" fmla="*/ 36 w 377"/>
              <a:gd name="T45" fmla="*/ 76 h 146"/>
              <a:gd name="T46" fmla="*/ 3 w 377"/>
              <a:gd name="T47" fmla="*/ 80 h 146"/>
              <a:gd name="T48" fmla="*/ 45 w 377"/>
              <a:gd name="T49" fmla="*/ 93 h 146"/>
              <a:gd name="T50" fmla="*/ 60 w 377"/>
              <a:gd name="T51" fmla="*/ 144 h 146"/>
              <a:gd name="T52" fmla="*/ 66 w 377"/>
              <a:gd name="T53" fmla="*/ 144 h 146"/>
              <a:gd name="T54" fmla="*/ 83 w 377"/>
              <a:gd name="T55" fmla="*/ 103 h 146"/>
              <a:gd name="T56" fmla="*/ 92 w 377"/>
              <a:gd name="T57" fmla="*/ 85 h 146"/>
              <a:gd name="T58" fmla="*/ 100 w 377"/>
              <a:gd name="T59" fmla="*/ 77 h 146"/>
              <a:gd name="T60" fmla="*/ 114 w 377"/>
              <a:gd name="T61" fmla="*/ 80 h 146"/>
              <a:gd name="T62" fmla="*/ 164 w 377"/>
              <a:gd name="T63" fmla="*/ 93 h 146"/>
              <a:gd name="T64" fmla="*/ 180 w 377"/>
              <a:gd name="T65" fmla="*/ 144 h 146"/>
              <a:gd name="T66" fmla="*/ 185 w 377"/>
              <a:gd name="T67" fmla="*/ 144 h 146"/>
              <a:gd name="T68" fmla="*/ 203 w 377"/>
              <a:gd name="T69" fmla="*/ 103 h 146"/>
              <a:gd name="T70" fmla="*/ 212 w 377"/>
              <a:gd name="T71" fmla="*/ 85 h 146"/>
              <a:gd name="T72" fmla="*/ 219 w 377"/>
              <a:gd name="T73" fmla="*/ 77 h 146"/>
              <a:gd name="T74" fmla="*/ 233 w 377"/>
              <a:gd name="T75" fmla="*/ 80 h 146"/>
              <a:gd name="T76" fmla="*/ 274 w 377"/>
              <a:gd name="T77" fmla="*/ 80 h 146"/>
              <a:gd name="T78" fmla="*/ 286 w 377"/>
              <a:gd name="T79" fmla="*/ 92 h 146"/>
              <a:gd name="T80" fmla="*/ 302 w 377"/>
              <a:gd name="T81" fmla="*/ 146 h 146"/>
              <a:gd name="T82" fmla="*/ 312 w 377"/>
              <a:gd name="T83" fmla="*/ 34 h 146"/>
              <a:gd name="T84" fmla="*/ 325 w 377"/>
              <a:gd name="T85" fmla="*/ 101 h 146"/>
              <a:gd name="T86" fmla="*/ 334 w 377"/>
              <a:gd name="T87" fmla="*/ 87 h 146"/>
              <a:gd name="T88" fmla="*/ 342 w 377"/>
              <a:gd name="T89" fmla="*/ 82 h 146"/>
              <a:gd name="T90" fmla="*/ 377 w 377"/>
              <a:gd name="T91" fmla="*/ 7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77" h="146">
                <a:moveTo>
                  <a:pt x="377" y="75"/>
                </a:moveTo>
                <a:cubicBezTo>
                  <a:pt x="352" y="75"/>
                  <a:pt x="352" y="75"/>
                  <a:pt x="352" y="75"/>
                </a:cubicBezTo>
                <a:cubicBezTo>
                  <a:pt x="352" y="75"/>
                  <a:pt x="351" y="75"/>
                  <a:pt x="351" y="76"/>
                </a:cubicBezTo>
                <a:cubicBezTo>
                  <a:pt x="346" y="78"/>
                  <a:pt x="346" y="78"/>
                  <a:pt x="346" y="78"/>
                </a:cubicBezTo>
                <a:cubicBezTo>
                  <a:pt x="340" y="70"/>
                  <a:pt x="340" y="70"/>
                  <a:pt x="340" y="70"/>
                </a:cubicBezTo>
                <a:cubicBezTo>
                  <a:pt x="339" y="69"/>
                  <a:pt x="338" y="68"/>
                  <a:pt x="337" y="68"/>
                </a:cubicBezTo>
                <a:cubicBezTo>
                  <a:pt x="336" y="69"/>
                  <a:pt x="335" y="69"/>
                  <a:pt x="335" y="70"/>
                </a:cubicBezTo>
                <a:cubicBezTo>
                  <a:pt x="333" y="76"/>
                  <a:pt x="333" y="76"/>
                  <a:pt x="333" y="76"/>
                </a:cubicBezTo>
                <a:cubicBezTo>
                  <a:pt x="330" y="67"/>
                  <a:pt x="330" y="67"/>
                  <a:pt x="330" y="67"/>
                </a:cubicBezTo>
                <a:cubicBezTo>
                  <a:pt x="330" y="66"/>
                  <a:pt x="328" y="66"/>
                  <a:pt x="327" y="66"/>
                </a:cubicBezTo>
                <a:cubicBezTo>
                  <a:pt x="326" y="66"/>
                  <a:pt x="325" y="67"/>
                  <a:pt x="325" y="68"/>
                </a:cubicBezTo>
                <a:cubicBezTo>
                  <a:pt x="323" y="79"/>
                  <a:pt x="323" y="79"/>
                  <a:pt x="323" y="79"/>
                </a:cubicBezTo>
                <a:cubicBezTo>
                  <a:pt x="315" y="2"/>
                  <a:pt x="315" y="2"/>
                  <a:pt x="315" y="2"/>
                </a:cubicBezTo>
                <a:cubicBezTo>
                  <a:pt x="314" y="1"/>
                  <a:pt x="313" y="0"/>
                  <a:pt x="311" y="1"/>
                </a:cubicBezTo>
                <a:cubicBezTo>
                  <a:pt x="310" y="1"/>
                  <a:pt x="309" y="2"/>
                  <a:pt x="309" y="3"/>
                </a:cubicBezTo>
                <a:cubicBezTo>
                  <a:pt x="309" y="3"/>
                  <a:pt x="309" y="3"/>
                  <a:pt x="309" y="3"/>
                </a:cubicBezTo>
                <a:cubicBezTo>
                  <a:pt x="301" y="115"/>
                  <a:pt x="301" y="115"/>
                  <a:pt x="301" y="115"/>
                </a:cubicBezTo>
                <a:cubicBezTo>
                  <a:pt x="295" y="62"/>
                  <a:pt x="295" y="62"/>
                  <a:pt x="295" y="62"/>
                </a:cubicBezTo>
                <a:cubicBezTo>
                  <a:pt x="295" y="61"/>
                  <a:pt x="294" y="60"/>
                  <a:pt x="292" y="60"/>
                </a:cubicBezTo>
                <a:cubicBezTo>
                  <a:pt x="291" y="60"/>
                  <a:pt x="290" y="61"/>
                  <a:pt x="289" y="62"/>
                </a:cubicBezTo>
                <a:cubicBezTo>
                  <a:pt x="283" y="85"/>
                  <a:pt x="283" y="85"/>
                  <a:pt x="283" y="85"/>
                </a:cubicBezTo>
                <a:cubicBezTo>
                  <a:pt x="278" y="77"/>
                  <a:pt x="278" y="77"/>
                  <a:pt x="278" y="77"/>
                </a:cubicBezTo>
                <a:cubicBezTo>
                  <a:pt x="278" y="76"/>
                  <a:pt x="277" y="76"/>
                  <a:pt x="276" y="76"/>
                </a:cubicBezTo>
                <a:cubicBezTo>
                  <a:pt x="269" y="76"/>
                  <a:pt x="269" y="76"/>
                  <a:pt x="269" y="76"/>
                </a:cubicBezTo>
                <a:cubicBezTo>
                  <a:pt x="268" y="75"/>
                  <a:pt x="268" y="75"/>
                  <a:pt x="267" y="75"/>
                </a:cubicBezTo>
                <a:cubicBezTo>
                  <a:pt x="232" y="75"/>
                  <a:pt x="232" y="75"/>
                  <a:pt x="232" y="75"/>
                </a:cubicBezTo>
                <a:cubicBezTo>
                  <a:pt x="232" y="75"/>
                  <a:pt x="231" y="75"/>
                  <a:pt x="231" y="76"/>
                </a:cubicBezTo>
                <a:cubicBezTo>
                  <a:pt x="226" y="78"/>
                  <a:pt x="226" y="78"/>
                  <a:pt x="226" y="78"/>
                </a:cubicBezTo>
                <a:cubicBezTo>
                  <a:pt x="220" y="70"/>
                  <a:pt x="220" y="70"/>
                  <a:pt x="220" y="70"/>
                </a:cubicBezTo>
                <a:cubicBezTo>
                  <a:pt x="220" y="69"/>
                  <a:pt x="219" y="68"/>
                  <a:pt x="217" y="68"/>
                </a:cubicBezTo>
                <a:cubicBezTo>
                  <a:pt x="216" y="69"/>
                  <a:pt x="215" y="69"/>
                  <a:pt x="215" y="70"/>
                </a:cubicBezTo>
                <a:cubicBezTo>
                  <a:pt x="214" y="76"/>
                  <a:pt x="214" y="76"/>
                  <a:pt x="214" y="76"/>
                </a:cubicBezTo>
                <a:cubicBezTo>
                  <a:pt x="211" y="67"/>
                  <a:pt x="211" y="67"/>
                  <a:pt x="211" y="67"/>
                </a:cubicBezTo>
                <a:cubicBezTo>
                  <a:pt x="210" y="66"/>
                  <a:pt x="209" y="66"/>
                  <a:pt x="208" y="66"/>
                </a:cubicBezTo>
                <a:cubicBezTo>
                  <a:pt x="206" y="66"/>
                  <a:pt x="205" y="67"/>
                  <a:pt x="205" y="68"/>
                </a:cubicBezTo>
                <a:cubicBezTo>
                  <a:pt x="203" y="79"/>
                  <a:pt x="203" y="79"/>
                  <a:pt x="203" y="79"/>
                </a:cubicBezTo>
                <a:cubicBezTo>
                  <a:pt x="195" y="2"/>
                  <a:pt x="195" y="2"/>
                  <a:pt x="195" y="2"/>
                </a:cubicBezTo>
                <a:cubicBezTo>
                  <a:pt x="195" y="1"/>
                  <a:pt x="193" y="0"/>
                  <a:pt x="192" y="1"/>
                </a:cubicBezTo>
                <a:cubicBezTo>
                  <a:pt x="191" y="1"/>
                  <a:pt x="189" y="2"/>
                  <a:pt x="189" y="3"/>
                </a:cubicBezTo>
                <a:cubicBezTo>
                  <a:pt x="189" y="3"/>
                  <a:pt x="189" y="3"/>
                  <a:pt x="189" y="3"/>
                </a:cubicBezTo>
                <a:cubicBezTo>
                  <a:pt x="182" y="115"/>
                  <a:pt x="182" y="115"/>
                  <a:pt x="182" y="115"/>
                </a:cubicBezTo>
                <a:cubicBezTo>
                  <a:pt x="175" y="62"/>
                  <a:pt x="175" y="62"/>
                  <a:pt x="175" y="62"/>
                </a:cubicBezTo>
                <a:cubicBezTo>
                  <a:pt x="175" y="61"/>
                  <a:pt x="174" y="60"/>
                  <a:pt x="173" y="60"/>
                </a:cubicBezTo>
                <a:cubicBezTo>
                  <a:pt x="171" y="60"/>
                  <a:pt x="170" y="61"/>
                  <a:pt x="170" y="62"/>
                </a:cubicBezTo>
                <a:cubicBezTo>
                  <a:pt x="163" y="85"/>
                  <a:pt x="163" y="85"/>
                  <a:pt x="163" y="85"/>
                </a:cubicBezTo>
                <a:cubicBezTo>
                  <a:pt x="159" y="77"/>
                  <a:pt x="159" y="77"/>
                  <a:pt x="159" y="77"/>
                </a:cubicBezTo>
                <a:cubicBezTo>
                  <a:pt x="158" y="76"/>
                  <a:pt x="157" y="75"/>
                  <a:pt x="156" y="75"/>
                </a:cubicBezTo>
                <a:cubicBezTo>
                  <a:pt x="113" y="75"/>
                  <a:pt x="113" y="75"/>
                  <a:pt x="113" y="75"/>
                </a:cubicBezTo>
                <a:cubicBezTo>
                  <a:pt x="112" y="75"/>
                  <a:pt x="112" y="75"/>
                  <a:pt x="111" y="76"/>
                </a:cubicBezTo>
                <a:cubicBezTo>
                  <a:pt x="107" y="78"/>
                  <a:pt x="107" y="78"/>
                  <a:pt x="107" y="78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100" y="69"/>
                  <a:pt x="99" y="68"/>
                  <a:pt x="98" y="68"/>
                </a:cubicBezTo>
                <a:cubicBezTo>
                  <a:pt x="97" y="69"/>
                  <a:pt x="96" y="69"/>
                  <a:pt x="96" y="70"/>
                </a:cubicBezTo>
                <a:cubicBezTo>
                  <a:pt x="94" y="76"/>
                  <a:pt x="94" y="76"/>
                  <a:pt x="94" y="76"/>
                </a:cubicBezTo>
                <a:cubicBezTo>
                  <a:pt x="91" y="67"/>
                  <a:pt x="91" y="67"/>
                  <a:pt x="91" y="67"/>
                </a:cubicBezTo>
                <a:cubicBezTo>
                  <a:pt x="91" y="66"/>
                  <a:pt x="89" y="66"/>
                  <a:pt x="88" y="66"/>
                </a:cubicBezTo>
                <a:cubicBezTo>
                  <a:pt x="87" y="66"/>
                  <a:pt x="86" y="67"/>
                  <a:pt x="85" y="68"/>
                </a:cubicBezTo>
                <a:cubicBezTo>
                  <a:pt x="84" y="79"/>
                  <a:pt x="84" y="79"/>
                  <a:pt x="84" y="79"/>
                </a:cubicBezTo>
                <a:cubicBezTo>
                  <a:pt x="75" y="2"/>
                  <a:pt x="75" y="2"/>
                  <a:pt x="75" y="2"/>
                </a:cubicBezTo>
                <a:cubicBezTo>
                  <a:pt x="75" y="1"/>
                  <a:pt x="74" y="0"/>
                  <a:pt x="72" y="1"/>
                </a:cubicBezTo>
                <a:cubicBezTo>
                  <a:pt x="71" y="1"/>
                  <a:pt x="70" y="2"/>
                  <a:pt x="70" y="3"/>
                </a:cubicBezTo>
                <a:cubicBezTo>
                  <a:pt x="70" y="3"/>
                  <a:pt x="70" y="3"/>
                  <a:pt x="70" y="3"/>
                </a:cubicBezTo>
                <a:cubicBezTo>
                  <a:pt x="62" y="115"/>
                  <a:pt x="62" y="115"/>
                  <a:pt x="62" y="115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1"/>
                  <a:pt x="54" y="60"/>
                  <a:pt x="53" y="60"/>
                </a:cubicBezTo>
                <a:cubicBezTo>
                  <a:pt x="52" y="60"/>
                  <a:pt x="50" y="61"/>
                  <a:pt x="50" y="62"/>
                </a:cubicBezTo>
                <a:cubicBezTo>
                  <a:pt x="43" y="85"/>
                  <a:pt x="43" y="85"/>
                  <a:pt x="43" y="85"/>
                </a:cubicBezTo>
                <a:cubicBezTo>
                  <a:pt x="39" y="77"/>
                  <a:pt x="39" y="77"/>
                  <a:pt x="39" y="77"/>
                </a:cubicBezTo>
                <a:cubicBezTo>
                  <a:pt x="39" y="76"/>
                  <a:pt x="37" y="76"/>
                  <a:pt x="36" y="76"/>
                </a:cubicBezTo>
                <a:cubicBezTo>
                  <a:pt x="3" y="76"/>
                  <a:pt x="3" y="76"/>
                  <a:pt x="3" y="76"/>
                </a:cubicBezTo>
                <a:cubicBezTo>
                  <a:pt x="1" y="76"/>
                  <a:pt x="0" y="77"/>
                  <a:pt x="0" y="78"/>
                </a:cubicBezTo>
                <a:cubicBezTo>
                  <a:pt x="0" y="79"/>
                  <a:pt x="1" y="80"/>
                  <a:pt x="3" y="80"/>
                </a:cubicBezTo>
                <a:cubicBezTo>
                  <a:pt x="35" y="80"/>
                  <a:pt x="35" y="80"/>
                  <a:pt x="35" y="80"/>
                </a:cubicBezTo>
                <a:cubicBezTo>
                  <a:pt x="42" y="92"/>
                  <a:pt x="42" y="92"/>
                  <a:pt x="42" y="92"/>
                </a:cubicBezTo>
                <a:cubicBezTo>
                  <a:pt x="42" y="93"/>
                  <a:pt x="43" y="94"/>
                  <a:pt x="45" y="93"/>
                </a:cubicBezTo>
                <a:cubicBezTo>
                  <a:pt x="46" y="93"/>
                  <a:pt x="47" y="93"/>
                  <a:pt x="47" y="92"/>
                </a:cubicBezTo>
                <a:cubicBezTo>
                  <a:pt x="52" y="76"/>
                  <a:pt x="52" y="76"/>
                  <a:pt x="52" y="76"/>
                </a:cubicBezTo>
                <a:cubicBezTo>
                  <a:pt x="60" y="144"/>
                  <a:pt x="60" y="144"/>
                  <a:pt x="60" y="144"/>
                </a:cubicBezTo>
                <a:cubicBezTo>
                  <a:pt x="60" y="146"/>
                  <a:pt x="62" y="146"/>
                  <a:pt x="63" y="146"/>
                </a:cubicBezTo>
                <a:cubicBezTo>
                  <a:pt x="64" y="146"/>
                  <a:pt x="66" y="145"/>
                  <a:pt x="66" y="144"/>
                </a:cubicBezTo>
                <a:cubicBezTo>
                  <a:pt x="66" y="144"/>
                  <a:pt x="66" y="144"/>
                  <a:pt x="66" y="144"/>
                </a:cubicBezTo>
                <a:cubicBezTo>
                  <a:pt x="73" y="34"/>
                  <a:pt x="73" y="34"/>
                  <a:pt x="73" y="34"/>
                </a:cubicBezTo>
                <a:cubicBezTo>
                  <a:pt x="81" y="101"/>
                  <a:pt x="81" y="101"/>
                  <a:pt x="81" y="101"/>
                </a:cubicBezTo>
                <a:cubicBezTo>
                  <a:pt x="81" y="102"/>
                  <a:pt x="82" y="103"/>
                  <a:pt x="83" y="103"/>
                </a:cubicBezTo>
                <a:cubicBezTo>
                  <a:pt x="85" y="103"/>
                  <a:pt x="86" y="102"/>
                  <a:pt x="86" y="101"/>
                </a:cubicBezTo>
                <a:cubicBezTo>
                  <a:pt x="90" y="78"/>
                  <a:pt x="90" y="78"/>
                  <a:pt x="90" y="78"/>
                </a:cubicBezTo>
                <a:cubicBezTo>
                  <a:pt x="92" y="85"/>
                  <a:pt x="92" y="85"/>
                  <a:pt x="92" y="85"/>
                </a:cubicBezTo>
                <a:cubicBezTo>
                  <a:pt x="93" y="86"/>
                  <a:pt x="94" y="87"/>
                  <a:pt x="95" y="87"/>
                </a:cubicBezTo>
                <a:cubicBezTo>
                  <a:pt x="97" y="87"/>
                  <a:pt x="98" y="86"/>
                  <a:pt x="98" y="85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103" y="82"/>
                  <a:pt x="103" y="82"/>
                  <a:pt x="103" y="82"/>
                </a:cubicBezTo>
                <a:cubicBezTo>
                  <a:pt x="104" y="83"/>
                  <a:pt x="106" y="83"/>
                  <a:pt x="107" y="82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54" y="79"/>
                  <a:pt x="154" y="79"/>
                  <a:pt x="154" y="79"/>
                </a:cubicBezTo>
                <a:cubicBezTo>
                  <a:pt x="161" y="92"/>
                  <a:pt x="161" y="92"/>
                  <a:pt x="161" y="92"/>
                </a:cubicBezTo>
                <a:cubicBezTo>
                  <a:pt x="162" y="93"/>
                  <a:pt x="163" y="94"/>
                  <a:pt x="164" y="93"/>
                </a:cubicBezTo>
                <a:cubicBezTo>
                  <a:pt x="165" y="93"/>
                  <a:pt x="166" y="93"/>
                  <a:pt x="167" y="92"/>
                </a:cubicBezTo>
                <a:cubicBezTo>
                  <a:pt x="171" y="76"/>
                  <a:pt x="171" y="76"/>
                  <a:pt x="171" y="76"/>
                </a:cubicBezTo>
                <a:cubicBezTo>
                  <a:pt x="180" y="144"/>
                  <a:pt x="180" y="144"/>
                  <a:pt x="180" y="144"/>
                </a:cubicBezTo>
                <a:cubicBezTo>
                  <a:pt x="180" y="146"/>
                  <a:pt x="181" y="146"/>
                  <a:pt x="183" y="146"/>
                </a:cubicBezTo>
                <a:cubicBezTo>
                  <a:pt x="184" y="146"/>
                  <a:pt x="185" y="145"/>
                  <a:pt x="185" y="144"/>
                </a:cubicBezTo>
                <a:cubicBezTo>
                  <a:pt x="185" y="144"/>
                  <a:pt x="185" y="144"/>
                  <a:pt x="185" y="144"/>
                </a:cubicBezTo>
                <a:cubicBezTo>
                  <a:pt x="193" y="34"/>
                  <a:pt x="193" y="34"/>
                  <a:pt x="193" y="34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00" y="102"/>
                  <a:pt x="202" y="103"/>
                  <a:pt x="203" y="103"/>
                </a:cubicBezTo>
                <a:cubicBezTo>
                  <a:pt x="204" y="103"/>
                  <a:pt x="206" y="102"/>
                  <a:pt x="206" y="101"/>
                </a:cubicBezTo>
                <a:cubicBezTo>
                  <a:pt x="209" y="78"/>
                  <a:pt x="209" y="78"/>
                  <a:pt x="209" y="78"/>
                </a:cubicBezTo>
                <a:cubicBezTo>
                  <a:pt x="212" y="85"/>
                  <a:pt x="212" y="85"/>
                  <a:pt x="212" y="85"/>
                </a:cubicBezTo>
                <a:cubicBezTo>
                  <a:pt x="212" y="86"/>
                  <a:pt x="214" y="87"/>
                  <a:pt x="215" y="87"/>
                </a:cubicBezTo>
                <a:cubicBezTo>
                  <a:pt x="216" y="87"/>
                  <a:pt x="217" y="86"/>
                  <a:pt x="217" y="85"/>
                </a:cubicBezTo>
                <a:cubicBezTo>
                  <a:pt x="219" y="77"/>
                  <a:pt x="219" y="77"/>
                  <a:pt x="219" y="77"/>
                </a:cubicBezTo>
                <a:cubicBezTo>
                  <a:pt x="223" y="82"/>
                  <a:pt x="223" y="82"/>
                  <a:pt x="223" y="82"/>
                </a:cubicBezTo>
                <a:cubicBezTo>
                  <a:pt x="223" y="83"/>
                  <a:pt x="225" y="83"/>
                  <a:pt x="227" y="82"/>
                </a:cubicBezTo>
                <a:cubicBezTo>
                  <a:pt x="233" y="80"/>
                  <a:pt x="233" y="80"/>
                  <a:pt x="233" y="80"/>
                </a:cubicBezTo>
                <a:cubicBezTo>
                  <a:pt x="240" y="80"/>
                  <a:pt x="240" y="80"/>
                  <a:pt x="240" y="80"/>
                </a:cubicBezTo>
                <a:cubicBezTo>
                  <a:pt x="241" y="80"/>
                  <a:pt x="241" y="80"/>
                  <a:pt x="242" y="8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81" y="92"/>
                  <a:pt x="281" y="92"/>
                  <a:pt x="281" y="92"/>
                </a:cubicBezTo>
                <a:cubicBezTo>
                  <a:pt x="281" y="93"/>
                  <a:pt x="283" y="94"/>
                  <a:pt x="284" y="93"/>
                </a:cubicBezTo>
                <a:cubicBezTo>
                  <a:pt x="285" y="93"/>
                  <a:pt x="286" y="93"/>
                  <a:pt x="286" y="92"/>
                </a:cubicBezTo>
                <a:cubicBezTo>
                  <a:pt x="291" y="76"/>
                  <a:pt x="291" y="76"/>
                  <a:pt x="291" y="76"/>
                </a:cubicBezTo>
                <a:cubicBezTo>
                  <a:pt x="299" y="144"/>
                  <a:pt x="299" y="144"/>
                  <a:pt x="299" y="144"/>
                </a:cubicBezTo>
                <a:cubicBezTo>
                  <a:pt x="299" y="146"/>
                  <a:pt x="301" y="146"/>
                  <a:pt x="302" y="146"/>
                </a:cubicBezTo>
                <a:cubicBezTo>
                  <a:pt x="304" y="146"/>
                  <a:pt x="305" y="145"/>
                  <a:pt x="305" y="144"/>
                </a:cubicBezTo>
                <a:cubicBezTo>
                  <a:pt x="305" y="144"/>
                  <a:pt x="305" y="144"/>
                  <a:pt x="305" y="144"/>
                </a:cubicBezTo>
                <a:cubicBezTo>
                  <a:pt x="312" y="34"/>
                  <a:pt x="312" y="34"/>
                  <a:pt x="312" y="34"/>
                </a:cubicBezTo>
                <a:cubicBezTo>
                  <a:pt x="320" y="101"/>
                  <a:pt x="320" y="101"/>
                  <a:pt x="320" y="101"/>
                </a:cubicBezTo>
                <a:cubicBezTo>
                  <a:pt x="320" y="102"/>
                  <a:pt x="321" y="103"/>
                  <a:pt x="323" y="103"/>
                </a:cubicBezTo>
                <a:cubicBezTo>
                  <a:pt x="324" y="103"/>
                  <a:pt x="325" y="102"/>
                  <a:pt x="325" y="101"/>
                </a:cubicBezTo>
                <a:cubicBezTo>
                  <a:pt x="329" y="78"/>
                  <a:pt x="329" y="78"/>
                  <a:pt x="329" y="78"/>
                </a:cubicBezTo>
                <a:cubicBezTo>
                  <a:pt x="332" y="85"/>
                  <a:pt x="332" y="85"/>
                  <a:pt x="332" y="85"/>
                </a:cubicBezTo>
                <a:cubicBezTo>
                  <a:pt x="332" y="86"/>
                  <a:pt x="333" y="87"/>
                  <a:pt x="334" y="87"/>
                </a:cubicBezTo>
                <a:cubicBezTo>
                  <a:pt x="336" y="87"/>
                  <a:pt x="337" y="86"/>
                  <a:pt x="337" y="85"/>
                </a:cubicBezTo>
                <a:cubicBezTo>
                  <a:pt x="339" y="77"/>
                  <a:pt x="339" y="77"/>
                  <a:pt x="339" y="77"/>
                </a:cubicBezTo>
                <a:cubicBezTo>
                  <a:pt x="342" y="82"/>
                  <a:pt x="342" y="82"/>
                  <a:pt x="342" y="82"/>
                </a:cubicBezTo>
                <a:cubicBezTo>
                  <a:pt x="343" y="83"/>
                  <a:pt x="345" y="83"/>
                  <a:pt x="346" y="82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77" y="79"/>
                  <a:pt x="377" y="79"/>
                  <a:pt x="377" y="79"/>
                </a:cubicBezTo>
                <a:lnTo>
                  <a:pt x="377" y="75"/>
                </a:lnTo>
                <a:close/>
              </a:path>
            </a:pathLst>
          </a:custGeom>
          <a:gradFill>
            <a:gsLst>
              <a:gs pos="50000">
                <a:srgbClr val="DC7183"/>
              </a:gs>
              <a:gs pos="0">
                <a:srgbClr val="E8A0AC"/>
              </a:gs>
              <a:gs pos="100000">
                <a:srgbClr val="D04159"/>
              </a:gs>
            </a:gsLst>
            <a:lin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六边形 34"/>
          <p:cNvSpPr/>
          <p:nvPr/>
        </p:nvSpPr>
        <p:spPr>
          <a:xfrm>
            <a:off x="10953115" y="693420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六边形 35"/>
          <p:cNvSpPr/>
          <p:nvPr/>
        </p:nvSpPr>
        <p:spPr>
          <a:xfrm>
            <a:off x="10953115" y="-276225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六边形 36"/>
          <p:cNvSpPr/>
          <p:nvPr/>
        </p:nvSpPr>
        <p:spPr>
          <a:xfrm>
            <a:off x="11696065" y="209550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55"/>
          <p:cNvSpPr/>
          <p:nvPr/>
        </p:nvSpPr>
        <p:spPr bwMode="auto">
          <a:xfrm>
            <a:off x="11122025" y="915670"/>
            <a:ext cx="543560" cy="436880"/>
          </a:xfrm>
          <a:custGeom>
            <a:avLst/>
            <a:gdLst>
              <a:gd name="T0" fmla="*/ 23 w 96"/>
              <a:gd name="T1" fmla="*/ 0 h 87"/>
              <a:gd name="T2" fmla="*/ 0 w 96"/>
              <a:gd name="T3" fmla="*/ 27 h 87"/>
              <a:gd name="T4" fmla="*/ 1 w 96"/>
              <a:gd name="T5" fmla="*/ 38 h 87"/>
              <a:gd name="T6" fmla="*/ 15 w 96"/>
              <a:gd name="T7" fmla="*/ 38 h 87"/>
              <a:gd name="T8" fmla="*/ 19 w 96"/>
              <a:gd name="T9" fmla="*/ 22 h 87"/>
              <a:gd name="T10" fmla="*/ 21 w 96"/>
              <a:gd name="T11" fmla="*/ 20 h 87"/>
              <a:gd name="T12" fmla="*/ 24 w 96"/>
              <a:gd name="T13" fmla="*/ 22 h 87"/>
              <a:gd name="T14" fmla="*/ 28 w 96"/>
              <a:gd name="T15" fmla="*/ 47 h 87"/>
              <a:gd name="T16" fmla="*/ 30 w 96"/>
              <a:gd name="T17" fmla="*/ 37 h 87"/>
              <a:gd name="T18" fmla="*/ 32 w 96"/>
              <a:gd name="T19" fmla="*/ 34 h 87"/>
              <a:gd name="T20" fmla="*/ 34 w 96"/>
              <a:gd name="T21" fmla="*/ 36 h 87"/>
              <a:gd name="T22" fmla="*/ 36 w 96"/>
              <a:gd name="T23" fmla="*/ 39 h 87"/>
              <a:gd name="T24" fmla="*/ 38 w 96"/>
              <a:gd name="T25" fmla="*/ 32 h 87"/>
              <a:gd name="T26" fmla="*/ 40 w 96"/>
              <a:gd name="T27" fmla="*/ 30 h 87"/>
              <a:gd name="T28" fmla="*/ 42 w 96"/>
              <a:gd name="T29" fmla="*/ 31 h 87"/>
              <a:gd name="T30" fmla="*/ 47 w 96"/>
              <a:gd name="T31" fmla="*/ 38 h 87"/>
              <a:gd name="T32" fmla="*/ 63 w 96"/>
              <a:gd name="T33" fmla="*/ 38 h 87"/>
              <a:gd name="T34" fmla="*/ 69 w 96"/>
              <a:gd name="T35" fmla="*/ 33 h 87"/>
              <a:gd name="T36" fmla="*/ 76 w 96"/>
              <a:gd name="T37" fmla="*/ 40 h 87"/>
              <a:gd name="T38" fmla="*/ 69 w 96"/>
              <a:gd name="T39" fmla="*/ 47 h 87"/>
              <a:gd name="T40" fmla="*/ 63 w 96"/>
              <a:gd name="T41" fmla="*/ 43 h 87"/>
              <a:gd name="T42" fmla="*/ 45 w 96"/>
              <a:gd name="T43" fmla="*/ 43 h 87"/>
              <a:gd name="T44" fmla="*/ 43 w 96"/>
              <a:gd name="T45" fmla="*/ 42 h 87"/>
              <a:gd name="T46" fmla="*/ 41 w 96"/>
              <a:gd name="T47" fmla="*/ 39 h 87"/>
              <a:gd name="T48" fmla="*/ 39 w 96"/>
              <a:gd name="T49" fmla="*/ 46 h 87"/>
              <a:gd name="T50" fmla="*/ 37 w 96"/>
              <a:gd name="T51" fmla="*/ 48 h 87"/>
              <a:gd name="T52" fmla="*/ 35 w 96"/>
              <a:gd name="T53" fmla="*/ 47 h 87"/>
              <a:gd name="T54" fmla="*/ 33 w 96"/>
              <a:gd name="T55" fmla="*/ 44 h 87"/>
              <a:gd name="T56" fmla="*/ 31 w 96"/>
              <a:gd name="T57" fmla="*/ 62 h 87"/>
              <a:gd name="T58" fmla="*/ 28 w 96"/>
              <a:gd name="T59" fmla="*/ 64 h 87"/>
              <a:gd name="T60" fmla="*/ 26 w 96"/>
              <a:gd name="T61" fmla="*/ 62 h 87"/>
              <a:gd name="T62" fmla="*/ 21 w 96"/>
              <a:gd name="T63" fmla="*/ 35 h 87"/>
              <a:gd name="T64" fmla="*/ 20 w 96"/>
              <a:gd name="T65" fmla="*/ 41 h 87"/>
              <a:gd name="T66" fmla="*/ 17 w 96"/>
              <a:gd name="T67" fmla="*/ 43 h 87"/>
              <a:gd name="T68" fmla="*/ 3 w 96"/>
              <a:gd name="T69" fmla="*/ 43 h 87"/>
              <a:gd name="T70" fmla="*/ 48 w 96"/>
              <a:gd name="T71" fmla="*/ 87 h 87"/>
              <a:gd name="T72" fmla="*/ 96 w 96"/>
              <a:gd name="T73" fmla="*/ 27 h 87"/>
              <a:gd name="T74" fmla="*/ 73 w 96"/>
              <a:gd name="T75" fmla="*/ 0 h 87"/>
              <a:gd name="T76" fmla="*/ 49 w 96"/>
              <a:gd name="T77" fmla="*/ 16 h 87"/>
              <a:gd name="T78" fmla="*/ 23 w 96"/>
              <a:gd name="T79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6" h="87">
                <a:moveTo>
                  <a:pt x="23" y="0"/>
                </a:moveTo>
                <a:cubicBezTo>
                  <a:pt x="6" y="0"/>
                  <a:pt x="0" y="14"/>
                  <a:pt x="0" y="27"/>
                </a:cubicBezTo>
                <a:cubicBezTo>
                  <a:pt x="0" y="31"/>
                  <a:pt x="0" y="35"/>
                  <a:pt x="1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1"/>
                  <a:pt x="20" y="20"/>
                  <a:pt x="21" y="20"/>
                </a:cubicBezTo>
                <a:cubicBezTo>
                  <a:pt x="22" y="20"/>
                  <a:pt x="23" y="21"/>
                  <a:pt x="24" y="22"/>
                </a:cubicBezTo>
                <a:cubicBezTo>
                  <a:pt x="28" y="47"/>
                  <a:pt x="28" y="47"/>
                  <a:pt x="28" y="4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36"/>
                  <a:pt x="31" y="35"/>
                  <a:pt x="32" y="34"/>
                </a:cubicBezTo>
                <a:cubicBezTo>
                  <a:pt x="33" y="34"/>
                  <a:pt x="34" y="35"/>
                  <a:pt x="34" y="36"/>
                </a:cubicBezTo>
                <a:cubicBezTo>
                  <a:pt x="36" y="39"/>
                  <a:pt x="36" y="39"/>
                  <a:pt x="36" y="39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31"/>
                  <a:pt x="39" y="30"/>
                  <a:pt x="40" y="30"/>
                </a:cubicBezTo>
                <a:cubicBezTo>
                  <a:pt x="41" y="30"/>
                  <a:pt x="42" y="30"/>
                  <a:pt x="42" y="31"/>
                </a:cubicBezTo>
                <a:cubicBezTo>
                  <a:pt x="47" y="38"/>
                  <a:pt x="47" y="38"/>
                  <a:pt x="47" y="38"/>
                </a:cubicBezTo>
                <a:cubicBezTo>
                  <a:pt x="63" y="38"/>
                  <a:pt x="63" y="38"/>
                  <a:pt x="63" y="38"/>
                </a:cubicBezTo>
                <a:cubicBezTo>
                  <a:pt x="64" y="35"/>
                  <a:pt x="66" y="33"/>
                  <a:pt x="69" y="33"/>
                </a:cubicBezTo>
                <a:cubicBezTo>
                  <a:pt x="73" y="33"/>
                  <a:pt x="76" y="37"/>
                  <a:pt x="76" y="40"/>
                </a:cubicBezTo>
                <a:cubicBezTo>
                  <a:pt x="76" y="44"/>
                  <a:pt x="73" y="47"/>
                  <a:pt x="69" y="47"/>
                </a:cubicBezTo>
                <a:cubicBezTo>
                  <a:pt x="67" y="47"/>
                  <a:pt x="64" y="46"/>
                  <a:pt x="63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4" y="43"/>
                  <a:pt x="44" y="43"/>
                  <a:pt x="43" y="42"/>
                </a:cubicBezTo>
                <a:cubicBezTo>
                  <a:pt x="41" y="39"/>
                  <a:pt x="41" y="39"/>
                  <a:pt x="41" y="39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7"/>
                  <a:pt x="38" y="48"/>
                  <a:pt x="37" y="48"/>
                </a:cubicBezTo>
                <a:cubicBezTo>
                  <a:pt x="36" y="48"/>
                  <a:pt x="35" y="48"/>
                  <a:pt x="35" y="47"/>
                </a:cubicBezTo>
                <a:cubicBezTo>
                  <a:pt x="33" y="44"/>
                  <a:pt x="33" y="44"/>
                  <a:pt x="33" y="44"/>
                </a:cubicBezTo>
                <a:cubicBezTo>
                  <a:pt x="31" y="62"/>
                  <a:pt x="31" y="62"/>
                  <a:pt x="31" y="62"/>
                </a:cubicBezTo>
                <a:cubicBezTo>
                  <a:pt x="31" y="63"/>
                  <a:pt x="30" y="64"/>
                  <a:pt x="28" y="64"/>
                </a:cubicBezTo>
                <a:cubicBezTo>
                  <a:pt x="27" y="64"/>
                  <a:pt x="26" y="64"/>
                  <a:pt x="26" y="62"/>
                </a:cubicBezTo>
                <a:cubicBezTo>
                  <a:pt x="21" y="35"/>
                  <a:pt x="21" y="35"/>
                  <a:pt x="21" y="35"/>
                </a:cubicBezTo>
                <a:cubicBezTo>
                  <a:pt x="20" y="41"/>
                  <a:pt x="20" y="41"/>
                  <a:pt x="20" y="41"/>
                </a:cubicBezTo>
                <a:cubicBezTo>
                  <a:pt x="19" y="43"/>
                  <a:pt x="18" y="43"/>
                  <a:pt x="17" y="43"/>
                </a:cubicBezTo>
                <a:cubicBezTo>
                  <a:pt x="3" y="43"/>
                  <a:pt x="3" y="43"/>
                  <a:pt x="3" y="43"/>
                </a:cubicBezTo>
                <a:cubicBezTo>
                  <a:pt x="12" y="62"/>
                  <a:pt x="34" y="71"/>
                  <a:pt x="48" y="87"/>
                </a:cubicBezTo>
                <a:cubicBezTo>
                  <a:pt x="65" y="67"/>
                  <a:pt x="96" y="55"/>
                  <a:pt x="96" y="27"/>
                </a:cubicBezTo>
                <a:cubicBezTo>
                  <a:pt x="96" y="14"/>
                  <a:pt x="90" y="0"/>
                  <a:pt x="73" y="0"/>
                </a:cubicBezTo>
                <a:cubicBezTo>
                  <a:pt x="54" y="0"/>
                  <a:pt x="49" y="16"/>
                  <a:pt x="49" y="16"/>
                </a:cubicBezTo>
                <a:cubicBezTo>
                  <a:pt x="49" y="16"/>
                  <a:pt x="44" y="0"/>
                  <a:pt x="23" y="0"/>
                </a:cubicBezTo>
                <a:close/>
              </a:path>
            </a:pathLst>
          </a:custGeom>
          <a:gradFill>
            <a:gsLst>
              <a:gs pos="50000">
                <a:srgbClr val="DC7183"/>
              </a:gs>
              <a:gs pos="0">
                <a:srgbClr val="E8A0AC"/>
              </a:gs>
              <a:gs pos="100000">
                <a:srgbClr val="D04159"/>
              </a:gs>
            </a:gsLst>
            <a:lin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60000"/>
                <a:lumOff val="40000"/>
              </a:schemeClr>
            </a:gs>
            <a:gs pos="14000">
              <a:schemeClr val="accent1">
                <a:lumMod val="50000"/>
              </a:schemeClr>
            </a:gs>
          </a:gsLst>
          <a:lin ang="40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圆角矩形 24"/>
          <p:cNvSpPr/>
          <p:nvPr/>
        </p:nvSpPr>
        <p:spPr>
          <a:xfrm>
            <a:off x="833120" y="709930"/>
            <a:ext cx="553720" cy="553720"/>
          </a:xfrm>
          <a:prstGeom prst="roundRect">
            <a:avLst>
              <a:gd name="adj" fmla="val 13457"/>
            </a:avLst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1028065" y="779780"/>
            <a:ext cx="165100" cy="341630"/>
            <a:chOff x="7925" y="7768"/>
            <a:chExt cx="260" cy="538"/>
          </a:xfrm>
          <a:solidFill>
            <a:schemeClr val="accent1">
              <a:lumMod val="50000"/>
            </a:schemeClr>
          </a:solidFill>
        </p:grpSpPr>
        <p:sp>
          <p:nvSpPr>
            <p:cNvPr id="138" name="Freeform 338"/>
            <p:cNvSpPr>
              <a:spLocks noEditPoints="1"/>
            </p:cNvSpPr>
            <p:nvPr/>
          </p:nvSpPr>
          <p:spPr bwMode="auto">
            <a:xfrm>
              <a:off x="7925" y="7768"/>
              <a:ext cx="260" cy="538"/>
            </a:xfrm>
            <a:custGeom>
              <a:avLst/>
              <a:gdLst>
                <a:gd name="T0" fmla="*/ 34 w 44"/>
                <a:gd name="T1" fmla="*/ 51 h 91"/>
                <a:gd name="T2" fmla="*/ 34 w 44"/>
                <a:gd name="T3" fmla="*/ 12 h 91"/>
                <a:gd name="T4" fmla="*/ 22 w 44"/>
                <a:gd name="T5" fmla="*/ 0 h 91"/>
                <a:gd name="T6" fmla="*/ 22 w 44"/>
                <a:gd name="T7" fmla="*/ 0 h 91"/>
                <a:gd name="T8" fmla="*/ 10 w 44"/>
                <a:gd name="T9" fmla="*/ 12 h 91"/>
                <a:gd name="T10" fmla="*/ 10 w 44"/>
                <a:gd name="T11" fmla="*/ 51 h 91"/>
                <a:gd name="T12" fmla="*/ 0 w 44"/>
                <a:gd name="T13" fmla="*/ 69 h 91"/>
                <a:gd name="T14" fmla="*/ 22 w 44"/>
                <a:gd name="T15" fmla="*/ 91 h 91"/>
                <a:gd name="T16" fmla="*/ 44 w 44"/>
                <a:gd name="T17" fmla="*/ 69 h 91"/>
                <a:gd name="T18" fmla="*/ 34 w 44"/>
                <a:gd name="T19" fmla="*/ 51 h 91"/>
                <a:gd name="T20" fmla="*/ 22 w 44"/>
                <a:gd name="T21" fmla="*/ 87 h 91"/>
                <a:gd name="T22" fmla="*/ 4 w 44"/>
                <a:gd name="T23" fmla="*/ 69 h 91"/>
                <a:gd name="T24" fmla="*/ 13 w 44"/>
                <a:gd name="T25" fmla="*/ 54 h 91"/>
                <a:gd name="T26" fmla="*/ 14 w 44"/>
                <a:gd name="T27" fmla="*/ 52 h 91"/>
                <a:gd name="T28" fmla="*/ 14 w 44"/>
                <a:gd name="T29" fmla="*/ 12 h 91"/>
                <a:gd name="T30" fmla="*/ 22 w 44"/>
                <a:gd name="T31" fmla="*/ 4 h 91"/>
                <a:gd name="T32" fmla="*/ 22 w 44"/>
                <a:gd name="T33" fmla="*/ 4 h 91"/>
                <a:gd name="T34" fmla="*/ 30 w 44"/>
                <a:gd name="T35" fmla="*/ 12 h 91"/>
                <a:gd name="T36" fmla="*/ 30 w 44"/>
                <a:gd name="T37" fmla="*/ 52 h 91"/>
                <a:gd name="T38" fmla="*/ 31 w 44"/>
                <a:gd name="T39" fmla="*/ 54 h 91"/>
                <a:gd name="T40" fmla="*/ 40 w 44"/>
                <a:gd name="T41" fmla="*/ 69 h 91"/>
                <a:gd name="T42" fmla="*/ 22 w 44"/>
                <a:gd name="T43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91">
                  <a:moveTo>
                    <a:pt x="34" y="51"/>
                  </a:moveTo>
                  <a:cubicBezTo>
                    <a:pt x="34" y="12"/>
                    <a:pt x="34" y="12"/>
                    <a:pt x="34" y="12"/>
                  </a:cubicBezTo>
                  <a:cubicBezTo>
                    <a:pt x="34" y="6"/>
                    <a:pt x="29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5" y="0"/>
                    <a:pt x="10" y="6"/>
                    <a:pt x="10" y="12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4" y="55"/>
                    <a:pt x="0" y="62"/>
                    <a:pt x="0" y="69"/>
                  </a:cubicBezTo>
                  <a:cubicBezTo>
                    <a:pt x="0" y="81"/>
                    <a:pt x="10" y="91"/>
                    <a:pt x="22" y="91"/>
                  </a:cubicBezTo>
                  <a:cubicBezTo>
                    <a:pt x="34" y="91"/>
                    <a:pt x="44" y="81"/>
                    <a:pt x="44" y="69"/>
                  </a:cubicBezTo>
                  <a:cubicBezTo>
                    <a:pt x="44" y="62"/>
                    <a:pt x="40" y="55"/>
                    <a:pt x="34" y="51"/>
                  </a:cubicBezTo>
                  <a:close/>
                  <a:moveTo>
                    <a:pt x="22" y="87"/>
                  </a:moveTo>
                  <a:cubicBezTo>
                    <a:pt x="12" y="87"/>
                    <a:pt x="4" y="79"/>
                    <a:pt x="4" y="69"/>
                  </a:cubicBezTo>
                  <a:cubicBezTo>
                    <a:pt x="4" y="63"/>
                    <a:pt x="7" y="57"/>
                    <a:pt x="13" y="54"/>
                  </a:cubicBezTo>
                  <a:cubicBezTo>
                    <a:pt x="13" y="53"/>
                    <a:pt x="14" y="53"/>
                    <a:pt x="14" y="5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8"/>
                    <a:pt x="17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4"/>
                    <a:pt x="30" y="8"/>
                    <a:pt x="30" y="1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3"/>
                    <a:pt x="31" y="53"/>
                    <a:pt x="31" y="54"/>
                  </a:cubicBezTo>
                  <a:cubicBezTo>
                    <a:pt x="37" y="57"/>
                    <a:pt x="40" y="63"/>
                    <a:pt x="40" y="69"/>
                  </a:cubicBezTo>
                  <a:cubicBezTo>
                    <a:pt x="40" y="79"/>
                    <a:pt x="32" y="87"/>
                    <a:pt x="2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39"/>
            <p:cNvSpPr>
              <a:spLocks noEditPoints="1"/>
            </p:cNvSpPr>
            <p:nvPr/>
          </p:nvSpPr>
          <p:spPr bwMode="auto">
            <a:xfrm>
              <a:off x="8000" y="7958"/>
              <a:ext cx="108" cy="273"/>
            </a:xfrm>
            <a:custGeom>
              <a:avLst/>
              <a:gdLst>
                <a:gd name="T0" fmla="*/ 11 w 18"/>
                <a:gd name="T1" fmla="*/ 28 h 46"/>
                <a:gd name="T2" fmla="*/ 11 w 18"/>
                <a:gd name="T3" fmla="*/ 2 h 46"/>
                <a:gd name="T4" fmla="*/ 9 w 18"/>
                <a:gd name="T5" fmla="*/ 0 h 46"/>
                <a:gd name="T6" fmla="*/ 7 w 18"/>
                <a:gd name="T7" fmla="*/ 2 h 46"/>
                <a:gd name="T8" fmla="*/ 7 w 18"/>
                <a:gd name="T9" fmla="*/ 28 h 46"/>
                <a:gd name="T10" fmla="*/ 0 w 18"/>
                <a:gd name="T11" fmla="*/ 37 h 46"/>
                <a:gd name="T12" fmla="*/ 9 w 18"/>
                <a:gd name="T13" fmla="*/ 46 h 46"/>
                <a:gd name="T14" fmla="*/ 18 w 18"/>
                <a:gd name="T15" fmla="*/ 37 h 46"/>
                <a:gd name="T16" fmla="*/ 11 w 18"/>
                <a:gd name="T17" fmla="*/ 28 h 46"/>
                <a:gd name="T18" fmla="*/ 9 w 18"/>
                <a:gd name="T19" fmla="*/ 42 h 46"/>
                <a:gd name="T20" fmla="*/ 4 w 18"/>
                <a:gd name="T21" fmla="*/ 37 h 46"/>
                <a:gd name="T22" fmla="*/ 9 w 18"/>
                <a:gd name="T23" fmla="*/ 32 h 46"/>
                <a:gd name="T24" fmla="*/ 14 w 18"/>
                <a:gd name="T25" fmla="*/ 37 h 46"/>
                <a:gd name="T26" fmla="*/ 9 w 18"/>
                <a:gd name="T27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46">
                  <a:moveTo>
                    <a:pt x="11" y="28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8" y="0"/>
                    <a:pt x="7" y="1"/>
                    <a:pt x="7" y="2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3" y="29"/>
                    <a:pt x="0" y="33"/>
                    <a:pt x="0" y="37"/>
                  </a:cubicBezTo>
                  <a:cubicBezTo>
                    <a:pt x="0" y="42"/>
                    <a:pt x="4" y="46"/>
                    <a:pt x="9" y="46"/>
                  </a:cubicBezTo>
                  <a:cubicBezTo>
                    <a:pt x="14" y="46"/>
                    <a:pt x="18" y="42"/>
                    <a:pt x="18" y="37"/>
                  </a:cubicBezTo>
                  <a:cubicBezTo>
                    <a:pt x="18" y="33"/>
                    <a:pt x="15" y="29"/>
                    <a:pt x="11" y="28"/>
                  </a:cubicBezTo>
                  <a:close/>
                  <a:moveTo>
                    <a:pt x="9" y="42"/>
                  </a:moveTo>
                  <a:cubicBezTo>
                    <a:pt x="6" y="42"/>
                    <a:pt x="4" y="40"/>
                    <a:pt x="4" y="37"/>
                  </a:cubicBezTo>
                  <a:cubicBezTo>
                    <a:pt x="4" y="34"/>
                    <a:pt x="6" y="32"/>
                    <a:pt x="9" y="32"/>
                  </a:cubicBezTo>
                  <a:cubicBezTo>
                    <a:pt x="12" y="32"/>
                    <a:pt x="14" y="34"/>
                    <a:pt x="14" y="37"/>
                  </a:cubicBezTo>
                  <a:cubicBezTo>
                    <a:pt x="14" y="40"/>
                    <a:pt x="12" y="42"/>
                    <a:pt x="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503680" y="675005"/>
            <a:ext cx="30213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>
                    <a:lumMod val="95000"/>
                  </a:schemeClr>
                </a:solidFill>
              </a:rPr>
              <a:t>在此处添加标题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503680" y="988060"/>
            <a:ext cx="302133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>
                    <a:lumMod val="95000"/>
                  </a:schemeClr>
                </a:solidFill>
              </a:rPr>
              <a:t>Epidemic prevention and control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424430" y="2566035"/>
            <a:ext cx="30556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>
                <a:solidFill>
                  <a:schemeClr val="bg1"/>
                </a:solidFill>
              </a:rPr>
              <a:t>重消毒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33120" y="3351530"/>
            <a:ext cx="464693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</a:rPr>
              <a:t>幼托机构、学校、办公楼、商场、医院等公共场所应对桌面、台面、地面、电梯等物体表面及门把手，厕所等公共设施定期开展清洁消毒。</a:t>
            </a:r>
          </a:p>
        </p:txBody>
      </p:sp>
      <p:pic>
        <p:nvPicPr>
          <p:cNvPr id="6" name="图片 5" descr="863f4bc6a08a4ceda93a8d6eab7e730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0050" y="762000"/>
            <a:ext cx="6096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60000"/>
                <a:lumOff val="40000"/>
              </a:schemeClr>
            </a:gs>
            <a:gs pos="14000">
              <a:schemeClr val="accent1">
                <a:lumMod val="50000"/>
              </a:schemeClr>
            </a:gs>
          </a:gsLst>
          <a:lin ang="40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圆角矩形 24"/>
          <p:cNvSpPr/>
          <p:nvPr/>
        </p:nvSpPr>
        <p:spPr>
          <a:xfrm>
            <a:off x="833120" y="709930"/>
            <a:ext cx="553720" cy="553720"/>
          </a:xfrm>
          <a:prstGeom prst="roundRect">
            <a:avLst>
              <a:gd name="adj" fmla="val 13457"/>
            </a:avLst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1028065" y="779780"/>
            <a:ext cx="165100" cy="341630"/>
            <a:chOff x="7925" y="7768"/>
            <a:chExt cx="260" cy="538"/>
          </a:xfrm>
          <a:solidFill>
            <a:schemeClr val="accent1">
              <a:lumMod val="50000"/>
            </a:schemeClr>
          </a:solidFill>
        </p:grpSpPr>
        <p:sp>
          <p:nvSpPr>
            <p:cNvPr id="138" name="Freeform 338"/>
            <p:cNvSpPr>
              <a:spLocks noEditPoints="1"/>
            </p:cNvSpPr>
            <p:nvPr/>
          </p:nvSpPr>
          <p:spPr bwMode="auto">
            <a:xfrm>
              <a:off x="7925" y="7768"/>
              <a:ext cx="260" cy="538"/>
            </a:xfrm>
            <a:custGeom>
              <a:avLst/>
              <a:gdLst>
                <a:gd name="T0" fmla="*/ 34 w 44"/>
                <a:gd name="T1" fmla="*/ 51 h 91"/>
                <a:gd name="T2" fmla="*/ 34 w 44"/>
                <a:gd name="T3" fmla="*/ 12 h 91"/>
                <a:gd name="T4" fmla="*/ 22 w 44"/>
                <a:gd name="T5" fmla="*/ 0 h 91"/>
                <a:gd name="T6" fmla="*/ 22 w 44"/>
                <a:gd name="T7" fmla="*/ 0 h 91"/>
                <a:gd name="T8" fmla="*/ 10 w 44"/>
                <a:gd name="T9" fmla="*/ 12 h 91"/>
                <a:gd name="T10" fmla="*/ 10 w 44"/>
                <a:gd name="T11" fmla="*/ 51 h 91"/>
                <a:gd name="T12" fmla="*/ 0 w 44"/>
                <a:gd name="T13" fmla="*/ 69 h 91"/>
                <a:gd name="T14" fmla="*/ 22 w 44"/>
                <a:gd name="T15" fmla="*/ 91 h 91"/>
                <a:gd name="T16" fmla="*/ 44 w 44"/>
                <a:gd name="T17" fmla="*/ 69 h 91"/>
                <a:gd name="T18" fmla="*/ 34 w 44"/>
                <a:gd name="T19" fmla="*/ 51 h 91"/>
                <a:gd name="T20" fmla="*/ 22 w 44"/>
                <a:gd name="T21" fmla="*/ 87 h 91"/>
                <a:gd name="T22" fmla="*/ 4 w 44"/>
                <a:gd name="T23" fmla="*/ 69 h 91"/>
                <a:gd name="T24" fmla="*/ 13 w 44"/>
                <a:gd name="T25" fmla="*/ 54 h 91"/>
                <a:gd name="T26" fmla="*/ 14 w 44"/>
                <a:gd name="T27" fmla="*/ 52 h 91"/>
                <a:gd name="T28" fmla="*/ 14 w 44"/>
                <a:gd name="T29" fmla="*/ 12 h 91"/>
                <a:gd name="T30" fmla="*/ 22 w 44"/>
                <a:gd name="T31" fmla="*/ 4 h 91"/>
                <a:gd name="T32" fmla="*/ 22 w 44"/>
                <a:gd name="T33" fmla="*/ 4 h 91"/>
                <a:gd name="T34" fmla="*/ 30 w 44"/>
                <a:gd name="T35" fmla="*/ 12 h 91"/>
                <a:gd name="T36" fmla="*/ 30 w 44"/>
                <a:gd name="T37" fmla="*/ 52 h 91"/>
                <a:gd name="T38" fmla="*/ 31 w 44"/>
                <a:gd name="T39" fmla="*/ 54 h 91"/>
                <a:gd name="T40" fmla="*/ 40 w 44"/>
                <a:gd name="T41" fmla="*/ 69 h 91"/>
                <a:gd name="T42" fmla="*/ 22 w 44"/>
                <a:gd name="T43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91">
                  <a:moveTo>
                    <a:pt x="34" y="51"/>
                  </a:moveTo>
                  <a:cubicBezTo>
                    <a:pt x="34" y="12"/>
                    <a:pt x="34" y="12"/>
                    <a:pt x="34" y="12"/>
                  </a:cubicBezTo>
                  <a:cubicBezTo>
                    <a:pt x="34" y="6"/>
                    <a:pt x="29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5" y="0"/>
                    <a:pt x="10" y="6"/>
                    <a:pt x="10" y="12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4" y="55"/>
                    <a:pt x="0" y="62"/>
                    <a:pt x="0" y="69"/>
                  </a:cubicBezTo>
                  <a:cubicBezTo>
                    <a:pt x="0" y="81"/>
                    <a:pt x="10" y="91"/>
                    <a:pt x="22" y="91"/>
                  </a:cubicBezTo>
                  <a:cubicBezTo>
                    <a:pt x="34" y="91"/>
                    <a:pt x="44" y="81"/>
                    <a:pt x="44" y="69"/>
                  </a:cubicBezTo>
                  <a:cubicBezTo>
                    <a:pt x="44" y="62"/>
                    <a:pt x="40" y="55"/>
                    <a:pt x="34" y="51"/>
                  </a:cubicBezTo>
                  <a:close/>
                  <a:moveTo>
                    <a:pt x="22" y="87"/>
                  </a:moveTo>
                  <a:cubicBezTo>
                    <a:pt x="12" y="87"/>
                    <a:pt x="4" y="79"/>
                    <a:pt x="4" y="69"/>
                  </a:cubicBezTo>
                  <a:cubicBezTo>
                    <a:pt x="4" y="63"/>
                    <a:pt x="7" y="57"/>
                    <a:pt x="13" y="54"/>
                  </a:cubicBezTo>
                  <a:cubicBezTo>
                    <a:pt x="13" y="53"/>
                    <a:pt x="14" y="53"/>
                    <a:pt x="14" y="5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8"/>
                    <a:pt x="17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4"/>
                    <a:pt x="30" y="8"/>
                    <a:pt x="30" y="1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3"/>
                    <a:pt x="31" y="53"/>
                    <a:pt x="31" y="54"/>
                  </a:cubicBezTo>
                  <a:cubicBezTo>
                    <a:pt x="37" y="57"/>
                    <a:pt x="40" y="63"/>
                    <a:pt x="40" y="69"/>
                  </a:cubicBezTo>
                  <a:cubicBezTo>
                    <a:pt x="40" y="79"/>
                    <a:pt x="32" y="87"/>
                    <a:pt x="2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39"/>
            <p:cNvSpPr>
              <a:spLocks noEditPoints="1"/>
            </p:cNvSpPr>
            <p:nvPr/>
          </p:nvSpPr>
          <p:spPr bwMode="auto">
            <a:xfrm>
              <a:off x="8000" y="7958"/>
              <a:ext cx="108" cy="273"/>
            </a:xfrm>
            <a:custGeom>
              <a:avLst/>
              <a:gdLst>
                <a:gd name="T0" fmla="*/ 11 w 18"/>
                <a:gd name="T1" fmla="*/ 28 h 46"/>
                <a:gd name="T2" fmla="*/ 11 w 18"/>
                <a:gd name="T3" fmla="*/ 2 h 46"/>
                <a:gd name="T4" fmla="*/ 9 w 18"/>
                <a:gd name="T5" fmla="*/ 0 h 46"/>
                <a:gd name="T6" fmla="*/ 7 w 18"/>
                <a:gd name="T7" fmla="*/ 2 h 46"/>
                <a:gd name="T8" fmla="*/ 7 w 18"/>
                <a:gd name="T9" fmla="*/ 28 h 46"/>
                <a:gd name="T10" fmla="*/ 0 w 18"/>
                <a:gd name="T11" fmla="*/ 37 h 46"/>
                <a:gd name="T12" fmla="*/ 9 w 18"/>
                <a:gd name="T13" fmla="*/ 46 h 46"/>
                <a:gd name="T14" fmla="*/ 18 w 18"/>
                <a:gd name="T15" fmla="*/ 37 h 46"/>
                <a:gd name="T16" fmla="*/ 11 w 18"/>
                <a:gd name="T17" fmla="*/ 28 h 46"/>
                <a:gd name="T18" fmla="*/ 9 w 18"/>
                <a:gd name="T19" fmla="*/ 42 h 46"/>
                <a:gd name="T20" fmla="*/ 4 w 18"/>
                <a:gd name="T21" fmla="*/ 37 h 46"/>
                <a:gd name="T22" fmla="*/ 9 w 18"/>
                <a:gd name="T23" fmla="*/ 32 h 46"/>
                <a:gd name="T24" fmla="*/ 14 w 18"/>
                <a:gd name="T25" fmla="*/ 37 h 46"/>
                <a:gd name="T26" fmla="*/ 9 w 18"/>
                <a:gd name="T27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46">
                  <a:moveTo>
                    <a:pt x="11" y="28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8" y="0"/>
                    <a:pt x="7" y="1"/>
                    <a:pt x="7" y="2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3" y="29"/>
                    <a:pt x="0" y="33"/>
                    <a:pt x="0" y="37"/>
                  </a:cubicBezTo>
                  <a:cubicBezTo>
                    <a:pt x="0" y="42"/>
                    <a:pt x="4" y="46"/>
                    <a:pt x="9" y="46"/>
                  </a:cubicBezTo>
                  <a:cubicBezTo>
                    <a:pt x="14" y="46"/>
                    <a:pt x="18" y="42"/>
                    <a:pt x="18" y="37"/>
                  </a:cubicBezTo>
                  <a:cubicBezTo>
                    <a:pt x="18" y="33"/>
                    <a:pt x="15" y="29"/>
                    <a:pt x="11" y="28"/>
                  </a:cubicBezTo>
                  <a:close/>
                  <a:moveTo>
                    <a:pt x="9" y="42"/>
                  </a:moveTo>
                  <a:cubicBezTo>
                    <a:pt x="6" y="42"/>
                    <a:pt x="4" y="40"/>
                    <a:pt x="4" y="37"/>
                  </a:cubicBezTo>
                  <a:cubicBezTo>
                    <a:pt x="4" y="34"/>
                    <a:pt x="6" y="32"/>
                    <a:pt x="9" y="32"/>
                  </a:cubicBezTo>
                  <a:cubicBezTo>
                    <a:pt x="12" y="32"/>
                    <a:pt x="14" y="34"/>
                    <a:pt x="14" y="37"/>
                  </a:cubicBezTo>
                  <a:cubicBezTo>
                    <a:pt x="14" y="40"/>
                    <a:pt x="12" y="42"/>
                    <a:pt x="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503680" y="675005"/>
            <a:ext cx="30213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>
                    <a:lumMod val="95000"/>
                  </a:schemeClr>
                </a:solidFill>
              </a:rPr>
              <a:t>在此处添加标题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503680" y="988060"/>
            <a:ext cx="302133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>
                    <a:lumMod val="95000"/>
                  </a:schemeClr>
                </a:solidFill>
              </a:rPr>
              <a:t>Epidemic prevention and control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708140" y="2047240"/>
            <a:ext cx="29508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保</a:t>
            </a:r>
            <a:r>
              <a:rPr lang="en-US" altLang="zh-CN" sz="2800" b="1" dirty="0" smtClean="0">
                <a:solidFill>
                  <a:schemeClr val="bg1"/>
                </a:solidFill>
              </a:rPr>
              <a:t>1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米距离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708140" y="2693035"/>
            <a:ext cx="4487545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</a:rPr>
              <a:t>尽量减少不必要的聚集，人与人之间保持1米以上的安全距离。</a:t>
            </a: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</a:rPr>
              <a:t>外出购物尽量错开高峰，选择电子支付，减少接触钱币。</a:t>
            </a:r>
          </a:p>
        </p:txBody>
      </p:sp>
      <p:pic>
        <p:nvPicPr>
          <p:cNvPr id="6" name="图片 5" descr="959192f0af3b4189b3f045bda6d6e4a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120" y="2229485"/>
            <a:ext cx="5338445" cy="26371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60000"/>
                <a:lumOff val="40000"/>
              </a:schemeClr>
            </a:gs>
            <a:gs pos="14000">
              <a:schemeClr val="accent1">
                <a:lumMod val="50000"/>
              </a:schemeClr>
            </a:gs>
          </a:gsLst>
          <a:lin ang="40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585326569d848e699bd72da31d5b3a1"/>
          <p:cNvPicPr>
            <a:picLocks noChangeAspect="1"/>
          </p:cNvPicPr>
          <p:nvPr/>
        </p:nvPicPr>
        <p:blipFill>
          <a:blip r:embed="rId2"/>
          <a:srcRect r="16530" b="10425"/>
          <a:stretch>
            <a:fillRect/>
          </a:stretch>
        </p:blipFill>
        <p:spPr>
          <a:xfrm flipH="1">
            <a:off x="400050" y="1717675"/>
            <a:ext cx="4789805" cy="5140325"/>
          </a:xfrm>
          <a:prstGeom prst="rect">
            <a:avLst/>
          </a:prstGeom>
        </p:spPr>
      </p:pic>
      <p:sp>
        <p:nvSpPr>
          <p:cNvPr id="25" name="圆角矩形 24"/>
          <p:cNvSpPr/>
          <p:nvPr/>
        </p:nvSpPr>
        <p:spPr>
          <a:xfrm>
            <a:off x="3882390" y="2383790"/>
            <a:ext cx="1545590" cy="1504950"/>
          </a:xfrm>
          <a:prstGeom prst="roundRect">
            <a:avLst>
              <a:gd name="adj" fmla="val 13457"/>
            </a:avLst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713095" y="2452370"/>
            <a:ext cx="52095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在此处添加标题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713095" y="3374390"/>
            <a:ext cx="52095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bg1">
                    <a:lumMod val="95000"/>
                  </a:schemeClr>
                </a:solidFill>
              </a:rPr>
              <a:t>Epidemic prevention and control</a:t>
            </a:r>
          </a:p>
        </p:txBody>
      </p:sp>
      <p:sp>
        <p:nvSpPr>
          <p:cNvPr id="47" name="Freeform 47"/>
          <p:cNvSpPr/>
          <p:nvPr/>
        </p:nvSpPr>
        <p:spPr bwMode="auto">
          <a:xfrm>
            <a:off x="3609975" y="5872480"/>
            <a:ext cx="2319020" cy="385445"/>
          </a:xfrm>
          <a:custGeom>
            <a:avLst/>
            <a:gdLst>
              <a:gd name="T0" fmla="*/ 351 w 377"/>
              <a:gd name="T1" fmla="*/ 76 h 146"/>
              <a:gd name="T2" fmla="*/ 337 w 377"/>
              <a:gd name="T3" fmla="*/ 68 h 146"/>
              <a:gd name="T4" fmla="*/ 330 w 377"/>
              <a:gd name="T5" fmla="*/ 67 h 146"/>
              <a:gd name="T6" fmla="*/ 323 w 377"/>
              <a:gd name="T7" fmla="*/ 79 h 146"/>
              <a:gd name="T8" fmla="*/ 309 w 377"/>
              <a:gd name="T9" fmla="*/ 3 h 146"/>
              <a:gd name="T10" fmla="*/ 295 w 377"/>
              <a:gd name="T11" fmla="*/ 62 h 146"/>
              <a:gd name="T12" fmla="*/ 283 w 377"/>
              <a:gd name="T13" fmla="*/ 85 h 146"/>
              <a:gd name="T14" fmla="*/ 269 w 377"/>
              <a:gd name="T15" fmla="*/ 76 h 146"/>
              <a:gd name="T16" fmla="*/ 231 w 377"/>
              <a:gd name="T17" fmla="*/ 76 h 146"/>
              <a:gd name="T18" fmla="*/ 217 w 377"/>
              <a:gd name="T19" fmla="*/ 68 h 146"/>
              <a:gd name="T20" fmla="*/ 211 w 377"/>
              <a:gd name="T21" fmla="*/ 67 h 146"/>
              <a:gd name="T22" fmla="*/ 203 w 377"/>
              <a:gd name="T23" fmla="*/ 79 h 146"/>
              <a:gd name="T24" fmla="*/ 189 w 377"/>
              <a:gd name="T25" fmla="*/ 3 h 146"/>
              <a:gd name="T26" fmla="*/ 175 w 377"/>
              <a:gd name="T27" fmla="*/ 62 h 146"/>
              <a:gd name="T28" fmla="*/ 163 w 377"/>
              <a:gd name="T29" fmla="*/ 85 h 146"/>
              <a:gd name="T30" fmla="*/ 113 w 377"/>
              <a:gd name="T31" fmla="*/ 75 h 146"/>
              <a:gd name="T32" fmla="*/ 101 w 377"/>
              <a:gd name="T33" fmla="*/ 70 h 146"/>
              <a:gd name="T34" fmla="*/ 94 w 377"/>
              <a:gd name="T35" fmla="*/ 76 h 146"/>
              <a:gd name="T36" fmla="*/ 85 w 377"/>
              <a:gd name="T37" fmla="*/ 68 h 146"/>
              <a:gd name="T38" fmla="*/ 72 w 377"/>
              <a:gd name="T39" fmla="*/ 1 h 146"/>
              <a:gd name="T40" fmla="*/ 62 w 377"/>
              <a:gd name="T41" fmla="*/ 115 h 146"/>
              <a:gd name="T42" fmla="*/ 50 w 377"/>
              <a:gd name="T43" fmla="*/ 62 h 146"/>
              <a:gd name="T44" fmla="*/ 36 w 377"/>
              <a:gd name="T45" fmla="*/ 76 h 146"/>
              <a:gd name="T46" fmla="*/ 3 w 377"/>
              <a:gd name="T47" fmla="*/ 80 h 146"/>
              <a:gd name="T48" fmla="*/ 45 w 377"/>
              <a:gd name="T49" fmla="*/ 93 h 146"/>
              <a:gd name="T50" fmla="*/ 60 w 377"/>
              <a:gd name="T51" fmla="*/ 144 h 146"/>
              <a:gd name="T52" fmla="*/ 66 w 377"/>
              <a:gd name="T53" fmla="*/ 144 h 146"/>
              <a:gd name="T54" fmla="*/ 83 w 377"/>
              <a:gd name="T55" fmla="*/ 103 h 146"/>
              <a:gd name="T56" fmla="*/ 92 w 377"/>
              <a:gd name="T57" fmla="*/ 85 h 146"/>
              <a:gd name="T58" fmla="*/ 100 w 377"/>
              <a:gd name="T59" fmla="*/ 77 h 146"/>
              <a:gd name="T60" fmla="*/ 114 w 377"/>
              <a:gd name="T61" fmla="*/ 80 h 146"/>
              <a:gd name="T62" fmla="*/ 164 w 377"/>
              <a:gd name="T63" fmla="*/ 93 h 146"/>
              <a:gd name="T64" fmla="*/ 180 w 377"/>
              <a:gd name="T65" fmla="*/ 144 h 146"/>
              <a:gd name="T66" fmla="*/ 185 w 377"/>
              <a:gd name="T67" fmla="*/ 144 h 146"/>
              <a:gd name="T68" fmla="*/ 203 w 377"/>
              <a:gd name="T69" fmla="*/ 103 h 146"/>
              <a:gd name="T70" fmla="*/ 212 w 377"/>
              <a:gd name="T71" fmla="*/ 85 h 146"/>
              <a:gd name="T72" fmla="*/ 219 w 377"/>
              <a:gd name="T73" fmla="*/ 77 h 146"/>
              <a:gd name="T74" fmla="*/ 233 w 377"/>
              <a:gd name="T75" fmla="*/ 80 h 146"/>
              <a:gd name="T76" fmla="*/ 274 w 377"/>
              <a:gd name="T77" fmla="*/ 80 h 146"/>
              <a:gd name="T78" fmla="*/ 286 w 377"/>
              <a:gd name="T79" fmla="*/ 92 h 146"/>
              <a:gd name="T80" fmla="*/ 302 w 377"/>
              <a:gd name="T81" fmla="*/ 146 h 146"/>
              <a:gd name="T82" fmla="*/ 312 w 377"/>
              <a:gd name="T83" fmla="*/ 34 h 146"/>
              <a:gd name="T84" fmla="*/ 325 w 377"/>
              <a:gd name="T85" fmla="*/ 101 h 146"/>
              <a:gd name="T86" fmla="*/ 334 w 377"/>
              <a:gd name="T87" fmla="*/ 87 h 146"/>
              <a:gd name="T88" fmla="*/ 342 w 377"/>
              <a:gd name="T89" fmla="*/ 82 h 146"/>
              <a:gd name="T90" fmla="*/ 377 w 377"/>
              <a:gd name="T91" fmla="*/ 7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77" h="146">
                <a:moveTo>
                  <a:pt x="377" y="75"/>
                </a:moveTo>
                <a:cubicBezTo>
                  <a:pt x="352" y="75"/>
                  <a:pt x="352" y="75"/>
                  <a:pt x="352" y="75"/>
                </a:cubicBezTo>
                <a:cubicBezTo>
                  <a:pt x="352" y="75"/>
                  <a:pt x="351" y="75"/>
                  <a:pt x="351" y="76"/>
                </a:cubicBezTo>
                <a:cubicBezTo>
                  <a:pt x="346" y="78"/>
                  <a:pt x="346" y="78"/>
                  <a:pt x="346" y="78"/>
                </a:cubicBezTo>
                <a:cubicBezTo>
                  <a:pt x="340" y="70"/>
                  <a:pt x="340" y="70"/>
                  <a:pt x="340" y="70"/>
                </a:cubicBezTo>
                <a:cubicBezTo>
                  <a:pt x="339" y="69"/>
                  <a:pt x="338" y="68"/>
                  <a:pt x="337" y="68"/>
                </a:cubicBezTo>
                <a:cubicBezTo>
                  <a:pt x="336" y="69"/>
                  <a:pt x="335" y="69"/>
                  <a:pt x="335" y="70"/>
                </a:cubicBezTo>
                <a:cubicBezTo>
                  <a:pt x="333" y="76"/>
                  <a:pt x="333" y="76"/>
                  <a:pt x="333" y="76"/>
                </a:cubicBezTo>
                <a:cubicBezTo>
                  <a:pt x="330" y="67"/>
                  <a:pt x="330" y="67"/>
                  <a:pt x="330" y="67"/>
                </a:cubicBezTo>
                <a:cubicBezTo>
                  <a:pt x="330" y="66"/>
                  <a:pt x="328" y="66"/>
                  <a:pt x="327" y="66"/>
                </a:cubicBezTo>
                <a:cubicBezTo>
                  <a:pt x="326" y="66"/>
                  <a:pt x="325" y="67"/>
                  <a:pt x="325" y="68"/>
                </a:cubicBezTo>
                <a:cubicBezTo>
                  <a:pt x="323" y="79"/>
                  <a:pt x="323" y="79"/>
                  <a:pt x="323" y="79"/>
                </a:cubicBezTo>
                <a:cubicBezTo>
                  <a:pt x="315" y="2"/>
                  <a:pt x="315" y="2"/>
                  <a:pt x="315" y="2"/>
                </a:cubicBezTo>
                <a:cubicBezTo>
                  <a:pt x="314" y="1"/>
                  <a:pt x="313" y="0"/>
                  <a:pt x="311" y="1"/>
                </a:cubicBezTo>
                <a:cubicBezTo>
                  <a:pt x="310" y="1"/>
                  <a:pt x="309" y="2"/>
                  <a:pt x="309" y="3"/>
                </a:cubicBezTo>
                <a:cubicBezTo>
                  <a:pt x="309" y="3"/>
                  <a:pt x="309" y="3"/>
                  <a:pt x="309" y="3"/>
                </a:cubicBezTo>
                <a:cubicBezTo>
                  <a:pt x="301" y="115"/>
                  <a:pt x="301" y="115"/>
                  <a:pt x="301" y="115"/>
                </a:cubicBezTo>
                <a:cubicBezTo>
                  <a:pt x="295" y="62"/>
                  <a:pt x="295" y="62"/>
                  <a:pt x="295" y="62"/>
                </a:cubicBezTo>
                <a:cubicBezTo>
                  <a:pt x="295" y="61"/>
                  <a:pt x="294" y="60"/>
                  <a:pt x="292" y="60"/>
                </a:cubicBezTo>
                <a:cubicBezTo>
                  <a:pt x="291" y="60"/>
                  <a:pt x="290" y="61"/>
                  <a:pt x="289" y="62"/>
                </a:cubicBezTo>
                <a:cubicBezTo>
                  <a:pt x="283" y="85"/>
                  <a:pt x="283" y="85"/>
                  <a:pt x="283" y="85"/>
                </a:cubicBezTo>
                <a:cubicBezTo>
                  <a:pt x="278" y="77"/>
                  <a:pt x="278" y="77"/>
                  <a:pt x="278" y="77"/>
                </a:cubicBezTo>
                <a:cubicBezTo>
                  <a:pt x="278" y="76"/>
                  <a:pt x="277" y="76"/>
                  <a:pt x="276" y="76"/>
                </a:cubicBezTo>
                <a:cubicBezTo>
                  <a:pt x="269" y="76"/>
                  <a:pt x="269" y="76"/>
                  <a:pt x="269" y="76"/>
                </a:cubicBezTo>
                <a:cubicBezTo>
                  <a:pt x="268" y="75"/>
                  <a:pt x="268" y="75"/>
                  <a:pt x="267" y="75"/>
                </a:cubicBezTo>
                <a:cubicBezTo>
                  <a:pt x="232" y="75"/>
                  <a:pt x="232" y="75"/>
                  <a:pt x="232" y="75"/>
                </a:cubicBezTo>
                <a:cubicBezTo>
                  <a:pt x="232" y="75"/>
                  <a:pt x="231" y="75"/>
                  <a:pt x="231" y="76"/>
                </a:cubicBezTo>
                <a:cubicBezTo>
                  <a:pt x="226" y="78"/>
                  <a:pt x="226" y="78"/>
                  <a:pt x="226" y="78"/>
                </a:cubicBezTo>
                <a:cubicBezTo>
                  <a:pt x="220" y="70"/>
                  <a:pt x="220" y="70"/>
                  <a:pt x="220" y="70"/>
                </a:cubicBezTo>
                <a:cubicBezTo>
                  <a:pt x="220" y="69"/>
                  <a:pt x="219" y="68"/>
                  <a:pt x="217" y="68"/>
                </a:cubicBezTo>
                <a:cubicBezTo>
                  <a:pt x="216" y="69"/>
                  <a:pt x="215" y="69"/>
                  <a:pt x="215" y="70"/>
                </a:cubicBezTo>
                <a:cubicBezTo>
                  <a:pt x="214" y="76"/>
                  <a:pt x="214" y="76"/>
                  <a:pt x="214" y="76"/>
                </a:cubicBezTo>
                <a:cubicBezTo>
                  <a:pt x="211" y="67"/>
                  <a:pt x="211" y="67"/>
                  <a:pt x="211" y="67"/>
                </a:cubicBezTo>
                <a:cubicBezTo>
                  <a:pt x="210" y="66"/>
                  <a:pt x="209" y="66"/>
                  <a:pt x="208" y="66"/>
                </a:cubicBezTo>
                <a:cubicBezTo>
                  <a:pt x="206" y="66"/>
                  <a:pt x="205" y="67"/>
                  <a:pt x="205" y="68"/>
                </a:cubicBezTo>
                <a:cubicBezTo>
                  <a:pt x="203" y="79"/>
                  <a:pt x="203" y="79"/>
                  <a:pt x="203" y="79"/>
                </a:cubicBezTo>
                <a:cubicBezTo>
                  <a:pt x="195" y="2"/>
                  <a:pt x="195" y="2"/>
                  <a:pt x="195" y="2"/>
                </a:cubicBezTo>
                <a:cubicBezTo>
                  <a:pt x="195" y="1"/>
                  <a:pt x="193" y="0"/>
                  <a:pt x="192" y="1"/>
                </a:cubicBezTo>
                <a:cubicBezTo>
                  <a:pt x="191" y="1"/>
                  <a:pt x="189" y="2"/>
                  <a:pt x="189" y="3"/>
                </a:cubicBezTo>
                <a:cubicBezTo>
                  <a:pt x="189" y="3"/>
                  <a:pt x="189" y="3"/>
                  <a:pt x="189" y="3"/>
                </a:cubicBezTo>
                <a:cubicBezTo>
                  <a:pt x="182" y="115"/>
                  <a:pt x="182" y="115"/>
                  <a:pt x="182" y="115"/>
                </a:cubicBezTo>
                <a:cubicBezTo>
                  <a:pt x="175" y="62"/>
                  <a:pt x="175" y="62"/>
                  <a:pt x="175" y="62"/>
                </a:cubicBezTo>
                <a:cubicBezTo>
                  <a:pt x="175" y="61"/>
                  <a:pt x="174" y="60"/>
                  <a:pt x="173" y="60"/>
                </a:cubicBezTo>
                <a:cubicBezTo>
                  <a:pt x="171" y="60"/>
                  <a:pt x="170" y="61"/>
                  <a:pt x="170" y="62"/>
                </a:cubicBezTo>
                <a:cubicBezTo>
                  <a:pt x="163" y="85"/>
                  <a:pt x="163" y="85"/>
                  <a:pt x="163" y="85"/>
                </a:cubicBezTo>
                <a:cubicBezTo>
                  <a:pt x="159" y="77"/>
                  <a:pt x="159" y="77"/>
                  <a:pt x="159" y="77"/>
                </a:cubicBezTo>
                <a:cubicBezTo>
                  <a:pt x="158" y="76"/>
                  <a:pt x="157" y="75"/>
                  <a:pt x="156" y="75"/>
                </a:cubicBezTo>
                <a:cubicBezTo>
                  <a:pt x="113" y="75"/>
                  <a:pt x="113" y="75"/>
                  <a:pt x="113" y="75"/>
                </a:cubicBezTo>
                <a:cubicBezTo>
                  <a:pt x="112" y="75"/>
                  <a:pt x="112" y="75"/>
                  <a:pt x="111" y="76"/>
                </a:cubicBezTo>
                <a:cubicBezTo>
                  <a:pt x="107" y="78"/>
                  <a:pt x="107" y="78"/>
                  <a:pt x="107" y="78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100" y="69"/>
                  <a:pt x="99" y="68"/>
                  <a:pt x="98" y="68"/>
                </a:cubicBezTo>
                <a:cubicBezTo>
                  <a:pt x="97" y="69"/>
                  <a:pt x="96" y="69"/>
                  <a:pt x="96" y="70"/>
                </a:cubicBezTo>
                <a:cubicBezTo>
                  <a:pt x="94" y="76"/>
                  <a:pt x="94" y="76"/>
                  <a:pt x="94" y="76"/>
                </a:cubicBezTo>
                <a:cubicBezTo>
                  <a:pt x="91" y="67"/>
                  <a:pt x="91" y="67"/>
                  <a:pt x="91" y="67"/>
                </a:cubicBezTo>
                <a:cubicBezTo>
                  <a:pt x="91" y="66"/>
                  <a:pt x="89" y="66"/>
                  <a:pt x="88" y="66"/>
                </a:cubicBezTo>
                <a:cubicBezTo>
                  <a:pt x="87" y="66"/>
                  <a:pt x="86" y="67"/>
                  <a:pt x="85" y="68"/>
                </a:cubicBezTo>
                <a:cubicBezTo>
                  <a:pt x="84" y="79"/>
                  <a:pt x="84" y="79"/>
                  <a:pt x="84" y="79"/>
                </a:cubicBezTo>
                <a:cubicBezTo>
                  <a:pt x="75" y="2"/>
                  <a:pt x="75" y="2"/>
                  <a:pt x="75" y="2"/>
                </a:cubicBezTo>
                <a:cubicBezTo>
                  <a:pt x="75" y="1"/>
                  <a:pt x="74" y="0"/>
                  <a:pt x="72" y="1"/>
                </a:cubicBezTo>
                <a:cubicBezTo>
                  <a:pt x="71" y="1"/>
                  <a:pt x="70" y="2"/>
                  <a:pt x="70" y="3"/>
                </a:cubicBezTo>
                <a:cubicBezTo>
                  <a:pt x="70" y="3"/>
                  <a:pt x="70" y="3"/>
                  <a:pt x="70" y="3"/>
                </a:cubicBezTo>
                <a:cubicBezTo>
                  <a:pt x="62" y="115"/>
                  <a:pt x="62" y="115"/>
                  <a:pt x="62" y="115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1"/>
                  <a:pt x="54" y="60"/>
                  <a:pt x="53" y="60"/>
                </a:cubicBezTo>
                <a:cubicBezTo>
                  <a:pt x="52" y="60"/>
                  <a:pt x="50" y="61"/>
                  <a:pt x="50" y="62"/>
                </a:cubicBezTo>
                <a:cubicBezTo>
                  <a:pt x="43" y="85"/>
                  <a:pt x="43" y="85"/>
                  <a:pt x="43" y="85"/>
                </a:cubicBezTo>
                <a:cubicBezTo>
                  <a:pt x="39" y="77"/>
                  <a:pt x="39" y="77"/>
                  <a:pt x="39" y="77"/>
                </a:cubicBezTo>
                <a:cubicBezTo>
                  <a:pt x="39" y="76"/>
                  <a:pt x="37" y="76"/>
                  <a:pt x="36" y="76"/>
                </a:cubicBezTo>
                <a:cubicBezTo>
                  <a:pt x="3" y="76"/>
                  <a:pt x="3" y="76"/>
                  <a:pt x="3" y="76"/>
                </a:cubicBezTo>
                <a:cubicBezTo>
                  <a:pt x="1" y="76"/>
                  <a:pt x="0" y="77"/>
                  <a:pt x="0" y="78"/>
                </a:cubicBezTo>
                <a:cubicBezTo>
                  <a:pt x="0" y="79"/>
                  <a:pt x="1" y="80"/>
                  <a:pt x="3" y="80"/>
                </a:cubicBezTo>
                <a:cubicBezTo>
                  <a:pt x="35" y="80"/>
                  <a:pt x="35" y="80"/>
                  <a:pt x="35" y="80"/>
                </a:cubicBezTo>
                <a:cubicBezTo>
                  <a:pt x="42" y="92"/>
                  <a:pt x="42" y="92"/>
                  <a:pt x="42" y="92"/>
                </a:cubicBezTo>
                <a:cubicBezTo>
                  <a:pt x="42" y="93"/>
                  <a:pt x="43" y="94"/>
                  <a:pt x="45" y="93"/>
                </a:cubicBezTo>
                <a:cubicBezTo>
                  <a:pt x="46" y="93"/>
                  <a:pt x="47" y="93"/>
                  <a:pt x="47" y="92"/>
                </a:cubicBezTo>
                <a:cubicBezTo>
                  <a:pt x="52" y="76"/>
                  <a:pt x="52" y="76"/>
                  <a:pt x="52" y="76"/>
                </a:cubicBezTo>
                <a:cubicBezTo>
                  <a:pt x="60" y="144"/>
                  <a:pt x="60" y="144"/>
                  <a:pt x="60" y="144"/>
                </a:cubicBezTo>
                <a:cubicBezTo>
                  <a:pt x="60" y="146"/>
                  <a:pt x="62" y="146"/>
                  <a:pt x="63" y="146"/>
                </a:cubicBezTo>
                <a:cubicBezTo>
                  <a:pt x="64" y="146"/>
                  <a:pt x="66" y="145"/>
                  <a:pt x="66" y="144"/>
                </a:cubicBezTo>
                <a:cubicBezTo>
                  <a:pt x="66" y="144"/>
                  <a:pt x="66" y="144"/>
                  <a:pt x="66" y="144"/>
                </a:cubicBezTo>
                <a:cubicBezTo>
                  <a:pt x="73" y="34"/>
                  <a:pt x="73" y="34"/>
                  <a:pt x="73" y="34"/>
                </a:cubicBezTo>
                <a:cubicBezTo>
                  <a:pt x="81" y="101"/>
                  <a:pt x="81" y="101"/>
                  <a:pt x="81" y="101"/>
                </a:cubicBezTo>
                <a:cubicBezTo>
                  <a:pt x="81" y="102"/>
                  <a:pt x="82" y="103"/>
                  <a:pt x="83" y="103"/>
                </a:cubicBezTo>
                <a:cubicBezTo>
                  <a:pt x="85" y="103"/>
                  <a:pt x="86" y="102"/>
                  <a:pt x="86" y="101"/>
                </a:cubicBezTo>
                <a:cubicBezTo>
                  <a:pt x="90" y="78"/>
                  <a:pt x="90" y="78"/>
                  <a:pt x="90" y="78"/>
                </a:cubicBezTo>
                <a:cubicBezTo>
                  <a:pt x="92" y="85"/>
                  <a:pt x="92" y="85"/>
                  <a:pt x="92" y="85"/>
                </a:cubicBezTo>
                <a:cubicBezTo>
                  <a:pt x="93" y="86"/>
                  <a:pt x="94" y="87"/>
                  <a:pt x="95" y="87"/>
                </a:cubicBezTo>
                <a:cubicBezTo>
                  <a:pt x="97" y="87"/>
                  <a:pt x="98" y="86"/>
                  <a:pt x="98" y="85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103" y="82"/>
                  <a:pt x="103" y="82"/>
                  <a:pt x="103" y="82"/>
                </a:cubicBezTo>
                <a:cubicBezTo>
                  <a:pt x="104" y="83"/>
                  <a:pt x="106" y="83"/>
                  <a:pt x="107" y="82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54" y="79"/>
                  <a:pt x="154" y="79"/>
                  <a:pt x="154" y="79"/>
                </a:cubicBezTo>
                <a:cubicBezTo>
                  <a:pt x="161" y="92"/>
                  <a:pt x="161" y="92"/>
                  <a:pt x="161" y="92"/>
                </a:cubicBezTo>
                <a:cubicBezTo>
                  <a:pt x="162" y="93"/>
                  <a:pt x="163" y="94"/>
                  <a:pt x="164" y="93"/>
                </a:cubicBezTo>
                <a:cubicBezTo>
                  <a:pt x="165" y="93"/>
                  <a:pt x="166" y="93"/>
                  <a:pt x="167" y="92"/>
                </a:cubicBezTo>
                <a:cubicBezTo>
                  <a:pt x="171" y="76"/>
                  <a:pt x="171" y="76"/>
                  <a:pt x="171" y="76"/>
                </a:cubicBezTo>
                <a:cubicBezTo>
                  <a:pt x="180" y="144"/>
                  <a:pt x="180" y="144"/>
                  <a:pt x="180" y="144"/>
                </a:cubicBezTo>
                <a:cubicBezTo>
                  <a:pt x="180" y="146"/>
                  <a:pt x="181" y="146"/>
                  <a:pt x="183" y="146"/>
                </a:cubicBezTo>
                <a:cubicBezTo>
                  <a:pt x="184" y="146"/>
                  <a:pt x="185" y="145"/>
                  <a:pt x="185" y="144"/>
                </a:cubicBezTo>
                <a:cubicBezTo>
                  <a:pt x="185" y="144"/>
                  <a:pt x="185" y="144"/>
                  <a:pt x="185" y="144"/>
                </a:cubicBezTo>
                <a:cubicBezTo>
                  <a:pt x="193" y="34"/>
                  <a:pt x="193" y="34"/>
                  <a:pt x="193" y="34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00" y="102"/>
                  <a:pt x="202" y="103"/>
                  <a:pt x="203" y="103"/>
                </a:cubicBezTo>
                <a:cubicBezTo>
                  <a:pt x="204" y="103"/>
                  <a:pt x="206" y="102"/>
                  <a:pt x="206" y="101"/>
                </a:cubicBezTo>
                <a:cubicBezTo>
                  <a:pt x="209" y="78"/>
                  <a:pt x="209" y="78"/>
                  <a:pt x="209" y="78"/>
                </a:cubicBezTo>
                <a:cubicBezTo>
                  <a:pt x="212" y="85"/>
                  <a:pt x="212" y="85"/>
                  <a:pt x="212" y="85"/>
                </a:cubicBezTo>
                <a:cubicBezTo>
                  <a:pt x="212" y="86"/>
                  <a:pt x="214" y="87"/>
                  <a:pt x="215" y="87"/>
                </a:cubicBezTo>
                <a:cubicBezTo>
                  <a:pt x="216" y="87"/>
                  <a:pt x="217" y="86"/>
                  <a:pt x="217" y="85"/>
                </a:cubicBezTo>
                <a:cubicBezTo>
                  <a:pt x="219" y="77"/>
                  <a:pt x="219" y="77"/>
                  <a:pt x="219" y="77"/>
                </a:cubicBezTo>
                <a:cubicBezTo>
                  <a:pt x="223" y="82"/>
                  <a:pt x="223" y="82"/>
                  <a:pt x="223" y="82"/>
                </a:cubicBezTo>
                <a:cubicBezTo>
                  <a:pt x="223" y="83"/>
                  <a:pt x="225" y="83"/>
                  <a:pt x="227" y="82"/>
                </a:cubicBezTo>
                <a:cubicBezTo>
                  <a:pt x="233" y="80"/>
                  <a:pt x="233" y="80"/>
                  <a:pt x="233" y="80"/>
                </a:cubicBezTo>
                <a:cubicBezTo>
                  <a:pt x="240" y="80"/>
                  <a:pt x="240" y="80"/>
                  <a:pt x="240" y="80"/>
                </a:cubicBezTo>
                <a:cubicBezTo>
                  <a:pt x="241" y="80"/>
                  <a:pt x="241" y="80"/>
                  <a:pt x="242" y="8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81" y="92"/>
                  <a:pt x="281" y="92"/>
                  <a:pt x="281" y="92"/>
                </a:cubicBezTo>
                <a:cubicBezTo>
                  <a:pt x="281" y="93"/>
                  <a:pt x="283" y="94"/>
                  <a:pt x="284" y="93"/>
                </a:cubicBezTo>
                <a:cubicBezTo>
                  <a:pt x="285" y="93"/>
                  <a:pt x="286" y="93"/>
                  <a:pt x="286" y="92"/>
                </a:cubicBezTo>
                <a:cubicBezTo>
                  <a:pt x="291" y="76"/>
                  <a:pt x="291" y="76"/>
                  <a:pt x="291" y="76"/>
                </a:cubicBezTo>
                <a:cubicBezTo>
                  <a:pt x="299" y="144"/>
                  <a:pt x="299" y="144"/>
                  <a:pt x="299" y="144"/>
                </a:cubicBezTo>
                <a:cubicBezTo>
                  <a:pt x="299" y="146"/>
                  <a:pt x="301" y="146"/>
                  <a:pt x="302" y="146"/>
                </a:cubicBezTo>
                <a:cubicBezTo>
                  <a:pt x="304" y="146"/>
                  <a:pt x="305" y="145"/>
                  <a:pt x="305" y="144"/>
                </a:cubicBezTo>
                <a:cubicBezTo>
                  <a:pt x="305" y="144"/>
                  <a:pt x="305" y="144"/>
                  <a:pt x="305" y="144"/>
                </a:cubicBezTo>
                <a:cubicBezTo>
                  <a:pt x="312" y="34"/>
                  <a:pt x="312" y="34"/>
                  <a:pt x="312" y="34"/>
                </a:cubicBezTo>
                <a:cubicBezTo>
                  <a:pt x="320" y="101"/>
                  <a:pt x="320" y="101"/>
                  <a:pt x="320" y="101"/>
                </a:cubicBezTo>
                <a:cubicBezTo>
                  <a:pt x="320" y="102"/>
                  <a:pt x="321" y="103"/>
                  <a:pt x="323" y="103"/>
                </a:cubicBezTo>
                <a:cubicBezTo>
                  <a:pt x="324" y="103"/>
                  <a:pt x="325" y="102"/>
                  <a:pt x="325" y="101"/>
                </a:cubicBezTo>
                <a:cubicBezTo>
                  <a:pt x="329" y="78"/>
                  <a:pt x="329" y="78"/>
                  <a:pt x="329" y="78"/>
                </a:cubicBezTo>
                <a:cubicBezTo>
                  <a:pt x="332" y="85"/>
                  <a:pt x="332" y="85"/>
                  <a:pt x="332" y="85"/>
                </a:cubicBezTo>
                <a:cubicBezTo>
                  <a:pt x="332" y="86"/>
                  <a:pt x="333" y="87"/>
                  <a:pt x="334" y="87"/>
                </a:cubicBezTo>
                <a:cubicBezTo>
                  <a:pt x="336" y="87"/>
                  <a:pt x="337" y="86"/>
                  <a:pt x="337" y="85"/>
                </a:cubicBezTo>
                <a:cubicBezTo>
                  <a:pt x="339" y="77"/>
                  <a:pt x="339" y="77"/>
                  <a:pt x="339" y="77"/>
                </a:cubicBezTo>
                <a:cubicBezTo>
                  <a:pt x="342" y="82"/>
                  <a:pt x="342" y="82"/>
                  <a:pt x="342" y="82"/>
                </a:cubicBezTo>
                <a:cubicBezTo>
                  <a:pt x="343" y="83"/>
                  <a:pt x="345" y="83"/>
                  <a:pt x="346" y="82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77" y="79"/>
                  <a:pt x="377" y="79"/>
                  <a:pt x="377" y="79"/>
                </a:cubicBezTo>
                <a:lnTo>
                  <a:pt x="377" y="75"/>
                </a:lnTo>
                <a:close/>
              </a:path>
            </a:pathLst>
          </a:custGeom>
          <a:gradFill>
            <a:gsLst>
              <a:gs pos="50000">
                <a:srgbClr val="DC7183"/>
              </a:gs>
              <a:gs pos="0">
                <a:srgbClr val="E8A0AC"/>
              </a:gs>
              <a:gs pos="100000">
                <a:srgbClr val="D04159"/>
              </a:gs>
            </a:gsLst>
            <a:lin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六边形 34"/>
          <p:cNvSpPr/>
          <p:nvPr/>
        </p:nvSpPr>
        <p:spPr>
          <a:xfrm>
            <a:off x="10953115" y="693420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六边形 35"/>
          <p:cNvSpPr/>
          <p:nvPr/>
        </p:nvSpPr>
        <p:spPr>
          <a:xfrm>
            <a:off x="10953115" y="-276225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六边形 36"/>
          <p:cNvSpPr/>
          <p:nvPr/>
        </p:nvSpPr>
        <p:spPr>
          <a:xfrm>
            <a:off x="11696065" y="209550"/>
            <a:ext cx="881380" cy="881380"/>
          </a:xfrm>
          <a:prstGeom prst="hexagon">
            <a:avLst/>
          </a:prstGeom>
          <a:noFill/>
          <a:ln w="28575">
            <a:solidFill>
              <a:schemeClr val="bg1">
                <a:alpha val="2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55"/>
          <p:cNvSpPr/>
          <p:nvPr/>
        </p:nvSpPr>
        <p:spPr bwMode="auto">
          <a:xfrm>
            <a:off x="11122025" y="915670"/>
            <a:ext cx="543560" cy="436880"/>
          </a:xfrm>
          <a:custGeom>
            <a:avLst/>
            <a:gdLst>
              <a:gd name="T0" fmla="*/ 23 w 96"/>
              <a:gd name="T1" fmla="*/ 0 h 87"/>
              <a:gd name="T2" fmla="*/ 0 w 96"/>
              <a:gd name="T3" fmla="*/ 27 h 87"/>
              <a:gd name="T4" fmla="*/ 1 w 96"/>
              <a:gd name="T5" fmla="*/ 38 h 87"/>
              <a:gd name="T6" fmla="*/ 15 w 96"/>
              <a:gd name="T7" fmla="*/ 38 h 87"/>
              <a:gd name="T8" fmla="*/ 19 w 96"/>
              <a:gd name="T9" fmla="*/ 22 h 87"/>
              <a:gd name="T10" fmla="*/ 21 w 96"/>
              <a:gd name="T11" fmla="*/ 20 h 87"/>
              <a:gd name="T12" fmla="*/ 24 w 96"/>
              <a:gd name="T13" fmla="*/ 22 h 87"/>
              <a:gd name="T14" fmla="*/ 28 w 96"/>
              <a:gd name="T15" fmla="*/ 47 h 87"/>
              <a:gd name="T16" fmla="*/ 30 w 96"/>
              <a:gd name="T17" fmla="*/ 37 h 87"/>
              <a:gd name="T18" fmla="*/ 32 w 96"/>
              <a:gd name="T19" fmla="*/ 34 h 87"/>
              <a:gd name="T20" fmla="*/ 34 w 96"/>
              <a:gd name="T21" fmla="*/ 36 h 87"/>
              <a:gd name="T22" fmla="*/ 36 w 96"/>
              <a:gd name="T23" fmla="*/ 39 h 87"/>
              <a:gd name="T24" fmla="*/ 38 w 96"/>
              <a:gd name="T25" fmla="*/ 32 h 87"/>
              <a:gd name="T26" fmla="*/ 40 w 96"/>
              <a:gd name="T27" fmla="*/ 30 h 87"/>
              <a:gd name="T28" fmla="*/ 42 w 96"/>
              <a:gd name="T29" fmla="*/ 31 h 87"/>
              <a:gd name="T30" fmla="*/ 47 w 96"/>
              <a:gd name="T31" fmla="*/ 38 h 87"/>
              <a:gd name="T32" fmla="*/ 63 w 96"/>
              <a:gd name="T33" fmla="*/ 38 h 87"/>
              <a:gd name="T34" fmla="*/ 69 w 96"/>
              <a:gd name="T35" fmla="*/ 33 h 87"/>
              <a:gd name="T36" fmla="*/ 76 w 96"/>
              <a:gd name="T37" fmla="*/ 40 h 87"/>
              <a:gd name="T38" fmla="*/ 69 w 96"/>
              <a:gd name="T39" fmla="*/ 47 h 87"/>
              <a:gd name="T40" fmla="*/ 63 w 96"/>
              <a:gd name="T41" fmla="*/ 43 h 87"/>
              <a:gd name="T42" fmla="*/ 45 w 96"/>
              <a:gd name="T43" fmla="*/ 43 h 87"/>
              <a:gd name="T44" fmla="*/ 43 w 96"/>
              <a:gd name="T45" fmla="*/ 42 h 87"/>
              <a:gd name="T46" fmla="*/ 41 w 96"/>
              <a:gd name="T47" fmla="*/ 39 h 87"/>
              <a:gd name="T48" fmla="*/ 39 w 96"/>
              <a:gd name="T49" fmla="*/ 46 h 87"/>
              <a:gd name="T50" fmla="*/ 37 w 96"/>
              <a:gd name="T51" fmla="*/ 48 h 87"/>
              <a:gd name="T52" fmla="*/ 35 w 96"/>
              <a:gd name="T53" fmla="*/ 47 h 87"/>
              <a:gd name="T54" fmla="*/ 33 w 96"/>
              <a:gd name="T55" fmla="*/ 44 h 87"/>
              <a:gd name="T56" fmla="*/ 31 w 96"/>
              <a:gd name="T57" fmla="*/ 62 h 87"/>
              <a:gd name="T58" fmla="*/ 28 w 96"/>
              <a:gd name="T59" fmla="*/ 64 h 87"/>
              <a:gd name="T60" fmla="*/ 26 w 96"/>
              <a:gd name="T61" fmla="*/ 62 h 87"/>
              <a:gd name="T62" fmla="*/ 21 w 96"/>
              <a:gd name="T63" fmla="*/ 35 h 87"/>
              <a:gd name="T64" fmla="*/ 20 w 96"/>
              <a:gd name="T65" fmla="*/ 41 h 87"/>
              <a:gd name="T66" fmla="*/ 17 w 96"/>
              <a:gd name="T67" fmla="*/ 43 h 87"/>
              <a:gd name="T68" fmla="*/ 3 w 96"/>
              <a:gd name="T69" fmla="*/ 43 h 87"/>
              <a:gd name="T70" fmla="*/ 48 w 96"/>
              <a:gd name="T71" fmla="*/ 87 h 87"/>
              <a:gd name="T72" fmla="*/ 96 w 96"/>
              <a:gd name="T73" fmla="*/ 27 h 87"/>
              <a:gd name="T74" fmla="*/ 73 w 96"/>
              <a:gd name="T75" fmla="*/ 0 h 87"/>
              <a:gd name="T76" fmla="*/ 49 w 96"/>
              <a:gd name="T77" fmla="*/ 16 h 87"/>
              <a:gd name="T78" fmla="*/ 23 w 96"/>
              <a:gd name="T79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6" h="87">
                <a:moveTo>
                  <a:pt x="23" y="0"/>
                </a:moveTo>
                <a:cubicBezTo>
                  <a:pt x="6" y="0"/>
                  <a:pt x="0" y="14"/>
                  <a:pt x="0" y="27"/>
                </a:cubicBezTo>
                <a:cubicBezTo>
                  <a:pt x="0" y="31"/>
                  <a:pt x="0" y="35"/>
                  <a:pt x="1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1"/>
                  <a:pt x="20" y="20"/>
                  <a:pt x="21" y="20"/>
                </a:cubicBezTo>
                <a:cubicBezTo>
                  <a:pt x="22" y="20"/>
                  <a:pt x="23" y="21"/>
                  <a:pt x="24" y="22"/>
                </a:cubicBezTo>
                <a:cubicBezTo>
                  <a:pt x="28" y="47"/>
                  <a:pt x="28" y="47"/>
                  <a:pt x="28" y="4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36"/>
                  <a:pt x="31" y="35"/>
                  <a:pt x="32" y="34"/>
                </a:cubicBezTo>
                <a:cubicBezTo>
                  <a:pt x="33" y="34"/>
                  <a:pt x="34" y="35"/>
                  <a:pt x="34" y="36"/>
                </a:cubicBezTo>
                <a:cubicBezTo>
                  <a:pt x="36" y="39"/>
                  <a:pt x="36" y="39"/>
                  <a:pt x="36" y="39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31"/>
                  <a:pt x="39" y="30"/>
                  <a:pt x="40" y="30"/>
                </a:cubicBezTo>
                <a:cubicBezTo>
                  <a:pt x="41" y="30"/>
                  <a:pt x="42" y="30"/>
                  <a:pt x="42" y="31"/>
                </a:cubicBezTo>
                <a:cubicBezTo>
                  <a:pt x="47" y="38"/>
                  <a:pt x="47" y="38"/>
                  <a:pt x="47" y="38"/>
                </a:cubicBezTo>
                <a:cubicBezTo>
                  <a:pt x="63" y="38"/>
                  <a:pt x="63" y="38"/>
                  <a:pt x="63" y="38"/>
                </a:cubicBezTo>
                <a:cubicBezTo>
                  <a:pt x="64" y="35"/>
                  <a:pt x="66" y="33"/>
                  <a:pt x="69" y="33"/>
                </a:cubicBezTo>
                <a:cubicBezTo>
                  <a:pt x="73" y="33"/>
                  <a:pt x="76" y="37"/>
                  <a:pt x="76" y="40"/>
                </a:cubicBezTo>
                <a:cubicBezTo>
                  <a:pt x="76" y="44"/>
                  <a:pt x="73" y="47"/>
                  <a:pt x="69" y="47"/>
                </a:cubicBezTo>
                <a:cubicBezTo>
                  <a:pt x="67" y="47"/>
                  <a:pt x="64" y="46"/>
                  <a:pt x="63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4" y="43"/>
                  <a:pt x="44" y="43"/>
                  <a:pt x="43" y="42"/>
                </a:cubicBezTo>
                <a:cubicBezTo>
                  <a:pt x="41" y="39"/>
                  <a:pt x="41" y="39"/>
                  <a:pt x="41" y="39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7"/>
                  <a:pt x="38" y="48"/>
                  <a:pt x="37" y="48"/>
                </a:cubicBezTo>
                <a:cubicBezTo>
                  <a:pt x="36" y="48"/>
                  <a:pt x="35" y="48"/>
                  <a:pt x="35" y="47"/>
                </a:cubicBezTo>
                <a:cubicBezTo>
                  <a:pt x="33" y="44"/>
                  <a:pt x="33" y="44"/>
                  <a:pt x="33" y="44"/>
                </a:cubicBezTo>
                <a:cubicBezTo>
                  <a:pt x="31" y="62"/>
                  <a:pt x="31" y="62"/>
                  <a:pt x="31" y="62"/>
                </a:cubicBezTo>
                <a:cubicBezTo>
                  <a:pt x="31" y="63"/>
                  <a:pt x="30" y="64"/>
                  <a:pt x="28" y="64"/>
                </a:cubicBezTo>
                <a:cubicBezTo>
                  <a:pt x="27" y="64"/>
                  <a:pt x="26" y="64"/>
                  <a:pt x="26" y="62"/>
                </a:cubicBezTo>
                <a:cubicBezTo>
                  <a:pt x="21" y="35"/>
                  <a:pt x="21" y="35"/>
                  <a:pt x="21" y="35"/>
                </a:cubicBezTo>
                <a:cubicBezTo>
                  <a:pt x="20" y="41"/>
                  <a:pt x="20" y="41"/>
                  <a:pt x="20" y="41"/>
                </a:cubicBezTo>
                <a:cubicBezTo>
                  <a:pt x="19" y="43"/>
                  <a:pt x="18" y="43"/>
                  <a:pt x="17" y="43"/>
                </a:cubicBezTo>
                <a:cubicBezTo>
                  <a:pt x="3" y="43"/>
                  <a:pt x="3" y="43"/>
                  <a:pt x="3" y="43"/>
                </a:cubicBezTo>
                <a:cubicBezTo>
                  <a:pt x="12" y="62"/>
                  <a:pt x="34" y="71"/>
                  <a:pt x="48" y="87"/>
                </a:cubicBezTo>
                <a:cubicBezTo>
                  <a:pt x="65" y="67"/>
                  <a:pt x="96" y="55"/>
                  <a:pt x="96" y="27"/>
                </a:cubicBezTo>
                <a:cubicBezTo>
                  <a:pt x="96" y="14"/>
                  <a:pt x="90" y="0"/>
                  <a:pt x="73" y="0"/>
                </a:cubicBezTo>
                <a:cubicBezTo>
                  <a:pt x="54" y="0"/>
                  <a:pt x="49" y="16"/>
                  <a:pt x="49" y="16"/>
                </a:cubicBezTo>
                <a:cubicBezTo>
                  <a:pt x="49" y="16"/>
                  <a:pt x="44" y="0"/>
                  <a:pt x="23" y="0"/>
                </a:cubicBezTo>
                <a:close/>
              </a:path>
            </a:pathLst>
          </a:custGeom>
          <a:gradFill>
            <a:gsLst>
              <a:gs pos="50000">
                <a:srgbClr val="DC7183"/>
              </a:gs>
              <a:gs pos="0">
                <a:srgbClr val="E8A0AC"/>
              </a:gs>
              <a:gs pos="100000">
                <a:srgbClr val="D04159"/>
              </a:gs>
            </a:gsLst>
            <a:lin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510</Words>
  <Application>Microsoft Office PowerPoint</Application>
  <PresentationFormat>自定义</PresentationFormat>
  <Paragraphs>67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蓝色主题疫情防控指南PPT模板</dc:title>
  <dc:subject> </dc:subject>
  <dc:creator>极简办公</dc:creator>
  <cp:keywords>www.jjppt.com</cp:keywords>
  <dc:description>www.jjppt.com</dc:description>
  <cp:lastModifiedBy>Windows 用户</cp:lastModifiedBy>
  <cp:revision>5</cp:revision>
  <dcterms:created xsi:type="dcterms:W3CDTF">2021-01-20T03:48:00Z</dcterms:created>
  <dcterms:modified xsi:type="dcterms:W3CDTF">2022-04-28T09:08:41Z</dcterms:modified>
  <cp:category> </cp:category>
  <cp:contentStatus> </cp:contentStatus>
  <cp:version>1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2052-11.1.0.9739</vt:lpwstr>
  </property>
</Properties>
</file>