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68600" y="822325"/>
            <a:ext cx="6654165" cy="42697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8750" y="882650"/>
            <a:ext cx="6793865" cy="509206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2400" y="1479550"/>
            <a:ext cx="6806565" cy="389826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17800" y="1498600"/>
            <a:ext cx="6755765" cy="38601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79700" y="958850"/>
            <a:ext cx="6831965" cy="49396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2400" y="889000"/>
            <a:ext cx="6806565" cy="50793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05100" y="1016000"/>
            <a:ext cx="6781165" cy="48253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86050" y="914400"/>
            <a:ext cx="6819265" cy="50285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2400" y="1123950"/>
            <a:ext cx="6806565" cy="460946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8750" y="1162050"/>
            <a:ext cx="6793865" cy="45332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8750" y="876300"/>
            <a:ext cx="6793865" cy="510476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79700" y="971550"/>
            <a:ext cx="6831965" cy="49142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文字</Application>
  <PresentationFormat>宽屏</PresentationFormat>
  <Paragraphs>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方正书宋_GBK</vt:lpstr>
      <vt:lpstr>Wingdings</vt:lpstr>
      <vt:lpstr>Calibri Light</vt:lpstr>
      <vt:lpstr>Helvetica Neue</vt:lpstr>
      <vt:lpstr>宋体</vt:lpstr>
      <vt:lpstr>汉仪书宋二KW</vt:lpstr>
      <vt:lpstr>Calibri</vt:lpstr>
      <vt:lpstr>微软雅黑</vt:lpstr>
      <vt:lpstr>汉仪旗黑KW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gaoxiang</dc:creator>
  <cp:lastModifiedBy>gaoxiang</cp:lastModifiedBy>
  <cp:revision>2</cp:revision>
  <dcterms:created xsi:type="dcterms:W3CDTF">2020-03-17T04:51:39Z</dcterms:created>
  <dcterms:modified xsi:type="dcterms:W3CDTF">2020-03-17T04:51:39Z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2052-1.9.0.2959</vt:lpwstr>
  </property>
</Properties>
</file>