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91" y="19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93A100-44CF-4D0A-A39E-B21C4CFC8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AA1F038-3677-4A2E-A255-A7EB051013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5CE20E-B820-4E45-B445-A3D22775E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FD945-F036-4572-BA3F-AF62A3CD4297}" type="datetimeFigureOut">
              <a:rPr lang="zh-CN" altLang="en-US" smtClean="0"/>
              <a:t>2022/4/20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953F14-E1C3-40FB-92F2-53648B278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CB64CC0-840C-44BE-81B3-9C3CFB29C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C732-5328-4175-A8F3-7B8543595F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538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C6F78C-15FA-4727-8973-E4B7B45CB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079744-2E60-4D94-A35C-5F47A7A2C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4FA0F7-4377-4C9B-8B32-527628516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FD945-F036-4572-BA3F-AF62A3CD4297}" type="datetimeFigureOut">
              <a:rPr lang="zh-CN" altLang="en-US" smtClean="0"/>
              <a:t>2022/4/20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5205B5-C125-4B02-A0F9-624BC5CD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99077D-A71C-472A-AA5F-647C5345A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C732-5328-4175-A8F3-7B8543595F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32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B38150-8999-4915-83F7-6F1E627A3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11E4A8F-49C8-4693-B311-EE54941BB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B3C4A3-65AA-4AC0-B0AD-D09D62A1E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FD945-F036-4572-BA3F-AF62A3CD4297}" type="datetimeFigureOut">
              <a:rPr lang="zh-CN" altLang="en-US" smtClean="0"/>
              <a:t>2022/4/20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F2D75B-0865-49B0-9F58-43D486001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1DBE1C-343C-4569-BF21-3BC35E26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C732-5328-4175-A8F3-7B8543595F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441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7EF710-42E3-4493-84D9-7AA51A4E6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79DB0B-24B4-4EC5-AC52-B291B03090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F07100A-421D-44E3-A5D4-8E08628ED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A23DAEF-73BB-48E4-8660-2C091F0BC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FD945-F036-4572-BA3F-AF62A3CD4297}" type="datetimeFigureOut">
              <a:rPr lang="zh-CN" altLang="en-US" smtClean="0"/>
              <a:t>2022/4/20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123CD78-B787-4DC2-A67B-6062CFD52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E1AC29F-494C-4918-A6FB-3C6ADCAF1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C732-5328-4175-A8F3-7B8543595F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258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3C75C6-2AAF-4903-A134-9DFD8B6B2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BC0316A-6ACF-4B3E-BEC5-82B016103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17DFC4A-2250-4757-879A-AA92FAEBD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99B6D13-A430-4AB5-853F-B64441B7C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96765AE-1BCF-4CE3-AE91-FF7A0D5B4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828D645-C357-4B57-8699-955B01DA0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FD945-F036-4572-BA3F-AF62A3CD4297}" type="datetimeFigureOut">
              <a:rPr lang="zh-CN" altLang="en-US" smtClean="0"/>
              <a:t>2022/4/20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5F644F-FB0A-46DC-A3E4-BDAFEF64E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348C75A-D4AD-4A91-AFDC-0BBB23AE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C732-5328-4175-A8F3-7B8543595F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937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E7A0A2-3F8D-4B33-9133-CCE883FC7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541AEA9-C1EF-4885-A9D7-24CDE3955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FD945-F036-4572-BA3F-AF62A3CD4297}" type="datetimeFigureOut">
              <a:rPr lang="zh-CN" altLang="en-US" smtClean="0"/>
              <a:t>2022/4/20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4C9137D-C2DD-4FB7-ADAC-E8E3F662D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890F92D-F757-485D-B67D-7B7091384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C732-5328-4175-A8F3-7B8543595F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16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0500609-A74F-4E18-99A1-B86413885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FD945-F036-4572-BA3F-AF62A3CD4297}" type="datetimeFigureOut">
              <a:rPr lang="zh-CN" altLang="en-US" smtClean="0"/>
              <a:t>2022/4/20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9B32A29-A4A9-4081-B041-9992F99D0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A5642A-4B66-4D8F-AD7D-0649990BB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C732-5328-4175-A8F3-7B8543595F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82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1EEA43-210D-4616-9CDE-005E7585F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DD885B-75C3-41FA-9651-CBB52AFA9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9A6179F-9A39-4EB4-B1FD-277C09275C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EF3DA10-A60C-4102-8600-9865460F9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FD945-F036-4572-BA3F-AF62A3CD4297}" type="datetimeFigureOut">
              <a:rPr lang="zh-CN" altLang="en-US" smtClean="0"/>
              <a:t>2022/4/20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BD16AE8-60E7-4ED9-B18E-2B218E263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94E2509-7DF7-4919-ACB6-322FD28F0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C732-5328-4175-A8F3-7B8543595F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764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348818-A0F8-424D-813E-9CA413603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32DE0DE-7A8F-411C-B8A3-9ADC6ABED8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7CDF53B-9997-49FB-BB34-2B57DED2D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BE67B6-2EFE-4849-8542-84332FA56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FD945-F036-4572-BA3F-AF62A3CD4297}" type="datetimeFigureOut">
              <a:rPr lang="zh-CN" altLang="en-US" smtClean="0"/>
              <a:t>2022/4/20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DB01A0E-E854-4E66-9C52-5388DDAED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96E951B-05B6-4FAA-AF1C-88EB0332B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C732-5328-4175-A8F3-7B8543595F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960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8B8A8E-4460-4439-83FD-2B1A05199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8CBEF56-8D90-4570-ADB5-7749A656E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28B3F7-883B-4518-B23A-BB3713BAC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FD945-F036-4572-BA3F-AF62A3CD4297}" type="datetimeFigureOut">
              <a:rPr lang="zh-CN" altLang="en-US" smtClean="0"/>
              <a:t>2022/4/20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C36FD8-0F74-449B-B5FB-93DF5C05A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728B1C-1DDA-4FC6-9227-39F133B09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C732-5328-4175-A8F3-7B8543595F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0658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40273B0-46E5-475D-AA6F-D543E1D66B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B35EF7-E3DF-461C-B007-517BF19CB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C30F638-0284-4CE0-A975-E2A00C935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FD945-F036-4572-BA3F-AF62A3CD4297}" type="datetimeFigureOut">
              <a:rPr lang="zh-CN" altLang="en-US" smtClean="0"/>
              <a:t>2022/4/20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AA4813-C756-494F-8B11-7C97B3766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F2A883-8CE3-40E9-BADD-DA371FDAA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DC732-5328-4175-A8F3-7B8543595F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587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B75823E-F549-4816-8E11-A9EB884AD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B2366D5-F214-4E04-BA60-9C650A32B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548FE3-D794-4760-BA17-5007E461E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FD945-F036-4572-BA3F-AF62A3CD4297}" type="datetimeFigureOut">
              <a:rPr lang="zh-CN" altLang="en-US" smtClean="0"/>
              <a:t>2022/4/20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67DCBC-D8DF-4B65-A395-5C671FE489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C3FA4F-AFF5-4A79-8748-E908CCCF6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DC732-5328-4175-A8F3-7B8543595F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53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ebp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eb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eb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eb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ebp"/><Relationship Id="rId7" Type="http://schemas.openxmlformats.org/officeDocument/2006/relationships/image" Target="../media/image6.webp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ebp"/><Relationship Id="rId5" Type="http://schemas.openxmlformats.org/officeDocument/2006/relationships/image" Target="../media/image4.webp"/><Relationship Id="rId4" Type="http://schemas.openxmlformats.org/officeDocument/2006/relationships/image" Target="../media/image3.web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9C213-B725-442A-AAE7-A95D983D6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91EF4BB4-D7B7-4AA0-9A0C-FEFE0A13A2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661" y="1825625"/>
            <a:ext cx="7736678" cy="4351338"/>
          </a:xfrm>
        </p:spPr>
      </p:pic>
    </p:spTree>
    <p:extLst>
      <p:ext uri="{BB962C8B-B14F-4D97-AF65-F5344CB8AC3E}">
        <p14:creationId xmlns:p14="http://schemas.microsoft.com/office/powerpoint/2010/main" val="838965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37DAA7-0592-49C1-B37C-633A183A98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8C2BB16-5268-4F6F-B144-417924701B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E979EC9-8F7B-4734-95E0-A41E44FD3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61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EB6CB4-6887-45CB-ADD2-386FCEC0F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B9649B8-6D4F-4DBF-9A4B-906BADE46B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991" y="1825625"/>
            <a:ext cx="3858017" cy="4351338"/>
          </a:xfrm>
        </p:spPr>
      </p:pic>
    </p:spTree>
    <p:extLst>
      <p:ext uri="{BB962C8B-B14F-4D97-AF65-F5344CB8AC3E}">
        <p14:creationId xmlns:p14="http://schemas.microsoft.com/office/powerpoint/2010/main" val="1761081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78CA3A-48BE-4713-B503-C5E43001A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45049B4-DD01-4D16-B914-A03D4B11F2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758" y="1825625"/>
            <a:ext cx="4358483" cy="4351338"/>
          </a:xfrm>
        </p:spPr>
      </p:pic>
    </p:spTree>
    <p:extLst>
      <p:ext uri="{BB962C8B-B14F-4D97-AF65-F5344CB8AC3E}">
        <p14:creationId xmlns:p14="http://schemas.microsoft.com/office/powerpoint/2010/main" val="2364777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2E6207-E963-4BA7-B48C-5F29365FD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B132541-694D-41B8-B5EB-277516A571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869248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8D5173-6528-4FA4-A964-4A7A12738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418D2AA6-BBF6-4031-9883-003463DE79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727" y="1825625"/>
            <a:ext cx="3112545" cy="4351338"/>
          </a:xfrm>
        </p:spPr>
      </p:pic>
    </p:spTree>
    <p:extLst>
      <p:ext uri="{BB962C8B-B14F-4D97-AF65-F5344CB8AC3E}">
        <p14:creationId xmlns:p14="http://schemas.microsoft.com/office/powerpoint/2010/main" val="2502963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DD50FF-807E-4073-BA4C-C9DA47FB8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5A46B3D-4C54-4B57-A65B-7BDA04200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" y="711967"/>
            <a:ext cx="3163035" cy="1778985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38A018D-8345-4BCA-BEAA-3B6C9E9BD4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114" y="254820"/>
            <a:ext cx="2546131" cy="25461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5F178C7-330A-43E2-9E59-E48D42BD5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629" y="545006"/>
            <a:ext cx="2096722" cy="236482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B88D567-965E-423D-B332-075E877210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8" y="3093983"/>
            <a:ext cx="2550313" cy="254613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F126CBE-109E-4DF7-9967-B879E65DB4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069" y="3226545"/>
            <a:ext cx="2023371" cy="202337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ACAEB09-9AC3-4FD6-9D3F-954459B36A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745" y="3384330"/>
            <a:ext cx="1865586" cy="186558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5E4D783-DBEC-4EFE-A402-829B20F950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621" y="3089715"/>
            <a:ext cx="2492260" cy="348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宽屏</PresentationFormat>
  <Paragraphs>0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1305786021@qq.com</dc:creator>
  <cp:lastModifiedBy>1305786021@qq.com</cp:lastModifiedBy>
  <cp:revision>1</cp:revision>
  <dcterms:created xsi:type="dcterms:W3CDTF">2022-04-20T02:12:14Z</dcterms:created>
  <dcterms:modified xsi:type="dcterms:W3CDTF">2022-04-20T02:34:58Z</dcterms:modified>
</cp:coreProperties>
</file>