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1" r:id="rId3"/>
    <p:sldId id="283" r:id="rId5"/>
    <p:sldId id="284" r:id="rId6"/>
    <p:sldId id="258" r:id="rId7"/>
    <p:sldId id="285" r:id="rId8"/>
    <p:sldId id="286" r:id="rId9"/>
    <p:sldId id="287" r:id="rId10"/>
    <p:sldId id="259" r:id="rId11"/>
    <p:sldId id="288" r:id="rId12"/>
    <p:sldId id="289" r:id="rId13"/>
    <p:sldId id="290" r:id="rId14"/>
    <p:sldId id="294" r:id="rId15"/>
    <p:sldId id="292" r:id="rId16"/>
    <p:sldId id="293" r:id="rId17"/>
    <p:sldId id="295" r:id="rId18"/>
    <p:sldId id="296" r:id="rId19"/>
    <p:sldId id="297" r:id="rId20"/>
    <p:sldId id="298" r:id="rId21"/>
    <p:sldId id="299" r:id="rId22"/>
    <p:sldId id="300" r:id="rId23"/>
    <p:sldId id="302" r:id="rId24"/>
    <p:sldId id="303" r:id="rId25"/>
    <p:sldId id="304" r:id="rId26"/>
    <p:sldId id="305" r:id="rId27"/>
    <p:sldId id="306" r:id="rId28"/>
    <p:sldId id="308" r:id="rId29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603813"/>
    <a:srgbClr val="55D5FE"/>
    <a:srgbClr val="3DCCFF"/>
    <a:srgbClr val="32AEE7"/>
    <a:srgbClr val="324186"/>
    <a:srgbClr val="07B4FF"/>
    <a:srgbClr val="0DC3F3"/>
    <a:srgbClr val="AFE9FA"/>
    <a:srgbClr val="00ABF9"/>
    <a:srgbClr val="083D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02" y="636"/>
      </p:cViewPr>
      <p:guideLst>
        <p:guide orient="horz" pos="2168"/>
        <p:guide pos="38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  <a:sym typeface="FZHanZhenGuangBiaoS-GB" panose="02000000000000000000" pitchFamily="2" charset="-122"/>
              </a:defRPr>
            </a:pPr>
            <a:r>
              <a:rPr lang="zh-CN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土地资源比例</a:t>
            </a:r>
            <a:endParaRPr lang="zh-CN">
              <a:solidFill>
                <a:schemeClr val="bg1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c:rich>
      </c:tx>
      <c:layout/>
      <c:overlay val="0"/>
      <c:spPr>
        <a:solidFill>
          <a:srgbClr val="0DC3F3"/>
        </a:solidFill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土地资源比例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bg2">
                  <a:lumMod val="75000"/>
                </a:schemeClr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bg1"/>
                    </a:solidFill>
                    <a:latin typeface="迷你简卡通" panose="03000509000000000000" pitchFamily="65" charset="-122"/>
                    <a:ea typeface="迷你简卡通" panose="03000509000000000000" pitchFamily="65" charset="-122"/>
                    <a:cs typeface="+mn-cs"/>
                    <a:sym typeface="FZHanZhenGuangBiaoS-GB" panose="02000000000000000000" pitchFamily="2" charset="-122"/>
                  </a:defRPr>
                </a:pPr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南方</c:v>
                </c:pt>
                <c:pt idx="1">
                  <c:v>北方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FZHanZhenGuangBiaoS-GB" panose="02000000000000000000" pitchFamily="2" charset="-122"/>
          <a:ea typeface="FZHanZhenGuangBiaoS-GB" panose="02000000000000000000" pitchFamily="2" charset="-122"/>
          <a:sym typeface="FZHanZhenGuangBiaoS-GB" panose="02000000000000000000" pitchFamily="2" charset="-122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  <a:sym typeface="FZHanZhenGuangBiaoS-GB" panose="02000000000000000000" pitchFamily="2" charset="-122"/>
              </a:defRPr>
            </a:pPr>
            <a:r>
              <a:rPr lang="zh-CN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水资源比例</a:t>
            </a:r>
            <a:endParaRPr lang="zh-CN">
              <a:solidFill>
                <a:schemeClr val="bg1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c:rich>
      </c:tx>
      <c:layout/>
      <c:overlay val="0"/>
      <c:spPr>
        <a:solidFill>
          <a:srgbClr val="0DC3F3"/>
        </a:solidFill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水资源比例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rgbClr val="0DC3F3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bubble3D val="0"/>
            <c:spPr>
              <a:solidFill>
                <a:srgbClr val="55D5FE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bg1"/>
                    </a:solidFill>
                    <a:latin typeface="迷你简卡通" panose="03000509000000000000" pitchFamily="65" charset="-122"/>
                    <a:ea typeface="迷你简卡通" panose="03000509000000000000" pitchFamily="65" charset="-122"/>
                    <a:cs typeface="+mn-cs"/>
                    <a:sym typeface="FZHanZhenGuangBiaoS-GB" panose="02000000000000000000" pitchFamily="2" charset="-122"/>
                  </a:defRPr>
                </a:pPr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南方</c:v>
                </c:pt>
                <c:pt idx="1">
                  <c:v>北方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FZHanZhenGuangBiaoS-GB" panose="02000000000000000000" pitchFamily="2" charset="-122"/>
          <a:ea typeface="FZHanZhenGuangBiaoS-GB" panose="02000000000000000000" pitchFamily="2" charset="-122"/>
          <a:sym typeface="FZHanZhenGuangBiaoS-GB" panose="02000000000000000000" pitchFamily="2" charset="-122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CE69D-044F-44E7-B379-8047175552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059C-34F9-4854-A826-E4652DB3D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989-54B3-45DD-A839-E27419D5C8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1DDFC-D4E6-4C83-B1C2-678C8744A0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14:prism/>
      </p:transition>
    </mc:Choice>
    <mc:Fallback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989-54B3-45DD-A839-E27419D5C8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1DDFC-D4E6-4C83-B1C2-678C8744A0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14:prism/>
      </p:transition>
    </mc:Choice>
    <mc:Fallback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989-54B3-45DD-A839-E27419D5C8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1DDFC-D4E6-4C83-B1C2-678C8744A0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14:prism/>
      </p:transition>
    </mc:Choice>
    <mc:Fallback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989-54B3-45DD-A839-E27419D5C8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1DDFC-D4E6-4C83-B1C2-678C8744A0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14:prism/>
      </p:transition>
    </mc:Choice>
    <mc:Fallback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989-54B3-45DD-A839-E27419D5C8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1DDFC-D4E6-4C83-B1C2-678C8744A0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14:prism/>
      </p:transition>
    </mc:Choice>
    <mc:Fallback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989-54B3-45DD-A839-E27419D5C8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1DDFC-D4E6-4C83-B1C2-678C8744A0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14:prism/>
      </p:transition>
    </mc:Choice>
    <mc:Fallback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989-54B3-45DD-A839-E27419D5C8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1DDFC-D4E6-4C83-B1C2-678C8744A0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14:prism/>
      </p:transition>
    </mc:Choice>
    <mc:Fallback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989-54B3-45DD-A839-E27419D5C8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1DDFC-D4E6-4C83-B1C2-678C8744A0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14:prism/>
      </p:transition>
    </mc:Choice>
    <mc:Fallback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989-54B3-45DD-A839-E27419D5C8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1DDFC-D4E6-4C83-B1C2-678C8744A0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14:prism/>
      </p:transition>
    </mc:Choice>
    <mc:Fallback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989-54B3-45DD-A839-E27419D5C8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1DDFC-D4E6-4C83-B1C2-678C8744A0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14:prism/>
      </p:transition>
    </mc:Choice>
    <mc:Fallback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989-54B3-45DD-A839-E27419D5C8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1DDFC-D4E6-4C83-B1C2-678C8744A0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14:prism/>
      </p:transition>
    </mc:Choice>
    <mc:Fallback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CF989-54B3-45DD-A839-E27419D5C8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1DDFC-D4E6-4C83-B1C2-678C8744A07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00" advTm="5000">
        <p14:prism/>
      </p:transition>
    </mc:Choice>
    <mc:Fallback>
      <p:transition spd="slow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hdphoto" Target="../media/image9.wdp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4" Type="http://schemas.openxmlformats.org/officeDocument/2006/relationships/notesSlide" Target="../notesSlides/notesSlide1.xml"/><Relationship Id="rId23" Type="http://schemas.openxmlformats.org/officeDocument/2006/relationships/slideLayout" Target="../slideLayouts/slideLayout1.xml"/><Relationship Id="rId22" Type="http://schemas.openxmlformats.org/officeDocument/2006/relationships/themeOverride" Target="../theme/themeOverride1.xml"/><Relationship Id="rId21" Type="http://schemas.openxmlformats.org/officeDocument/2006/relationships/image" Target="../media/image19.png"/><Relationship Id="rId20" Type="http://schemas.openxmlformats.org/officeDocument/2006/relationships/image" Target="../media/image18.png"/><Relationship Id="rId2" Type="http://schemas.microsoft.com/office/2007/relationships/hdphoto" Target="../media/image2.wdp"/><Relationship Id="rId19" Type="http://schemas.microsoft.com/office/2007/relationships/media" Target="../media/media1.mp3"/><Relationship Id="rId18" Type="http://schemas.openxmlformats.org/officeDocument/2006/relationships/audio" Target="../media/media1.mp3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microsoft.com/office/2007/relationships/hdphoto" Target="../media/image15.wdp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microsoft.com/office/2007/relationships/hdphoto" Target="../media/image11.wdp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microsoft.com/office/2007/relationships/hdphoto" Target="../media/image11.wdp"/><Relationship Id="rId7" Type="http://schemas.openxmlformats.org/officeDocument/2006/relationships/image" Target="../media/image10.png"/><Relationship Id="rId6" Type="http://schemas.microsoft.com/office/2007/relationships/hdphoto" Target="../media/image2.wdp"/><Relationship Id="rId5" Type="http://schemas.openxmlformats.org/officeDocument/2006/relationships/image" Target="../media/image1.png"/><Relationship Id="rId4" Type="http://schemas.microsoft.com/office/2007/relationships/hdphoto" Target="../media/image35.wdp"/><Relationship Id="rId3" Type="http://schemas.openxmlformats.org/officeDocument/2006/relationships/image" Target="../media/image34.png"/><Relationship Id="rId2" Type="http://schemas.microsoft.com/office/2007/relationships/hdphoto" Target="../media/image21.wdp"/><Relationship Id="rId17" Type="http://schemas.openxmlformats.org/officeDocument/2006/relationships/notesSlide" Target="../notesSlides/notesSlide10.xml"/><Relationship Id="rId16" Type="http://schemas.openxmlformats.org/officeDocument/2006/relationships/slideLayout" Target="../slideLayouts/slideLayout1.xml"/><Relationship Id="rId15" Type="http://schemas.openxmlformats.org/officeDocument/2006/relationships/themeOverride" Target="../theme/themeOverride10.xml"/><Relationship Id="rId14" Type="http://schemas.openxmlformats.org/officeDocument/2006/relationships/image" Target="../media/image19.png"/><Relationship Id="rId13" Type="http://schemas.openxmlformats.org/officeDocument/2006/relationships/image" Target="../media/image39.png"/><Relationship Id="rId12" Type="http://schemas.openxmlformats.org/officeDocument/2006/relationships/image" Target="../media/image38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microsoft.com/office/2007/relationships/hdphoto" Target="../media/image11.wdp"/><Relationship Id="rId7" Type="http://schemas.openxmlformats.org/officeDocument/2006/relationships/image" Target="../media/image10.png"/><Relationship Id="rId6" Type="http://schemas.microsoft.com/office/2007/relationships/hdphoto" Target="../media/image2.wdp"/><Relationship Id="rId5" Type="http://schemas.openxmlformats.org/officeDocument/2006/relationships/image" Target="../media/image1.png"/><Relationship Id="rId4" Type="http://schemas.microsoft.com/office/2007/relationships/hdphoto" Target="../media/image35.wdp"/><Relationship Id="rId3" Type="http://schemas.openxmlformats.org/officeDocument/2006/relationships/image" Target="../media/image34.png"/><Relationship Id="rId2" Type="http://schemas.openxmlformats.org/officeDocument/2006/relationships/chart" Target="../charts/chart2.xml"/><Relationship Id="rId15" Type="http://schemas.openxmlformats.org/officeDocument/2006/relationships/notesSlide" Target="../notesSlides/notesSlide11.xml"/><Relationship Id="rId14" Type="http://schemas.openxmlformats.org/officeDocument/2006/relationships/slideLayout" Target="../slideLayouts/slideLayout1.xml"/><Relationship Id="rId13" Type="http://schemas.openxmlformats.org/officeDocument/2006/relationships/themeOverride" Target="../theme/themeOverride11.xml"/><Relationship Id="rId12" Type="http://schemas.openxmlformats.org/officeDocument/2006/relationships/image" Target="../media/image19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microsoft.com/office/2007/relationships/hdphoto" Target="../media/image11.wdp"/><Relationship Id="rId7" Type="http://schemas.openxmlformats.org/officeDocument/2006/relationships/image" Target="../media/image10.png"/><Relationship Id="rId6" Type="http://schemas.microsoft.com/office/2007/relationships/hdphoto" Target="../media/image2.wdp"/><Relationship Id="rId5" Type="http://schemas.openxmlformats.org/officeDocument/2006/relationships/image" Target="../media/image1.png"/><Relationship Id="rId4" Type="http://schemas.microsoft.com/office/2007/relationships/hdphoto" Target="../media/image35.wdp"/><Relationship Id="rId3" Type="http://schemas.openxmlformats.org/officeDocument/2006/relationships/image" Target="../media/image34.png"/><Relationship Id="rId2" Type="http://schemas.microsoft.com/office/2007/relationships/hdphoto" Target="../media/image21.wdp"/><Relationship Id="rId17" Type="http://schemas.openxmlformats.org/officeDocument/2006/relationships/notesSlide" Target="../notesSlides/notesSlide12.xml"/><Relationship Id="rId16" Type="http://schemas.openxmlformats.org/officeDocument/2006/relationships/slideLayout" Target="../slideLayouts/slideLayout1.xml"/><Relationship Id="rId15" Type="http://schemas.openxmlformats.org/officeDocument/2006/relationships/themeOverride" Target="../theme/themeOverride12.xml"/><Relationship Id="rId14" Type="http://schemas.openxmlformats.org/officeDocument/2006/relationships/image" Target="../media/image19.png"/><Relationship Id="rId13" Type="http://schemas.openxmlformats.org/officeDocument/2006/relationships/image" Target="../media/image39.png"/><Relationship Id="rId12" Type="http://schemas.openxmlformats.org/officeDocument/2006/relationships/image" Target="../media/image38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hdphoto" Target="../media/image21.wdp"/><Relationship Id="rId8" Type="http://schemas.openxmlformats.org/officeDocument/2006/relationships/image" Target="../media/image20.png"/><Relationship Id="rId7" Type="http://schemas.openxmlformats.org/officeDocument/2006/relationships/image" Target="../media/image12.png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microsoft.com/office/2007/relationships/hdphoto" Target="../media/image35.wdp"/><Relationship Id="rId16" Type="http://schemas.openxmlformats.org/officeDocument/2006/relationships/notesSlide" Target="../notesSlides/notesSlide13.xml"/><Relationship Id="rId15" Type="http://schemas.openxmlformats.org/officeDocument/2006/relationships/slideLayout" Target="../slideLayouts/slideLayout1.xml"/><Relationship Id="rId14" Type="http://schemas.openxmlformats.org/officeDocument/2006/relationships/themeOverride" Target="../theme/themeOverride13.xml"/><Relationship Id="rId13" Type="http://schemas.openxmlformats.org/officeDocument/2006/relationships/image" Target="../media/image19.png"/><Relationship Id="rId12" Type="http://schemas.openxmlformats.org/officeDocument/2006/relationships/image" Target="../media/image40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9" Type="http://schemas.microsoft.com/office/2007/relationships/hdphoto" Target="../media/image11.wdp"/><Relationship Id="rId8" Type="http://schemas.openxmlformats.org/officeDocument/2006/relationships/image" Target="../media/image10.png"/><Relationship Id="rId7" Type="http://schemas.microsoft.com/office/2007/relationships/hdphoto" Target="../media/image2.wdp"/><Relationship Id="rId6" Type="http://schemas.openxmlformats.org/officeDocument/2006/relationships/image" Target="../media/image1.png"/><Relationship Id="rId5" Type="http://schemas.microsoft.com/office/2007/relationships/hdphoto" Target="../media/image35.wdp"/><Relationship Id="rId4" Type="http://schemas.openxmlformats.org/officeDocument/2006/relationships/image" Target="../media/image34.png"/><Relationship Id="rId3" Type="http://schemas.openxmlformats.org/officeDocument/2006/relationships/image" Target="../media/image17.png"/><Relationship Id="rId2" Type="http://schemas.microsoft.com/office/2007/relationships/hdphoto" Target="../media/image42.wdp"/><Relationship Id="rId16" Type="http://schemas.openxmlformats.org/officeDocument/2006/relationships/notesSlide" Target="../notesSlides/notesSlide14.xml"/><Relationship Id="rId15" Type="http://schemas.openxmlformats.org/officeDocument/2006/relationships/slideLayout" Target="../slideLayouts/slideLayout1.xml"/><Relationship Id="rId14" Type="http://schemas.openxmlformats.org/officeDocument/2006/relationships/themeOverride" Target="../theme/themeOverride14.xml"/><Relationship Id="rId13" Type="http://schemas.openxmlformats.org/officeDocument/2006/relationships/image" Target="../media/image19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openxmlformats.org/officeDocument/2006/relationships/image" Target="../media/image12.png"/><Relationship Id="rId1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microsoft.com/office/2007/relationships/hdphoto" Target="../media/image11.wdp"/><Relationship Id="rId7" Type="http://schemas.openxmlformats.org/officeDocument/2006/relationships/image" Target="../media/image10.png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microsoft.com/office/2007/relationships/hdphoto" Target="../media/image2.wdp"/><Relationship Id="rId19" Type="http://schemas.openxmlformats.org/officeDocument/2006/relationships/notesSlide" Target="../notesSlides/notesSlide15.xml"/><Relationship Id="rId18" Type="http://schemas.openxmlformats.org/officeDocument/2006/relationships/slideLayout" Target="../slideLayouts/slideLayout1.xml"/><Relationship Id="rId17" Type="http://schemas.openxmlformats.org/officeDocument/2006/relationships/themeOverride" Target="../theme/themeOverride15.xml"/><Relationship Id="rId16" Type="http://schemas.openxmlformats.org/officeDocument/2006/relationships/image" Target="../media/image19.png"/><Relationship Id="rId15" Type="http://schemas.openxmlformats.org/officeDocument/2006/relationships/image" Target="../media/image27.png"/><Relationship Id="rId14" Type="http://schemas.openxmlformats.org/officeDocument/2006/relationships/image" Target="../media/image13.png"/><Relationship Id="rId13" Type="http://schemas.openxmlformats.org/officeDocument/2006/relationships/image" Target="../media/image24.png"/><Relationship Id="rId12" Type="http://schemas.openxmlformats.org/officeDocument/2006/relationships/image" Target="../media/image16.png"/><Relationship Id="rId11" Type="http://schemas.microsoft.com/office/2007/relationships/hdphoto" Target="../media/image15.wdp"/><Relationship Id="rId10" Type="http://schemas.openxmlformats.org/officeDocument/2006/relationships/image" Target="../media/image14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12.png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microsoft.com/office/2007/relationships/hdphoto" Target="../media/image35.wdp"/><Relationship Id="rId16" Type="http://schemas.openxmlformats.org/officeDocument/2006/relationships/notesSlide" Target="../notesSlides/notesSlide16.xml"/><Relationship Id="rId15" Type="http://schemas.openxmlformats.org/officeDocument/2006/relationships/slideLayout" Target="../slideLayouts/slideLayout1.xml"/><Relationship Id="rId14" Type="http://schemas.openxmlformats.org/officeDocument/2006/relationships/themeOverride" Target="../theme/themeOverride16.xml"/><Relationship Id="rId13" Type="http://schemas.openxmlformats.org/officeDocument/2006/relationships/image" Target="../media/image19.png"/><Relationship Id="rId12" Type="http://schemas.openxmlformats.org/officeDocument/2006/relationships/image" Target="../media/image43.png"/><Relationship Id="rId11" Type="http://schemas.microsoft.com/office/2007/relationships/hdphoto" Target="../media/image21.wdp"/><Relationship Id="rId10" Type="http://schemas.openxmlformats.org/officeDocument/2006/relationships/image" Target="../media/image20.png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12.png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microsoft.com/office/2007/relationships/hdphoto" Target="../media/image35.wdp"/><Relationship Id="rId17" Type="http://schemas.openxmlformats.org/officeDocument/2006/relationships/notesSlide" Target="../notesSlides/notesSlide17.xml"/><Relationship Id="rId16" Type="http://schemas.openxmlformats.org/officeDocument/2006/relationships/slideLayout" Target="../slideLayouts/slideLayout1.xml"/><Relationship Id="rId15" Type="http://schemas.openxmlformats.org/officeDocument/2006/relationships/themeOverride" Target="../theme/themeOverride17.xml"/><Relationship Id="rId14" Type="http://schemas.openxmlformats.org/officeDocument/2006/relationships/image" Target="../media/image19.png"/><Relationship Id="rId13" Type="http://schemas.openxmlformats.org/officeDocument/2006/relationships/image" Target="../media/image45.png"/><Relationship Id="rId12" Type="http://schemas.openxmlformats.org/officeDocument/2006/relationships/image" Target="../media/image44.png"/><Relationship Id="rId11" Type="http://schemas.microsoft.com/office/2007/relationships/hdphoto" Target="../media/image21.wdp"/><Relationship Id="rId10" Type="http://schemas.openxmlformats.org/officeDocument/2006/relationships/image" Target="../media/image20.png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12.png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microsoft.com/office/2007/relationships/hdphoto" Target="../media/image35.wdp"/><Relationship Id="rId17" Type="http://schemas.openxmlformats.org/officeDocument/2006/relationships/notesSlide" Target="../notesSlides/notesSlide18.xml"/><Relationship Id="rId16" Type="http://schemas.openxmlformats.org/officeDocument/2006/relationships/slideLayout" Target="../slideLayouts/slideLayout1.xml"/><Relationship Id="rId15" Type="http://schemas.openxmlformats.org/officeDocument/2006/relationships/themeOverride" Target="../theme/themeOverride18.xml"/><Relationship Id="rId14" Type="http://schemas.openxmlformats.org/officeDocument/2006/relationships/image" Target="../media/image19.png"/><Relationship Id="rId13" Type="http://schemas.openxmlformats.org/officeDocument/2006/relationships/image" Target="../media/image47.png"/><Relationship Id="rId12" Type="http://schemas.openxmlformats.org/officeDocument/2006/relationships/image" Target="../media/image46.png"/><Relationship Id="rId11" Type="http://schemas.microsoft.com/office/2007/relationships/hdphoto" Target="../media/image21.wdp"/><Relationship Id="rId10" Type="http://schemas.openxmlformats.org/officeDocument/2006/relationships/image" Target="../media/image20.png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microsoft.com/office/2007/relationships/hdphoto" Target="../media/image11.wdp"/><Relationship Id="rId7" Type="http://schemas.openxmlformats.org/officeDocument/2006/relationships/image" Target="../media/image10.png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microsoft.com/office/2007/relationships/hdphoto" Target="../media/image2.wdp"/><Relationship Id="rId19" Type="http://schemas.openxmlformats.org/officeDocument/2006/relationships/notesSlide" Target="../notesSlides/notesSlide19.xml"/><Relationship Id="rId18" Type="http://schemas.openxmlformats.org/officeDocument/2006/relationships/slideLayout" Target="../slideLayouts/slideLayout1.xml"/><Relationship Id="rId17" Type="http://schemas.openxmlformats.org/officeDocument/2006/relationships/themeOverride" Target="../theme/themeOverride19.xml"/><Relationship Id="rId16" Type="http://schemas.openxmlformats.org/officeDocument/2006/relationships/image" Target="../media/image19.png"/><Relationship Id="rId15" Type="http://schemas.openxmlformats.org/officeDocument/2006/relationships/image" Target="../media/image27.png"/><Relationship Id="rId14" Type="http://schemas.openxmlformats.org/officeDocument/2006/relationships/image" Target="../media/image13.png"/><Relationship Id="rId13" Type="http://schemas.openxmlformats.org/officeDocument/2006/relationships/image" Target="../media/image24.png"/><Relationship Id="rId12" Type="http://schemas.openxmlformats.org/officeDocument/2006/relationships/image" Target="../media/image16.png"/><Relationship Id="rId11" Type="http://schemas.microsoft.com/office/2007/relationships/hdphoto" Target="../media/image15.wdp"/><Relationship Id="rId10" Type="http://schemas.openxmlformats.org/officeDocument/2006/relationships/image" Target="../media/image14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image11.wdp"/><Relationship Id="rId8" Type="http://schemas.openxmlformats.org/officeDocument/2006/relationships/image" Target="../media/image10.png"/><Relationship Id="rId7" Type="http://schemas.microsoft.com/office/2007/relationships/hdphoto" Target="../media/image21.wdp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3" Type="http://schemas.openxmlformats.org/officeDocument/2006/relationships/notesSlide" Target="../notesSlides/notesSlide2.xml"/><Relationship Id="rId22" Type="http://schemas.openxmlformats.org/officeDocument/2006/relationships/slideLayout" Target="../slideLayouts/slideLayout1.xml"/><Relationship Id="rId21" Type="http://schemas.openxmlformats.org/officeDocument/2006/relationships/themeOverride" Target="../theme/themeOverride2.xml"/><Relationship Id="rId20" Type="http://schemas.openxmlformats.org/officeDocument/2006/relationships/image" Target="../media/image19.png"/><Relationship Id="rId2" Type="http://schemas.microsoft.com/office/2007/relationships/hdphoto" Target="../media/image2.wdp"/><Relationship Id="rId19" Type="http://schemas.microsoft.com/office/2007/relationships/hdphoto" Target="../media/image26.wdp"/><Relationship Id="rId18" Type="http://schemas.openxmlformats.org/officeDocument/2006/relationships/image" Target="../media/image25.png"/><Relationship Id="rId17" Type="http://schemas.openxmlformats.org/officeDocument/2006/relationships/image" Target="../media/image13.png"/><Relationship Id="rId16" Type="http://schemas.openxmlformats.org/officeDocument/2006/relationships/image" Target="../media/image24.png"/><Relationship Id="rId15" Type="http://schemas.microsoft.com/office/2007/relationships/hdphoto" Target="../media/image23.wdp"/><Relationship Id="rId14" Type="http://schemas.openxmlformats.org/officeDocument/2006/relationships/image" Target="../media/image22.png"/><Relationship Id="rId13" Type="http://schemas.openxmlformats.org/officeDocument/2006/relationships/image" Target="../media/image16.png"/><Relationship Id="rId12" Type="http://schemas.microsoft.com/office/2007/relationships/hdphoto" Target="../media/image15.wdp"/><Relationship Id="rId11" Type="http://schemas.openxmlformats.org/officeDocument/2006/relationships/image" Target="../media/image14.png"/><Relationship Id="rId10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microsoft.com/office/2007/relationships/hdphoto" Target="../media/image11.wdp"/><Relationship Id="rId7" Type="http://schemas.openxmlformats.org/officeDocument/2006/relationships/image" Target="../media/image10.png"/><Relationship Id="rId6" Type="http://schemas.microsoft.com/office/2007/relationships/hdphoto" Target="../media/image2.wdp"/><Relationship Id="rId5" Type="http://schemas.openxmlformats.org/officeDocument/2006/relationships/image" Target="../media/image1.png"/><Relationship Id="rId4" Type="http://schemas.microsoft.com/office/2007/relationships/hdphoto" Target="../media/image35.wdp"/><Relationship Id="rId3" Type="http://schemas.openxmlformats.org/officeDocument/2006/relationships/image" Target="../media/image34.png"/><Relationship Id="rId2" Type="http://schemas.microsoft.com/office/2007/relationships/hdphoto" Target="../media/image21.wdp"/><Relationship Id="rId16" Type="http://schemas.openxmlformats.org/officeDocument/2006/relationships/notesSlide" Target="../notesSlides/notesSlide20.xml"/><Relationship Id="rId15" Type="http://schemas.openxmlformats.org/officeDocument/2006/relationships/slideLayout" Target="../slideLayouts/slideLayout1.xml"/><Relationship Id="rId14" Type="http://schemas.openxmlformats.org/officeDocument/2006/relationships/themeOverride" Target="../theme/themeOverride20.xml"/><Relationship Id="rId13" Type="http://schemas.openxmlformats.org/officeDocument/2006/relationships/image" Target="../media/image19.png"/><Relationship Id="rId12" Type="http://schemas.openxmlformats.org/officeDocument/2006/relationships/image" Target="../media/image48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12.png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microsoft.com/office/2007/relationships/hdphoto" Target="../media/image35.wdp"/><Relationship Id="rId17" Type="http://schemas.openxmlformats.org/officeDocument/2006/relationships/notesSlide" Target="../notesSlides/notesSlide21.xml"/><Relationship Id="rId16" Type="http://schemas.openxmlformats.org/officeDocument/2006/relationships/slideLayout" Target="../slideLayouts/slideLayout1.xml"/><Relationship Id="rId15" Type="http://schemas.openxmlformats.org/officeDocument/2006/relationships/themeOverride" Target="../theme/themeOverride21.xml"/><Relationship Id="rId14" Type="http://schemas.openxmlformats.org/officeDocument/2006/relationships/image" Target="../media/image19.png"/><Relationship Id="rId13" Type="http://schemas.openxmlformats.org/officeDocument/2006/relationships/image" Target="../media/image50.png"/><Relationship Id="rId12" Type="http://schemas.openxmlformats.org/officeDocument/2006/relationships/image" Target="../media/image49.png"/><Relationship Id="rId11" Type="http://schemas.microsoft.com/office/2007/relationships/hdphoto" Target="../media/image21.wdp"/><Relationship Id="rId10" Type="http://schemas.openxmlformats.org/officeDocument/2006/relationships/image" Target="../media/image20.png"/><Relationship Id="rId1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12.png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microsoft.com/office/2007/relationships/hdphoto" Target="../media/image35.wdp"/><Relationship Id="rId16" Type="http://schemas.openxmlformats.org/officeDocument/2006/relationships/notesSlide" Target="../notesSlides/notesSlide22.xml"/><Relationship Id="rId15" Type="http://schemas.openxmlformats.org/officeDocument/2006/relationships/slideLayout" Target="../slideLayouts/slideLayout1.xml"/><Relationship Id="rId14" Type="http://schemas.openxmlformats.org/officeDocument/2006/relationships/themeOverride" Target="../theme/themeOverride22.xml"/><Relationship Id="rId13" Type="http://schemas.openxmlformats.org/officeDocument/2006/relationships/image" Target="../media/image52.png"/><Relationship Id="rId12" Type="http://schemas.openxmlformats.org/officeDocument/2006/relationships/image" Target="../media/image51.png"/><Relationship Id="rId11" Type="http://schemas.microsoft.com/office/2007/relationships/hdphoto" Target="../media/image21.wdp"/><Relationship Id="rId10" Type="http://schemas.openxmlformats.org/officeDocument/2006/relationships/image" Target="../media/image20.png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12.png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microsoft.com/office/2007/relationships/hdphoto" Target="../media/image35.wdp"/><Relationship Id="rId15" Type="http://schemas.openxmlformats.org/officeDocument/2006/relationships/notesSlide" Target="../notesSlides/notesSlide23.xml"/><Relationship Id="rId14" Type="http://schemas.openxmlformats.org/officeDocument/2006/relationships/slideLayout" Target="../slideLayouts/slideLayout1.xml"/><Relationship Id="rId13" Type="http://schemas.openxmlformats.org/officeDocument/2006/relationships/themeOverride" Target="../theme/themeOverride23.xml"/><Relationship Id="rId12" Type="http://schemas.openxmlformats.org/officeDocument/2006/relationships/image" Target="../media/image53.png"/><Relationship Id="rId11" Type="http://schemas.microsoft.com/office/2007/relationships/hdphoto" Target="../media/image21.wdp"/><Relationship Id="rId10" Type="http://schemas.openxmlformats.org/officeDocument/2006/relationships/image" Target="../media/image20.png"/><Relationship Id="rId1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microsoft.com/office/2007/relationships/hdphoto" Target="../media/image11.wdp"/><Relationship Id="rId7" Type="http://schemas.openxmlformats.org/officeDocument/2006/relationships/image" Target="../media/image10.png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microsoft.com/office/2007/relationships/hdphoto" Target="../media/image2.wdp"/><Relationship Id="rId19" Type="http://schemas.openxmlformats.org/officeDocument/2006/relationships/notesSlide" Target="../notesSlides/notesSlide24.xml"/><Relationship Id="rId18" Type="http://schemas.openxmlformats.org/officeDocument/2006/relationships/slideLayout" Target="../slideLayouts/slideLayout1.xml"/><Relationship Id="rId17" Type="http://schemas.openxmlformats.org/officeDocument/2006/relationships/themeOverride" Target="../theme/themeOverride24.xml"/><Relationship Id="rId16" Type="http://schemas.openxmlformats.org/officeDocument/2006/relationships/image" Target="../media/image19.png"/><Relationship Id="rId15" Type="http://schemas.openxmlformats.org/officeDocument/2006/relationships/image" Target="../media/image27.png"/><Relationship Id="rId14" Type="http://schemas.openxmlformats.org/officeDocument/2006/relationships/image" Target="../media/image13.png"/><Relationship Id="rId13" Type="http://schemas.openxmlformats.org/officeDocument/2006/relationships/image" Target="../media/image24.png"/><Relationship Id="rId12" Type="http://schemas.openxmlformats.org/officeDocument/2006/relationships/image" Target="../media/image16.png"/><Relationship Id="rId11" Type="http://schemas.microsoft.com/office/2007/relationships/hdphoto" Target="../media/image15.wdp"/><Relationship Id="rId10" Type="http://schemas.openxmlformats.org/officeDocument/2006/relationships/image" Target="../media/image14.pn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microsoft.com/office/2007/relationships/hdphoto" Target="../media/image11.wdp"/><Relationship Id="rId7" Type="http://schemas.openxmlformats.org/officeDocument/2006/relationships/image" Target="../media/image10.png"/><Relationship Id="rId6" Type="http://schemas.microsoft.com/office/2007/relationships/hdphoto" Target="../media/image2.wdp"/><Relationship Id="rId5" Type="http://schemas.openxmlformats.org/officeDocument/2006/relationships/image" Target="../media/image1.png"/><Relationship Id="rId4" Type="http://schemas.microsoft.com/office/2007/relationships/hdphoto" Target="../media/image35.wdp"/><Relationship Id="rId3" Type="http://schemas.openxmlformats.org/officeDocument/2006/relationships/image" Target="../media/image34.png"/><Relationship Id="rId2" Type="http://schemas.microsoft.com/office/2007/relationships/hdphoto" Target="../media/image21.wdp"/><Relationship Id="rId15" Type="http://schemas.openxmlformats.org/officeDocument/2006/relationships/notesSlide" Target="../notesSlides/notesSlide25.xml"/><Relationship Id="rId14" Type="http://schemas.openxmlformats.org/officeDocument/2006/relationships/slideLayout" Target="../slideLayouts/slideLayout1.xml"/><Relationship Id="rId13" Type="http://schemas.openxmlformats.org/officeDocument/2006/relationships/themeOverride" Target="../theme/themeOverride25.xml"/><Relationship Id="rId12" Type="http://schemas.openxmlformats.org/officeDocument/2006/relationships/image" Target="../media/image54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9" Type="http://schemas.microsoft.com/office/2007/relationships/hdphoto" Target="../media/image9.wdp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1" Type="http://schemas.openxmlformats.org/officeDocument/2006/relationships/notesSlide" Target="../notesSlides/notesSlide26.xml"/><Relationship Id="rId20" Type="http://schemas.openxmlformats.org/officeDocument/2006/relationships/slideLayout" Target="../slideLayouts/slideLayout1.xml"/><Relationship Id="rId2" Type="http://schemas.microsoft.com/office/2007/relationships/hdphoto" Target="../media/image2.wdp"/><Relationship Id="rId19" Type="http://schemas.openxmlformats.org/officeDocument/2006/relationships/themeOverride" Target="../theme/themeOverride26.xml"/><Relationship Id="rId18" Type="http://schemas.openxmlformats.org/officeDocument/2006/relationships/image" Target="../media/image19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microsoft.com/office/2007/relationships/hdphoto" Target="../media/image15.wdp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microsoft.com/office/2007/relationships/hdphoto" Target="../media/image11.wdp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microsoft.com/office/2007/relationships/hdphoto" Target="../media/image11.wdp"/><Relationship Id="rId7" Type="http://schemas.openxmlformats.org/officeDocument/2006/relationships/image" Target="../media/image10.png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microsoft.com/office/2007/relationships/hdphoto" Target="../media/image2.wdp"/><Relationship Id="rId19" Type="http://schemas.openxmlformats.org/officeDocument/2006/relationships/notesSlide" Target="../notesSlides/notesSlide3.xml"/><Relationship Id="rId18" Type="http://schemas.openxmlformats.org/officeDocument/2006/relationships/slideLayout" Target="../slideLayouts/slideLayout1.xml"/><Relationship Id="rId17" Type="http://schemas.openxmlformats.org/officeDocument/2006/relationships/themeOverride" Target="../theme/themeOverride3.xml"/><Relationship Id="rId16" Type="http://schemas.openxmlformats.org/officeDocument/2006/relationships/image" Target="../media/image19.png"/><Relationship Id="rId15" Type="http://schemas.openxmlformats.org/officeDocument/2006/relationships/image" Target="../media/image27.png"/><Relationship Id="rId14" Type="http://schemas.openxmlformats.org/officeDocument/2006/relationships/image" Target="../media/image13.png"/><Relationship Id="rId13" Type="http://schemas.openxmlformats.org/officeDocument/2006/relationships/image" Target="../media/image24.png"/><Relationship Id="rId12" Type="http://schemas.openxmlformats.org/officeDocument/2006/relationships/image" Target="../media/image16.png"/><Relationship Id="rId11" Type="http://schemas.microsoft.com/office/2007/relationships/hdphoto" Target="../media/image15.wdp"/><Relationship Id="rId10" Type="http://schemas.openxmlformats.org/officeDocument/2006/relationships/image" Target="../media/image14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microsoft.com/office/2007/relationships/hdphoto" Target="../media/image11.wdp"/><Relationship Id="rId7" Type="http://schemas.openxmlformats.org/officeDocument/2006/relationships/image" Target="../media/image10.png"/><Relationship Id="rId6" Type="http://schemas.microsoft.com/office/2007/relationships/hdphoto" Target="../media/image29.wdp"/><Relationship Id="rId5" Type="http://schemas.openxmlformats.org/officeDocument/2006/relationships/image" Target="../media/image28.png"/><Relationship Id="rId4" Type="http://schemas.openxmlformats.org/officeDocument/2006/relationships/image" Target="../media/image24.png"/><Relationship Id="rId3" Type="http://schemas.openxmlformats.org/officeDocument/2006/relationships/image" Target="../media/image20.png"/><Relationship Id="rId2" Type="http://schemas.microsoft.com/office/2007/relationships/hdphoto" Target="../media/image2.wdp"/><Relationship Id="rId18" Type="http://schemas.openxmlformats.org/officeDocument/2006/relationships/notesSlide" Target="../notesSlides/notesSlide4.xml"/><Relationship Id="rId17" Type="http://schemas.openxmlformats.org/officeDocument/2006/relationships/slideLayout" Target="../slideLayouts/slideLayout1.xml"/><Relationship Id="rId16" Type="http://schemas.openxmlformats.org/officeDocument/2006/relationships/themeOverride" Target="../theme/themeOverride4.xml"/><Relationship Id="rId15" Type="http://schemas.openxmlformats.org/officeDocument/2006/relationships/image" Target="../media/image19.png"/><Relationship Id="rId14" Type="http://schemas.openxmlformats.org/officeDocument/2006/relationships/image" Target="../media/image32.png"/><Relationship Id="rId13" Type="http://schemas.openxmlformats.org/officeDocument/2006/relationships/image" Target="../media/image31.png"/><Relationship Id="rId12" Type="http://schemas.openxmlformats.org/officeDocument/2006/relationships/image" Target="../media/image30.png"/><Relationship Id="rId11" Type="http://schemas.microsoft.com/office/2007/relationships/hdphoto" Target="../media/image23.wdp"/><Relationship Id="rId10" Type="http://schemas.openxmlformats.org/officeDocument/2006/relationships/image" Target="../media/image2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12.png"/><Relationship Id="rId7" Type="http://schemas.microsoft.com/office/2007/relationships/hdphoto" Target="../media/image11.wdp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microsoft.com/office/2007/relationships/hdphoto" Target="../media/image21.wdp"/><Relationship Id="rId3" Type="http://schemas.openxmlformats.org/officeDocument/2006/relationships/image" Target="../media/image20.png"/><Relationship Id="rId2" Type="http://schemas.microsoft.com/office/2007/relationships/hdphoto" Target="../media/image2.wdp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1.xml"/><Relationship Id="rId13" Type="http://schemas.openxmlformats.org/officeDocument/2006/relationships/themeOverride" Target="../theme/themeOverride5.xml"/><Relationship Id="rId12" Type="http://schemas.openxmlformats.org/officeDocument/2006/relationships/image" Target="../media/image19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2.png"/><Relationship Id="rId7" Type="http://schemas.microsoft.com/office/2007/relationships/hdphoto" Target="../media/image11.wdp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microsoft.com/office/2007/relationships/hdphoto" Target="../media/image21.wdp"/><Relationship Id="rId3" Type="http://schemas.openxmlformats.org/officeDocument/2006/relationships/image" Target="../media/image20.png"/><Relationship Id="rId2" Type="http://schemas.microsoft.com/office/2007/relationships/hdphoto" Target="../media/image2.wdp"/><Relationship Id="rId15" Type="http://schemas.openxmlformats.org/officeDocument/2006/relationships/notesSlide" Target="../notesSlides/notesSlide6.xml"/><Relationship Id="rId14" Type="http://schemas.openxmlformats.org/officeDocument/2006/relationships/slideLayout" Target="../slideLayouts/slideLayout1.xml"/><Relationship Id="rId13" Type="http://schemas.openxmlformats.org/officeDocument/2006/relationships/themeOverride" Target="../theme/themeOverride6.xml"/><Relationship Id="rId12" Type="http://schemas.openxmlformats.org/officeDocument/2006/relationships/image" Target="../media/image19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microsoft.com/office/2007/relationships/hdphoto" Target="../media/image11.wdp"/><Relationship Id="rId7" Type="http://schemas.openxmlformats.org/officeDocument/2006/relationships/image" Target="../media/image10.png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microsoft.com/office/2007/relationships/hdphoto" Target="../media/image2.wdp"/><Relationship Id="rId19" Type="http://schemas.openxmlformats.org/officeDocument/2006/relationships/notesSlide" Target="../notesSlides/notesSlide7.xml"/><Relationship Id="rId18" Type="http://schemas.openxmlformats.org/officeDocument/2006/relationships/slideLayout" Target="../slideLayouts/slideLayout1.xml"/><Relationship Id="rId17" Type="http://schemas.openxmlformats.org/officeDocument/2006/relationships/themeOverride" Target="../theme/themeOverride7.xml"/><Relationship Id="rId16" Type="http://schemas.openxmlformats.org/officeDocument/2006/relationships/image" Target="../media/image19.png"/><Relationship Id="rId15" Type="http://schemas.openxmlformats.org/officeDocument/2006/relationships/image" Target="../media/image27.png"/><Relationship Id="rId14" Type="http://schemas.openxmlformats.org/officeDocument/2006/relationships/image" Target="../media/image13.png"/><Relationship Id="rId13" Type="http://schemas.openxmlformats.org/officeDocument/2006/relationships/image" Target="../media/image24.png"/><Relationship Id="rId12" Type="http://schemas.openxmlformats.org/officeDocument/2006/relationships/image" Target="../media/image16.png"/><Relationship Id="rId11" Type="http://schemas.microsoft.com/office/2007/relationships/hdphoto" Target="../media/image15.wdp"/><Relationship Id="rId10" Type="http://schemas.openxmlformats.org/officeDocument/2006/relationships/image" Target="../media/image14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hdphoto" Target="../media/image37.wdp"/><Relationship Id="rId8" Type="http://schemas.openxmlformats.org/officeDocument/2006/relationships/image" Target="../media/image36.png"/><Relationship Id="rId7" Type="http://schemas.openxmlformats.org/officeDocument/2006/relationships/image" Target="../media/image12.png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microsoft.com/office/2007/relationships/hdphoto" Target="../media/image35.wdp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1.xml"/><Relationship Id="rId13" Type="http://schemas.openxmlformats.org/officeDocument/2006/relationships/themeOverride" Target="../theme/themeOverride8.xml"/><Relationship Id="rId12" Type="http://schemas.openxmlformats.org/officeDocument/2006/relationships/image" Target="../media/image19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12.png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microsoft.com/office/2007/relationships/hdphoto" Target="../media/image35.wdp"/><Relationship Id="rId13" Type="http://schemas.openxmlformats.org/officeDocument/2006/relationships/notesSlide" Target="../notesSlides/notesSlide9.xml"/><Relationship Id="rId12" Type="http://schemas.openxmlformats.org/officeDocument/2006/relationships/slideLayout" Target="../slideLayouts/slideLayout1.xml"/><Relationship Id="rId11" Type="http://schemas.openxmlformats.org/officeDocument/2006/relationships/themeOverride" Target="../theme/themeOverride9.xml"/><Relationship Id="rId10" Type="http://schemas.openxmlformats.org/officeDocument/2006/relationships/image" Target="../media/image19.png"/><Relationship Id="rId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-1"/>
            <a:ext cx="12192000" cy="4133931"/>
          </a:xfrm>
          <a:prstGeom prst="rect">
            <a:avLst/>
          </a:prstGeom>
          <a:solidFill>
            <a:srgbClr val="AFE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ZHanZhenGuangBiaoS-GB" panose="02000000000000000000" pitchFamily="2" charset="-122"/>
              <a:ea typeface="FZHanZhenGuangBiaoS-GB" panose="02000000000000000000" pitchFamily="2" charset="-122"/>
              <a:cs typeface="+mn-ea"/>
              <a:sym typeface="FZHanZhenGuangBiaoS-GB" panose="020000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692"/>
            <a:ext cx="12192000" cy="2444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39" y="3241837"/>
            <a:ext cx="9967192" cy="311579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368" y="393548"/>
            <a:ext cx="1109920" cy="56849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12" y="5656750"/>
            <a:ext cx="789033" cy="1196999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36" y="1143556"/>
            <a:ext cx="534484" cy="2751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42" y="-206372"/>
            <a:ext cx="2056543" cy="1767802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" y="5794937"/>
            <a:ext cx="12191998" cy="1100998"/>
            <a:chOff x="1" y="5794937"/>
            <a:chExt cx="12191998" cy="110099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1432560" y="1668145"/>
            <a:ext cx="6699250" cy="27997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50000"/>
              </a:spcBef>
              <a:defRPr sz="8800" b="1">
                <a:ln w="38100">
                  <a:solidFill>
                    <a:srgbClr val="3DCC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ym typeface="FZHanZhenGuangBiaoS-GB" panose="02000000000000000000" pitchFamily="2" charset="-122"/>
              </a:rPr>
              <a:t>践行节水 </a:t>
            </a:r>
            <a:r>
              <a:rPr lang="en-US" altLang="zh-CN" dirty="0">
                <a:sym typeface="FZHanZhenGuangBiaoS-GB" panose="02000000000000000000" pitchFamily="2" charset="-122"/>
              </a:rPr>
              <a:t>     </a:t>
            </a:r>
            <a:r>
              <a:rPr lang="zh-CN" altLang="en-US" dirty="0">
                <a:sym typeface="FZHanZhenGuangBiaoS-GB" panose="02000000000000000000" pitchFamily="2" charset="-122"/>
              </a:rPr>
              <a:t>你我同行</a:t>
            </a:r>
            <a:endParaRPr lang="zh-CN" altLang="en-US" dirty="0">
              <a:sym typeface="FZHanZhenGuangBiaoS-GB" panose="02000000000000000000" pitchFamily="2" charset="-122"/>
            </a:endParaRP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1599588" y="4402749"/>
            <a:ext cx="6701652" cy="1076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ctr" defTabSz="914400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常州市新北区龙虎塘实验小学</a:t>
            </a:r>
            <a:r>
              <a:rPr kumimoji="0" lang="en-US" altLang="zh-CN" sz="3200" b="1" kern="1200" cap="none" spc="0" normalizeH="0" baseline="0" noProof="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  2022.03</a:t>
            </a:r>
            <a:endParaRPr kumimoji="0" lang="en-US" altLang="zh-CN" sz="3200" b="1" kern="1200" cap="none" spc="0" normalizeH="0" baseline="0" noProof="0" dirty="0"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29" y="962138"/>
            <a:ext cx="1148515" cy="11485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22" y="5072982"/>
            <a:ext cx="1319549" cy="1354605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89" y="688594"/>
            <a:ext cx="1168900" cy="60216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7124" y="570214"/>
            <a:ext cx="4093507" cy="467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段家新 - 幸福有你存在 - 原版伴奏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3809" y="-1029651"/>
            <a:ext cx="609600" cy="609600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151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39" grpId="0" build="p"/>
      <p:bldP spid="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4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27" y="4465742"/>
            <a:ext cx="5147733" cy="160920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30" b="33119"/>
          <a:stretch>
            <a:fillRect/>
          </a:stretch>
        </p:blipFill>
        <p:spPr>
          <a:xfrm>
            <a:off x="9883974" y="337061"/>
            <a:ext cx="2038218" cy="67018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43195"/>
            <a:ext cx="12192000" cy="244475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4" y="5745196"/>
            <a:ext cx="12191998" cy="1100998"/>
            <a:chOff x="1" y="5794937"/>
            <a:chExt cx="12191998" cy="110099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4704120" y="1638936"/>
            <a:ext cx="6001980" cy="3335016"/>
          </a:xfrm>
          <a:prstGeom prst="rect">
            <a:avLst/>
          </a:prstGeom>
          <a:solidFill>
            <a:srgbClr val="0DC3F3"/>
          </a:solidFill>
          <a:ln w="76200" cmpd="tri">
            <a:solidFill>
              <a:schemeClr val="bg1"/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400000"/>
              </a:lnSpc>
              <a:defRPr/>
            </a:pPr>
            <a:endParaRPr lang="zh-CN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28" name="Text Box 35"/>
          <p:cNvSpPr txBox="1"/>
          <p:nvPr/>
        </p:nvSpPr>
        <p:spPr>
          <a:xfrm>
            <a:off x="1117600" y="705243"/>
            <a:ext cx="3563938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>
              <a:spcBef>
                <a:spcPct val="50000"/>
              </a:spcBef>
              <a:buClrTx/>
              <a:buSzTx/>
              <a:buFontTx/>
              <a:buNone/>
              <a:defRPr kumimoji="0" sz="3600" b="1" cap="none" spc="0" normalizeH="0" baseline="0">
                <a:ln w="28575">
                  <a:solidFill>
                    <a:srgbClr val="3DCC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</a:defRPr>
            </a:lvl1pPr>
          </a:lstStyle>
          <a:p>
            <a:r>
              <a:rPr lang="zh-CN" altLang="en-US" dirty="0">
                <a:sym typeface="FZHanZhenGuangBiaoS-GB" panose="02000000000000000000" pitchFamily="2" charset="-122"/>
              </a:rPr>
              <a:t>边学边总结</a:t>
            </a:r>
            <a:endParaRPr lang="zh-CN" altLang="en-US" dirty="0">
              <a:sym typeface="FZHanZhenGuangBiaoS-GB" panose="020000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57108" y="393482"/>
            <a:ext cx="860492" cy="943961"/>
            <a:chOff x="511108" y="349439"/>
            <a:chExt cx="860492" cy="943961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08" y="349439"/>
              <a:ext cx="724167" cy="724167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1" y="579688"/>
              <a:ext cx="498409" cy="713712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217" y="2046253"/>
            <a:ext cx="3486983" cy="345279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790344" y="2117856"/>
            <a:ext cx="4038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4800" b="1" dirty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我国水资源总量</a:t>
            </a:r>
            <a:r>
              <a:rPr lang="zh-CN" altLang="en-US" sz="4800" b="1" dirty="0" smtClean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丰富但</a:t>
            </a:r>
            <a:r>
              <a:rPr lang="zh-CN" altLang="en-US" sz="4800" b="1" dirty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人均水资源不足</a:t>
            </a:r>
            <a:endParaRPr lang="zh-CN" altLang="en-US" sz="4800" b="1" dirty="0">
              <a:solidFill>
                <a:schemeClr val="bg1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641" y="919727"/>
            <a:ext cx="2054292" cy="2054292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30" b="33119"/>
          <a:stretch>
            <a:fillRect/>
          </a:stretch>
        </p:blipFill>
        <p:spPr>
          <a:xfrm>
            <a:off x="9883974" y="337061"/>
            <a:ext cx="2038218" cy="67018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43195"/>
            <a:ext cx="12192000" cy="244475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4" y="5745196"/>
            <a:ext cx="12191998" cy="1100998"/>
            <a:chOff x="1" y="5794937"/>
            <a:chExt cx="12191998" cy="110099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sp>
        <p:nvSpPr>
          <p:cNvPr id="28" name="Text Box 35"/>
          <p:cNvSpPr txBox="1"/>
          <p:nvPr/>
        </p:nvSpPr>
        <p:spPr>
          <a:xfrm>
            <a:off x="1117600" y="832243"/>
            <a:ext cx="563880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>
              <a:spcBef>
                <a:spcPct val="50000"/>
              </a:spcBef>
              <a:buClrTx/>
              <a:buSzTx/>
              <a:buFontTx/>
              <a:buNone/>
              <a:defRPr kumimoji="0" sz="3600" b="1" cap="none" spc="0" normalizeH="0" baseline="0">
                <a:ln w="28575">
                  <a:solidFill>
                    <a:srgbClr val="3DCC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</a:defRPr>
            </a:lvl1pPr>
          </a:lstStyle>
          <a:p>
            <a:r>
              <a:rPr lang="zh-CN" altLang="en-US" dirty="0">
                <a:sym typeface="FZHanZhenGuangBiaoS-GB" panose="02000000000000000000" pitchFamily="2" charset="-122"/>
              </a:rPr>
              <a:t>南北方水土资源所占比例</a:t>
            </a:r>
            <a:endParaRPr lang="zh-CN" altLang="en-US" dirty="0">
              <a:sym typeface="FZHanZhenGuangBiaoS-GB" panose="020000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57108" y="520482"/>
            <a:ext cx="860492" cy="943961"/>
            <a:chOff x="511108" y="349439"/>
            <a:chExt cx="860492" cy="943961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08" y="349439"/>
              <a:ext cx="724167" cy="724167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1" y="579688"/>
              <a:ext cx="498409" cy="713712"/>
            </a:xfrm>
            <a:prstGeom prst="rect">
              <a:avLst/>
            </a:prstGeom>
          </p:spPr>
        </p:pic>
      </p:grp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377952" y="4765199"/>
            <a:ext cx="9766300" cy="830997"/>
          </a:xfrm>
          <a:prstGeom prst="rect">
            <a:avLst/>
          </a:prstGeom>
          <a:noFill/>
          <a:ln w="9525" cmpd="sng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      北方地区土地资源丰富，但水资源少。水土资源匹配不合理进一步加剧了北方的缺水状况，制约了北方尤其是华北地区农业的发展。</a:t>
            </a:r>
            <a:endParaRPr kumimoji="0" lang="zh-CN" altLang="en-US" sz="2400" b="1" kern="1200" cap="none" spc="0" normalizeH="0" baseline="0" noProof="0" dirty="0"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graphicFrame>
        <p:nvGraphicFramePr>
          <p:cNvPr id="8" name="图表 7"/>
          <p:cNvGraphicFramePr/>
          <p:nvPr/>
        </p:nvGraphicFramePr>
        <p:xfrm>
          <a:off x="1392221" y="1631061"/>
          <a:ext cx="4301926" cy="3249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23" name="图表 22"/>
          <p:cNvGraphicFramePr/>
          <p:nvPr/>
        </p:nvGraphicFramePr>
        <p:xfrm>
          <a:off x="6096002" y="1638126"/>
          <a:ext cx="4301926" cy="3249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5" name="图片 99"/>
          <p:cNvPicPr/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Graphic spid="8" grpId="0">
        <p:bldAsOne/>
      </p:bldGraphic>
      <p:bldGraphic spid="23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4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27" y="4465742"/>
            <a:ext cx="5147733" cy="160920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30" b="33119"/>
          <a:stretch>
            <a:fillRect/>
          </a:stretch>
        </p:blipFill>
        <p:spPr>
          <a:xfrm>
            <a:off x="9883974" y="337061"/>
            <a:ext cx="2038218" cy="67018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43195"/>
            <a:ext cx="12192000" cy="244475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4" y="5745196"/>
            <a:ext cx="12191998" cy="1100998"/>
            <a:chOff x="1" y="5794937"/>
            <a:chExt cx="12191998" cy="110099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4704120" y="1455175"/>
            <a:ext cx="6001980" cy="3774110"/>
          </a:xfrm>
          <a:prstGeom prst="rect">
            <a:avLst/>
          </a:prstGeom>
          <a:solidFill>
            <a:srgbClr val="0DC3F3"/>
          </a:solidFill>
          <a:ln w="76200" cmpd="tri">
            <a:solidFill>
              <a:schemeClr val="bg1"/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450000"/>
              </a:lnSpc>
              <a:defRPr/>
            </a:pPr>
            <a:endParaRPr lang="zh-CN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ZHanZhenGuangBiaoS-GB" panose="02000000000000000000" pitchFamily="2" charset="-122"/>
              <a:ea typeface="FZHanZhenGuangBiaoS-GB" panose="02000000000000000000" pitchFamily="2" charset="-122"/>
              <a:sym typeface="FZHanZhenGuangBiaoS-GB" panose="02000000000000000000" pitchFamily="2" charset="-122"/>
            </a:endParaRPr>
          </a:p>
        </p:txBody>
      </p:sp>
      <p:sp>
        <p:nvSpPr>
          <p:cNvPr id="28" name="Text Box 35"/>
          <p:cNvSpPr txBox="1"/>
          <p:nvPr/>
        </p:nvSpPr>
        <p:spPr>
          <a:xfrm>
            <a:off x="1117600" y="794143"/>
            <a:ext cx="3563938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>
              <a:spcBef>
                <a:spcPct val="50000"/>
              </a:spcBef>
              <a:buClrTx/>
              <a:buSzTx/>
              <a:buFontTx/>
              <a:buNone/>
              <a:defRPr kumimoji="0" sz="3600" b="1" cap="none" spc="0" normalizeH="0" baseline="0">
                <a:ln w="28575">
                  <a:solidFill>
                    <a:srgbClr val="3DCC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</a:defRPr>
            </a:lvl1pPr>
          </a:lstStyle>
          <a:p>
            <a:r>
              <a:rPr lang="zh-CN" altLang="en-US" dirty="0">
                <a:sym typeface="FZHanZhenGuangBiaoS-GB" panose="02000000000000000000" pitchFamily="2" charset="-122"/>
              </a:rPr>
              <a:t>边学边总结</a:t>
            </a:r>
            <a:endParaRPr lang="zh-CN" altLang="en-US" dirty="0">
              <a:sym typeface="FZHanZhenGuangBiaoS-GB" panose="020000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57108" y="482382"/>
            <a:ext cx="860492" cy="943961"/>
            <a:chOff x="511108" y="349439"/>
            <a:chExt cx="860492" cy="943961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08" y="349439"/>
              <a:ext cx="724167" cy="724167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1" y="579688"/>
              <a:ext cx="498409" cy="713712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067" y="1710189"/>
            <a:ext cx="4074957" cy="40350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995" y="802235"/>
            <a:ext cx="2054292" cy="20542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5608024" y="3232068"/>
            <a:ext cx="47023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4000" dirty="0" smtClean="0">
                <a:solidFill>
                  <a:schemeClr val="bg1"/>
                </a:solidFill>
                <a:latin typeface="FZHanZhenGuangBiaoS-GB" panose="02000000000000000000" pitchFamily="2" charset="-122"/>
                <a:ea typeface="FZHanZhenGuangBiaoS-GB" panose="02000000000000000000" pitchFamily="2" charset="-122"/>
                <a:sym typeface="FZHanZhenGuangBiaoS-GB" panose="02000000000000000000" pitchFamily="2" charset="-122"/>
              </a:rPr>
              <a:t>我国水资源南多北少，东多西少</a:t>
            </a:r>
            <a:endParaRPr lang="zh-CN" altLang="en-US" sz="4000" dirty="0">
              <a:solidFill>
                <a:schemeClr val="bg1"/>
              </a:solidFill>
              <a:latin typeface="FZHanZhenGuangBiaoS-GB" panose="02000000000000000000" pitchFamily="2" charset="-122"/>
              <a:ea typeface="FZHanZhenGuangBiaoS-GB" panose="02000000000000000000" pitchFamily="2" charset="-122"/>
              <a:sym typeface="FZHanZhenGuangBiaoS-GB" panose="02000000000000000000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091123" y="2262065"/>
            <a:ext cx="38972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FZHanZhenGuangBiaoS-GB" panose="02000000000000000000" pitchFamily="2" charset="-122"/>
                <a:ea typeface="FZHanZhenGuangBiaoS-GB" panose="02000000000000000000" pitchFamily="2" charset="-122"/>
                <a:sym typeface="FZHanZhenGuangBiaoS-GB" panose="02000000000000000000" pitchFamily="2" charset="-122"/>
              </a:rPr>
              <a:t>空间分布不均</a:t>
            </a:r>
            <a:endParaRPr lang="zh-CN" altLang="en-US" sz="4800" dirty="0">
              <a:solidFill>
                <a:schemeClr val="bg1"/>
              </a:solidFill>
              <a:latin typeface="FZHanZhenGuangBiaoS-GB" panose="02000000000000000000" pitchFamily="2" charset="-122"/>
              <a:ea typeface="FZHanZhenGuangBiaoS-GB" panose="02000000000000000000" pitchFamily="2" charset="-122"/>
              <a:sym typeface="FZHanZhenGuangBiaoS-GB" panose="02000000000000000000" pitchFamily="2" charset="-122"/>
            </a:endParaRPr>
          </a:p>
        </p:txBody>
      </p:sp>
      <p:pic>
        <p:nvPicPr>
          <p:cNvPr id="3075" name="图片 99"/>
          <p:cNvPicPr/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6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30" b="33119"/>
          <a:stretch>
            <a:fillRect/>
          </a:stretch>
        </p:blipFill>
        <p:spPr>
          <a:xfrm>
            <a:off x="9883974" y="337061"/>
            <a:ext cx="2038218" cy="67018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43195"/>
            <a:ext cx="12192000" cy="244475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4" y="5745196"/>
            <a:ext cx="12191998" cy="1100998"/>
            <a:chOff x="1" y="5794937"/>
            <a:chExt cx="12191998" cy="110099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45" y="4992913"/>
            <a:ext cx="5147733" cy="1609208"/>
          </a:xfrm>
          <a:prstGeom prst="rect">
            <a:avLst/>
          </a:prstGeom>
        </p:spPr>
      </p:pic>
      <p:sp>
        <p:nvSpPr>
          <p:cNvPr id="28" name="Text Box 35"/>
          <p:cNvSpPr txBox="1"/>
          <p:nvPr/>
        </p:nvSpPr>
        <p:spPr>
          <a:xfrm>
            <a:off x="1117600" y="832243"/>
            <a:ext cx="3563938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>
              <a:spcBef>
                <a:spcPct val="50000"/>
              </a:spcBef>
              <a:buClrTx/>
              <a:buSzTx/>
              <a:buFontTx/>
              <a:buNone/>
              <a:defRPr kumimoji="0" sz="3600" b="1" cap="none" spc="0" normalizeH="0" baseline="0">
                <a:ln w="28575">
                  <a:solidFill>
                    <a:srgbClr val="3DCC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</a:defRPr>
            </a:lvl1pPr>
          </a:lstStyle>
          <a:p>
            <a:r>
              <a:rPr lang="zh-CN" altLang="en-US" dirty="0">
                <a:sym typeface="FZHanZhenGuangBiaoS-GB" panose="02000000000000000000" pitchFamily="2" charset="-122"/>
              </a:rPr>
              <a:t>水污染原因</a:t>
            </a:r>
            <a:endParaRPr lang="zh-CN" altLang="en-US" dirty="0">
              <a:sym typeface="FZHanZhenGuangBiaoS-GB" panose="020000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57108" y="520482"/>
            <a:ext cx="860492" cy="943961"/>
            <a:chOff x="511108" y="349439"/>
            <a:chExt cx="860492" cy="943961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08" y="349439"/>
              <a:ext cx="724167" cy="724167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1" y="579688"/>
              <a:ext cx="498409" cy="713712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884" y="293531"/>
            <a:ext cx="3837521" cy="5683828"/>
          </a:xfrm>
          <a:prstGeom prst="rect">
            <a:avLst/>
          </a:prstGeom>
        </p:spPr>
      </p:pic>
      <p:sp>
        <p:nvSpPr>
          <p:cNvPr id="20" name="AutoShape 5"/>
          <p:cNvSpPr/>
          <p:nvPr/>
        </p:nvSpPr>
        <p:spPr>
          <a:xfrm>
            <a:off x="1309664" y="2297940"/>
            <a:ext cx="2670375" cy="563562"/>
          </a:xfrm>
          <a:prstGeom prst="wedgeRoundRectCallout">
            <a:avLst>
              <a:gd name="adj1" fmla="val 57335"/>
              <a:gd name="adj2" fmla="val 38256"/>
              <a:gd name="adj3" fmla="val 16667"/>
            </a:avLst>
          </a:prstGeom>
          <a:solidFill>
            <a:schemeClr val="bg1"/>
          </a:solidFill>
          <a:ln w="28575" cap="flat" cmpd="sng">
            <a:solidFill>
              <a:srgbClr val="3D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>
              <a:spcBef>
                <a:spcPct val="0"/>
              </a:spcBef>
              <a:buClrTx/>
              <a:buSzPct val="100000"/>
              <a:buNone/>
            </a:pPr>
            <a:r>
              <a:rPr lang="zh-CN" altLang="en-US" b="1" dirty="0">
                <a:solidFill>
                  <a:srgbClr val="3DCCFF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工厂废水</a:t>
            </a:r>
            <a:endParaRPr lang="en-US" altLang="zh-CN" b="1" dirty="0">
              <a:solidFill>
                <a:srgbClr val="3DCCFF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21" name="AutoShape 5"/>
          <p:cNvSpPr/>
          <p:nvPr/>
        </p:nvSpPr>
        <p:spPr>
          <a:xfrm>
            <a:off x="1309664" y="3341505"/>
            <a:ext cx="2670375" cy="563562"/>
          </a:xfrm>
          <a:prstGeom prst="wedgeRoundRectCallout">
            <a:avLst>
              <a:gd name="adj1" fmla="val 57335"/>
              <a:gd name="adj2" fmla="val 38256"/>
              <a:gd name="adj3" fmla="val 16667"/>
            </a:avLst>
          </a:prstGeom>
          <a:solidFill>
            <a:schemeClr val="bg1"/>
          </a:solidFill>
          <a:ln w="28575" cap="flat" cmpd="sng">
            <a:solidFill>
              <a:srgbClr val="3D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>
              <a:spcBef>
                <a:spcPct val="0"/>
              </a:spcBef>
              <a:buClrTx/>
              <a:buSzPct val="100000"/>
              <a:buNone/>
            </a:pPr>
            <a:r>
              <a:rPr lang="zh-CN" altLang="en-US" b="1" dirty="0">
                <a:solidFill>
                  <a:srgbClr val="3DCCFF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城市污水</a:t>
            </a:r>
            <a:endParaRPr lang="en-US" altLang="zh-CN" b="1" dirty="0">
              <a:solidFill>
                <a:srgbClr val="3DCCFF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23" name="AutoShape 5"/>
          <p:cNvSpPr/>
          <p:nvPr/>
        </p:nvSpPr>
        <p:spPr>
          <a:xfrm flipH="1">
            <a:off x="7410583" y="3723464"/>
            <a:ext cx="2889117" cy="563562"/>
          </a:xfrm>
          <a:prstGeom prst="wedgeRoundRectCallout">
            <a:avLst>
              <a:gd name="adj1" fmla="val 57335"/>
              <a:gd name="adj2" fmla="val 38256"/>
              <a:gd name="adj3" fmla="val 16667"/>
            </a:avLst>
          </a:prstGeom>
          <a:solidFill>
            <a:schemeClr val="bg1"/>
          </a:solidFill>
          <a:ln w="28575" cap="flat" cmpd="sng">
            <a:solidFill>
              <a:srgbClr val="3D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>
              <a:spcBef>
                <a:spcPct val="0"/>
              </a:spcBef>
              <a:buClrTx/>
              <a:buSzPct val="100000"/>
              <a:buNone/>
            </a:pPr>
            <a:r>
              <a:rPr lang="zh-CN" altLang="en-US" b="1" dirty="0" smtClean="0">
                <a:solidFill>
                  <a:srgbClr val="3DCCFF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农药、化肥</a:t>
            </a:r>
            <a:endParaRPr lang="en-US" altLang="zh-CN" b="1" dirty="0">
              <a:solidFill>
                <a:srgbClr val="3DCCFF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32" name="AutoShape 5"/>
          <p:cNvSpPr/>
          <p:nvPr/>
        </p:nvSpPr>
        <p:spPr>
          <a:xfrm flipH="1">
            <a:off x="7410583" y="4826120"/>
            <a:ext cx="2889117" cy="563562"/>
          </a:xfrm>
          <a:prstGeom prst="wedgeRoundRectCallout">
            <a:avLst>
              <a:gd name="adj1" fmla="val 57335"/>
              <a:gd name="adj2" fmla="val 38256"/>
              <a:gd name="adj3" fmla="val 16667"/>
            </a:avLst>
          </a:prstGeom>
          <a:solidFill>
            <a:schemeClr val="bg1"/>
          </a:solidFill>
          <a:ln w="28575" cap="flat" cmpd="sng">
            <a:solidFill>
              <a:srgbClr val="3D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>
              <a:spcBef>
                <a:spcPct val="0"/>
              </a:spcBef>
              <a:buClrTx/>
              <a:buSzPct val="100000"/>
              <a:buNone/>
            </a:pPr>
            <a:r>
              <a:rPr lang="zh-CN" altLang="en-US" b="1" dirty="0" smtClean="0">
                <a:solidFill>
                  <a:srgbClr val="3DCCFF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其他</a:t>
            </a:r>
            <a:endParaRPr lang="en-US" altLang="zh-CN" b="1" dirty="0" smtClean="0">
              <a:solidFill>
                <a:srgbClr val="3DCCFF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pic>
        <p:nvPicPr>
          <p:cNvPr id="3075" name="图片 99"/>
          <p:cNvPicPr/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云形标注 39"/>
          <p:cNvSpPr/>
          <p:nvPr/>
        </p:nvSpPr>
        <p:spPr>
          <a:xfrm rot="778198">
            <a:off x="8592910" y="1904226"/>
            <a:ext cx="2601106" cy="1815918"/>
          </a:xfrm>
          <a:prstGeom prst="cloudCallout">
            <a:avLst>
              <a:gd name="adj1" fmla="val -7904"/>
              <a:gd name="adj2" fmla="val 72179"/>
            </a:avLst>
          </a:prstGeom>
          <a:solidFill>
            <a:schemeClr val="bg1"/>
          </a:solidFill>
          <a:ln>
            <a:solidFill>
              <a:srgbClr val="55D5F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8422308" y="4158399"/>
            <a:ext cx="1955800" cy="1895729"/>
            <a:chOff x="1117600" y="2963088"/>
            <a:chExt cx="2974909" cy="2883537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20000" contrast="-40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600" y="4916653"/>
              <a:ext cx="2974909" cy="929972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738" y="2963088"/>
              <a:ext cx="2297470" cy="2625680"/>
            </a:xfrm>
            <a:prstGeom prst="rect">
              <a:avLst/>
            </a:prstGeom>
          </p:spPr>
        </p:pic>
      </p:grpSp>
      <p:sp>
        <p:nvSpPr>
          <p:cNvPr id="44" name="云形标注 43"/>
          <p:cNvSpPr/>
          <p:nvPr/>
        </p:nvSpPr>
        <p:spPr>
          <a:xfrm rot="778198">
            <a:off x="4281538" y="1546677"/>
            <a:ext cx="3954255" cy="2760596"/>
          </a:xfrm>
          <a:prstGeom prst="cloudCallout">
            <a:avLst>
              <a:gd name="adj1" fmla="val 10655"/>
              <a:gd name="adj2" fmla="val 69089"/>
            </a:avLst>
          </a:prstGeom>
          <a:solidFill>
            <a:schemeClr val="bg1"/>
          </a:solidFill>
          <a:ln>
            <a:solidFill>
              <a:srgbClr val="55D5F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819003" y="4526755"/>
            <a:ext cx="1955800" cy="1895729"/>
            <a:chOff x="1117600" y="2963088"/>
            <a:chExt cx="2974909" cy="2883537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1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20000" contrast="-40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600" y="4916653"/>
              <a:ext cx="2974909" cy="929972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738" y="2963088"/>
              <a:ext cx="2297470" cy="2625680"/>
            </a:xfrm>
            <a:prstGeom prst="rect">
              <a:avLst/>
            </a:prstGeom>
          </p:spPr>
        </p:pic>
      </p:grpSp>
      <p:sp>
        <p:nvSpPr>
          <p:cNvPr id="39" name="云形标注 38"/>
          <p:cNvSpPr/>
          <p:nvPr/>
        </p:nvSpPr>
        <p:spPr>
          <a:xfrm rot="778198">
            <a:off x="1288202" y="1904225"/>
            <a:ext cx="2601106" cy="1815918"/>
          </a:xfrm>
          <a:prstGeom prst="cloudCallout">
            <a:avLst>
              <a:gd name="adj1" fmla="val -7904"/>
              <a:gd name="adj2" fmla="val 72179"/>
            </a:avLst>
          </a:prstGeom>
          <a:solidFill>
            <a:schemeClr val="bg1"/>
          </a:solidFill>
          <a:ln>
            <a:solidFill>
              <a:srgbClr val="55D5F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30" b="33119"/>
          <a:stretch>
            <a:fillRect/>
          </a:stretch>
        </p:blipFill>
        <p:spPr>
          <a:xfrm>
            <a:off x="9883974" y="743461"/>
            <a:ext cx="2038218" cy="67018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43195"/>
            <a:ext cx="12192000" cy="244475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4" y="5745196"/>
            <a:ext cx="12191998" cy="1100998"/>
            <a:chOff x="1" y="5794937"/>
            <a:chExt cx="12191998" cy="110099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sp>
        <p:nvSpPr>
          <p:cNvPr id="28" name="Text Box 35"/>
          <p:cNvSpPr txBox="1"/>
          <p:nvPr/>
        </p:nvSpPr>
        <p:spPr>
          <a:xfrm>
            <a:off x="1117600" y="997343"/>
            <a:ext cx="726440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>
              <a:spcBef>
                <a:spcPct val="50000"/>
              </a:spcBef>
              <a:buClrTx/>
              <a:buSzTx/>
              <a:buFontTx/>
              <a:buNone/>
              <a:defRPr kumimoji="0" sz="3600" b="1" cap="none" spc="0" normalizeH="0" baseline="0">
                <a:ln w="28575">
                  <a:solidFill>
                    <a:srgbClr val="3DCC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</a:defRPr>
            </a:lvl1pPr>
          </a:lstStyle>
          <a:p>
            <a:r>
              <a:rPr lang="zh-CN" altLang="en-US" sz="3200" dirty="0">
                <a:sym typeface="FZHanZhenGuangBiaoS-GB" panose="02000000000000000000" pitchFamily="2" charset="-122"/>
              </a:rPr>
              <a:t>我国是浪费水资源严重的国家之一</a:t>
            </a:r>
            <a:endParaRPr lang="zh-CN" altLang="en-US" sz="3200" dirty="0">
              <a:sym typeface="FZHanZhenGuangBiaoS-GB" panose="020000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57108" y="685582"/>
            <a:ext cx="860492" cy="943961"/>
            <a:chOff x="511108" y="349439"/>
            <a:chExt cx="860492" cy="943961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08" y="349439"/>
              <a:ext cx="724167" cy="724167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1" y="579688"/>
              <a:ext cx="498409" cy="713712"/>
            </a:xfrm>
            <a:prstGeom prst="rect">
              <a:avLst/>
            </a:prstGeom>
          </p:spPr>
        </p:pic>
      </p:grpSp>
      <p:sp>
        <p:nvSpPr>
          <p:cNvPr id="18" name="Rectangle 3"/>
          <p:cNvSpPr>
            <a:spLocks noGrp="1" noRot="1"/>
          </p:cNvSpPr>
          <p:nvPr/>
        </p:nvSpPr>
        <p:spPr>
          <a:xfrm>
            <a:off x="1628627" y="2228657"/>
            <a:ext cx="2039230" cy="490136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zh-CN" altLang="en-US" sz="160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生产同样的粮食，我们比美国多用一倍的水。农业用水约占总用水量</a:t>
            </a:r>
            <a:r>
              <a:rPr lang="zh-CN" altLang="en-US" sz="1600" dirty="0" smtClean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的</a:t>
            </a:r>
            <a:r>
              <a:rPr lang="en-US" altLang="zh-CN" sz="160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80</a:t>
            </a:r>
            <a:r>
              <a:rPr lang="zh-CN" altLang="en-US" sz="1600" dirty="0" smtClean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％。</a:t>
            </a:r>
            <a:endParaRPr lang="zh-CN" altLang="en-US" sz="1600" dirty="0"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22" name="Rectangle 3"/>
          <p:cNvSpPr>
            <a:spLocks noGrp="1" noRot="1"/>
          </p:cNvSpPr>
          <p:nvPr/>
        </p:nvSpPr>
        <p:spPr>
          <a:xfrm>
            <a:off x="8984158" y="2275676"/>
            <a:ext cx="2038693" cy="53494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zh-CN" altLang="en-US" sz="160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工业上，我国万元产值的耗水量</a:t>
            </a:r>
            <a:r>
              <a:rPr lang="zh-CN" altLang="en-US" sz="1600" dirty="0" smtClean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是</a:t>
            </a:r>
            <a:r>
              <a:rPr lang="en-US" altLang="zh-CN" sz="1600" dirty="0" smtClean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225</a:t>
            </a:r>
            <a:r>
              <a:rPr lang="zh-CN" altLang="en-US" sz="160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立方米，发达国家却仅</a:t>
            </a:r>
            <a:r>
              <a:rPr lang="zh-CN" altLang="en-US" sz="1600" dirty="0" smtClean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有</a:t>
            </a:r>
            <a:r>
              <a:rPr lang="en-US" altLang="zh-CN" sz="160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100</a:t>
            </a:r>
            <a:r>
              <a:rPr lang="zh-CN" altLang="en-US" sz="1600" dirty="0" smtClean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多立方米。</a:t>
            </a:r>
            <a:endParaRPr lang="zh-CN" altLang="en-US" sz="1600" dirty="0"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33" name="Rectangle 3"/>
          <p:cNvSpPr>
            <a:spLocks noGrp="1" noRot="1"/>
          </p:cNvSpPr>
          <p:nvPr/>
        </p:nvSpPr>
        <p:spPr>
          <a:xfrm>
            <a:off x="4779759" y="2115225"/>
            <a:ext cx="3123351" cy="120713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zh-CN" altLang="en-US" sz="160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城市生活用水的数量虽远远低于农业用水和工业用水量，但生活用水中肆无忌惮的浪费却与前二者相差不大。据统计，北京市仅一年的洗车耗水量，就相当于一个多昆明湖</a:t>
            </a:r>
            <a:r>
              <a:rPr lang="zh-CN" altLang="en-US" sz="1600" dirty="0" smtClean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或</a:t>
            </a:r>
            <a:r>
              <a:rPr lang="en-US" altLang="zh-CN" sz="1600" dirty="0" smtClean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6</a:t>
            </a:r>
            <a:r>
              <a:rPr lang="zh-CN" altLang="en-US" sz="160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个北海的蓄水量。 </a:t>
            </a:r>
            <a:endParaRPr lang="zh-CN" altLang="en-US" sz="1600" dirty="0"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17600" y="4158398"/>
            <a:ext cx="1955800" cy="1895729"/>
            <a:chOff x="1117600" y="2963088"/>
            <a:chExt cx="2974909" cy="288353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20000" contrast="-40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600" y="4916653"/>
              <a:ext cx="2974909" cy="929972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738" y="2963088"/>
              <a:ext cx="2297470" cy="2625680"/>
            </a:xfrm>
            <a:prstGeom prst="rect">
              <a:avLst/>
            </a:prstGeom>
          </p:spPr>
        </p:pic>
      </p:grpSp>
      <p:pic>
        <p:nvPicPr>
          <p:cNvPr id="3075" name="图片 99"/>
          <p:cNvPicPr/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ldLvl="0" animBg="1"/>
      <p:bldP spid="44" grpId="0" bldLvl="0" animBg="1"/>
      <p:bldP spid="39" grpId="0" bldLvl="0" animBg="1"/>
      <p:bldP spid="18" grpId="0"/>
      <p:bldP spid="2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-1"/>
            <a:ext cx="12192000" cy="4133931"/>
          </a:xfrm>
          <a:prstGeom prst="rect">
            <a:avLst/>
          </a:prstGeom>
          <a:solidFill>
            <a:srgbClr val="AFE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ZHanZhenGuangBiaoS-GB" panose="02000000000000000000" pitchFamily="2" charset="-122"/>
              <a:ea typeface="FZHanZhenGuangBiaoS-GB" panose="02000000000000000000" pitchFamily="2" charset="-122"/>
              <a:cs typeface="+mn-ea"/>
              <a:sym typeface="FZHanZhenGuangBiaoS-GB" panose="02000000000000000000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692"/>
            <a:ext cx="12192000" cy="2444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368" y="393548"/>
            <a:ext cx="1109920" cy="56849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12" y="5656750"/>
            <a:ext cx="789033" cy="11969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636" y="978456"/>
            <a:ext cx="534484" cy="2751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81" y="3279565"/>
            <a:ext cx="8763497" cy="2739514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" y="5794937"/>
            <a:ext cx="12191998" cy="1100998"/>
            <a:chOff x="1" y="5794937"/>
            <a:chExt cx="12191998" cy="110099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087" y="4898817"/>
            <a:ext cx="1319549" cy="13546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89" y="459994"/>
            <a:ext cx="1168900" cy="602161"/>
          </a:xfrm>
          <a:prstGeom prst="rect">
            <a:avLst/>
          </a:prstGeom>
        </p:spPr>
      </p:pic>
      <p:sp>
        <p:nvSpPr>
          <p:cNvPr id="28" name="内容占位符 2"/>
          <p:cNvSpPr>
            <a:spLocks noGrp="1"/>
          </p:cNvSpPr>
          <p:nvPr/>
        </p:nvSpPr>
        <p:spPr>
          <a:xfrm>
            <a:off x="4466208" y="1771591"/>
            <a:ext cx="4002027" cy="280076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8800" b="1" dirty="0">
                <a:ln w="38100">
                  <a:solidFill>
                    <a:srgbClr val="3DCC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  <a:sym typeface="FZHanZhenGuangBiaoS-GB" panose="02000000000000000000" pitchFamily="2" charset="-122"/>
              </a:rPr>
              <a:t>防治水体污染</a:t>
            </a:r>
            <a:endParaRPr lang="zh-CN" altLang="en-US" sz="8800" b="1" dirty="0">
              <a:ln w="38100">
                <a:solidFill>
                  <a:srgbClr val="3DCCFF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ZHanZhenGuangBiaoS-GB" panose="02000000000000000000" pitchFamily="2" charset="-122"/>
              <a:ea typeface="FZHanZhenGuangBiaoS-GB" panose="02000000000000000000" pitchFamily="2" charset="-122"/>
              <a:sym typeface="FZHanZhenGuangBiaoS-GB" panose="02000000000000000000" pitchFamily="2" charset="-122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011" y="-223183"/>
            <a:ext cx="2096277" cy="1801957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8012">
            <a:off x="8647313" y="2857479"/>
            <a:ext cx="1642091" cy="164209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1988" flipH="1">
            <a:off x="3420998" y="1082483"/>
            <a:ext cx="1148515" cy="1148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65" y="1606196"/>
            <a:ext cx="4221206" cy="4493767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AutoShape 5"/>
          <p:cNvSpPr/>
          <p:nvPr/>
        </p:nvSpPr>
        <p:spPr>
          <a:xfrm>
            <a:off x="1309664" y="2768976"/>
            <a:ext cx="4461859" cy="495186"/>
          </a:xfrm>
          <a:prstGeom prst="wedgeRoundRectCallout">
            <a:avLst>
              <a:gd name="adj1" fmla="val 54708"/>
              <a:gd name="adj2" fmla="val 28228"/>
              <a:gd name="adj3" fmla="val 16667"/>
            </a:avLst>
          </a:prstGeom>
          <a:solidFill>
            <a:schemeClr val="bg1"/>
          </a:solidFill>
          <a:ln w="28575" cap="flat" cmpd="sng">
            <a:solidFill>
              <a:srgbClr val="3D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Pct val="100000"/>
              <a:buNone/>
            </a:pPr>
            <a:r>
              <a:rPr lang="en-US" altLang="zh-CN" sz="2000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2.</a:t>
            </a:r>
            <a:r>
              <a:rPr lang="zh-CN" altLang="en-US" sz="2000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生活污水要集中处理达标排放</a:t>
            </a:r>
            <a:endParaRPr lang="zh-CN" altLang="en-US" sz="2000" dirty="0">
              <a:solidFill>
                <a:srgbClr val="00ABF9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51" name="AutoShape 5"/>
          <p:cNvSpPr/>
          <p:nvPr/>
        </p:nvSpPr>
        <p:spPr>
          <a:xfrm>
            <a:off x="1309664" y="3607055"/>
            <a:ext cx="4786336" cy="495186"/>
          </a:xfrm>
          <a:prstGeom prst="wedgeRoundRectCallout">
            <a:avLst>
              <a:gd name="adj1" fmla="val 54708"/>
              <a:gd name="adj2" fmla="val 28228"/>
              <a:gd name="adj3" fmla="val 16667"/>
            </a:avLst>
          </a:prstGeom>
          <a:solidFill>
            <a:schemeClr val="bg1"/>
          </a:solidFill>
          <a:ln w="28575" cap="flat" cmpd="sng">
            <a:solidFill>
              <a:srgbClr val="3D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Pct val="100000"/>
              <a:buNone/>
            </a:pPr>
            <a:r>
              <a:rPr lang="en-US" altLang="zh-CN" sz="2000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3.</a:t>
            </a:r>
            <a:r>
              <a:rPr lang="zh-CN" altLang="en-US" sz="2000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合理施用农药、化肥</a:t>
            </a:r>
            <a:r>
              <a:rPr lang="en-US" altLang="zh-CN" sz="2000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,</a:t>
            </a:r>
            <a:r>
              <a:rPr lang="zh-CN" altLang="en-US" sz="2000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提倡使用农家肥</a:t>
            </a:r>
            <a:r>
              <a:rPr lang="en-US" altLang="zh-CN" sz="2000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.</a:t>
            </a:r>
            <a:endParaRPr lang="zh-CN" altLang="en-US" sz="2000" dirty="0">
              <a:solidFill>
                <a:srgbClr val="00ABF9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52" name="AutoShape 5"/>
          <p:cNvSpPr/>
          <p:nvPr/>
        </p:nvSpPr>
        <p:spPr>
          <a:xfrm>
            <a:off x="1309664" y="4453823"/>
            <a:ext cx="4068159" cy="495186"/>
          </a:xfrm>
          <a:prstGeom prst="wedgeRoundRectCallout">
            <a:avLst>
              <a:gd name="adj1" fmla="val 54708"/>
              <a:gd name="adj2" fmla="val 28228"/>
              <a:gd name="adj3" fmla="val 16667"/>
            </a:avLst>
          </a:prstGeom>
          <a:solidFill>
            <a:schemeClr val="bg1"/>
          </a:solidFill>
          <a:ln w="28575" cap="flat" cmpd="sng">
            <a:solidFill>
              <a:srgbClr val="3D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Pct val="100000"/>
              <a:buNone/>
            </a:pPr>
            <a:r>
              <a:rPr lang="en-US" altLang="zh-CN" sz="2000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4.</a:t>
            </a:r>
            <a:r>
              <a:rPr lang="zh-CN" altLang="en-US" sz="2000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加强水质监测</a:t>
            </a:r>
            <a:endParaRPr lang="zh-CN" altLang="en-US" sz="2000" dirty="0">
              <a:solidFill>
                <a:srgbClr val="00ABF9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30" b="33119"/>
          <a:stretch>
            <a:fillRect/>
          </a:stretch>
        </p:blipFill>
        <p:spPr>
          <a:xfrm>
            <a:off x="9883974" y="337061"/>
            <a:ext cx="2038218" cy="67018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43195"/>
            <a:ext cx="12192000" cy="244475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4" y="5745196"/>
            <a:ext cx="12191998" cy="1100998"/>
            <a:chOff x="1" y="5794937"/>
            <a:chExt cx="12191998" cy="110099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sp>
        <p:nvSpPr>
          <p:cNvPr id="28" name="Text Box 35"/>
          <p:cNvSpPr txBox="1"/>
          <p:nvPr/>
        </p:nvSpPr>
        <p:spPr>
          <a:xfrm>
            <a:off x="1117600" y="870585"/>
            <a:ext cx="426021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>
              <a:spcBef>
                <a:spcPct val="50000"/>
              </a:spcBef>
              <a:buClrTx/>
              <a:buSzTx/>
              <a:buFontTx/>
              <a:buNone/>
              <a:defRPr kumimoji="0" sz="3600" b="1" cap="none" spc="0" normalizeH="0" baseline="0">
                <a:ln w="28575">
                  <a:solidFill>
                    <a:srgbClr val="3DCC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</a:defRPr>
            </a:lvl1pPr>
          </a:lstStyle>
          <a:p>
            <a:r>
              <a:rPr lang="zh-CN" altLang="en-US" dirty="0">
                <a:sym typeface="FZHanZhenGuangBiaoS-GB" panose="02000000000000000000" pitchFamily="2" charset="-122"/>
              </a:rPr>
              <a:t>防治水体污染措施</a:t>
            </a:r>
            <a:endParaRPr lang="zh-CN" altLang="en-US" dirty="0">
              <a:sym typeface="FZHanZhenGuangBiaoS-GB" panose="020000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57108" y="558582"/>
            <a:ext cx="860492" cy="943961"/>
            <a:chOff x="511108" y="349439"/>
            <a:chExt cx="860492" cy="943961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08" y="349439"/>
              <a:ext cx="724167" cy="724167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1" y="579688"/>
              <a:ext cx="498409" cy="713712"/>
            </a:xfrm>
            <a:prstGeom prst="rect">
              <a:avLst/>
            </a:prstGeom>
          </p:spPr>
        </p:pic>
      </p:grpSp>
      <p:pic>
        <p:nvPicPr>
          <p:cNvPr id="48" name="图片 47"/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045" y="5219375"/>
            <a:ext cx="4448605" cy="13906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254" y="277311"/>
            <a:ext cx="5526725" cy="5883583"/>
          </a:xfrm>
          <a:prstGeom prst="rect">
            <a:avLst/>
          </a:prstGeom>
        </p:spPr>
      </p:pic>
      <p:sp>
        <p:nvSpPr>
          <p:cNvPr id="49" name="AutoShape 5"/>
          <p:cNvSpPr/>
          <p:nvPr/>
        </p:nvSpPr>
        <p:spPr>
          <a:xfrm>
            <a:off x="1309664" y="1956205"/>
            <a:ext cx="5316918" cy="495186"/>
          </a:xfrm>
          <a:prstGeom prst="wedgeRoundRectCallout">
            <a:avLst>
              <a:gd name="adj1" fmla="val 54708"/>
              <a:gd name="adj2" fmla="val 28228"/>
              <a:gd name="adj3" fmla="val 16667"/>
            </a:avLst>
          </a:prstGeom>
          <a:solidFill>
            <a:schemeClr val="bg1"/>
          </a:solidFill>
          <a:ln w="28575" cap="flat" cmpd="sng">
            <a:solidFill>
              <a:srgbClr val="3D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Pct val="100000"/>
              <a:buNone/>
            </a:pPr>
            <a:r>
              <a:rPr lang="en-US" altLang="zh-CN" sz="2000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1.</a:t>
            </a:r>
            <a:r>
              <a:rPr lang="zh-CN" altLang="en-US" sz="2000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工业三废要经处理达标排放</a:t>
            </a:r>
            <a:r>
              <a:rPr lang="en-US" altLang="zh-CN" sz="2000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,</a:t>
            </a:r>
            <a:r>
              <a:rPr lang="zh-CN" altLang="en-US" sz="2000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提倡零排放</a:t>
            </a:r>
            <a:r>
              <a:rPr lang="en-US" altLang="zh-CN" sz="2000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.</a:t>
            </a:r>
            <a:endParaRPr lang="zh-CN" altLang="en-US" sz="2000" dirty="0">
              <a:solidFill>
                <a:srgbClr val="00ABF9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pic>
        <p:nvPicPr>
          <p:cNvPr id="3075" name="图片 99"/>
          <p:cNvPicPr/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波形 31"/>
          <p:cNvSpPr/>
          <p:nvPr/>
        </p:nvSpPr>
        <p:spPr>
          <a:xfrm>
            <a:off x="5232986" y="3138307"/>
            <a:ext cx="6269370" cy="1008852"/>
          </a:xfrm>
          <a:prstGeom prst="wave">
            <a:avLst>
              <a:gd name="adj1" fmla="val 3737"/>
              <a:gd name="adj2" fmla="val 0"/>
            </a:avLst>
          </a:prstGeom>
          <a:solidFill>
            <a:schemeClr val="bg1"/>
          </a:solidFill>
          <a:ln>
            <a:solidFill>
              <a:srgbClr val="0DC3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33" name="波形 32"/>
          <p:cNvSpPr/>
          <p:nvPr/>
        </p:nvSpPr>
        <p:spPr>
          <a:xfrm>
            <a:off x="5232986" y="4299528"/>
            <a:ext cx="6269370" cy="1008852"/>
          </a:xfrm>
          <a:prstGeom prst="wave">
            <a:avLst>
              <a:gd name="adj1" fmla="val 3737"/>
              <a:gd name="adj2" fmla="val 0"/>
            </a:avLst>
          </a:prstGeom>
          <a:solidFill>
            <a:schemeClr val="bg1"/>
          </a:solidFill>
          <a:ln>
            <a:solidFill>
              <a:srgbClr val="0DC3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5" name="波形 4"/>
          <p:cNvSpPr/>
          <p:nvPr/>
        </p:nvSpPr>
        <p:spPr>
          <a:xfrm>
            <a:off x="5232986" y="1985899"/>
            <a:ext cx="6269370" cy="1008852"/>
          </a:xfrm>
          <a:prstGeom prst="wave">
            <a:avLst>
              <a:gd name="adj1" fmla="val 3737"/>
              <a:gd name="adj2" fmla="val 0"/>
            </a:avLst>
          </a:prstGeom>
          <a:solidFill>
            <a:schemeClr val="bg1"/>
          </a:solidFill>
          <a:ln>
            <a:solidFill>
              <a:srgbClr val="0DC3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30" b="33119"/>
          <a:stretch>
            <a:fillRect/>
          </a:stretch>
        </p:blipFill>
        <p:spPr>
          <a:xfrm>
            <a:off x="9883974" y="337061"/>
            <a:ext cx="2038218" cy="67018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43195"/>
            <a:ext cx="12192000" cy="244475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4" y="5745196"/>
            <a:ext cx="12191998" cy="1100998"/>
            <a:chOff x="1" y="5794937"/>
            <a:chExt cx="12191998" cy="110099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sp>
        <p:nvSpPr>
          <p:cNvPr id="28" name="Text Box 35"/>
          <p:cNvSpPr txBox="1"/>
          <p:nvPr/>
        </p:nvSpPr>
        <p:spPr>
          <a:xfrm>
            <a:off x="1117600" y="883285"/>
            <a:ext cx="442404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>
              <a:spcBef>
                <a:spcPct val="50000"/>
              </a:spcBef>
              <a:buClrTx/>
              <a:buSzTx/>
              <a:buFontTx/>
              <a:buNone/>
              <a:defRPr kumimoji="0" sz="3600" b="1" cap="none" spc="0" normalizeH="0" baseline="0">
                <a:ln w="28575">
                  <a:solidFill>
                    <a:srgbClr val="3DCC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</a:defRPr>
            </a:lvl1pPr>
          </a:lstStyle>
          <a:p>
            <a:r>
              <a:rPr lang="zh-CN" altLang="en-US" dirty="0">
                <a:sym typeface="FZHanZhenGuangBiaoS-GB" panose="02000000000000000000" pitchFamily="2" charset="-122"/>
              </a:rPr>
              <a:t>防治水体污染措施</a:t>
            </a:r>
            <a:endParaRPr lang="zh-CN" altLang="en-US" dirty="0">
              <a:sym typeface="FZHanZhenGuangBiaoS-GB" panose="020000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57108" y="571282"/>
            <a:ext cx="860492" cy="943961"/>
            <a:chOff x="511108" y="349439"/>
            <a:chExt cx="860492" cy="943961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08" y="349439"/>
              <a:ext cx="724167" cy="724167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1" y="579688"/>
              <a:ext cx="498409" cy="713712"/>
            </a:xfrm>
            <a:prstGeom prst="rect">
              <a:avLst/>
            </a:prstGeom>
          </p:spPr>
        </p:pic>
      </p:grpSp>
      <p:pic>
        <p:nvPicPr>
          <p:cNvPr id="48" name="图片 47"/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8" y="4401444"/>
            <a:ext cx="4755548" cy="1486609"/>
          </a:xfrm>
          <a:prstGeom prst="rect">
            <a:avLst/>
          </a:prstGeom>
        </p:spPr>
      </p:pic>
      <p:sp>
        <p:nvSpPr>
          <p:cNvPr id="18" name="Text Box 2"/>
          <p:cNvSpPr txBox="1"/>
          <p:nvPr/>
        </p:nvSpPr>
        <p:spPr>
          <a:xfrm>
            <a:off x="7296677" y="1169303"/>
            <a:ext cx="2963058" cy="5847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defPPr>
              <a:defRPr lang="zh-CN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ln w="12700">
                  <a:solidFill>
                    <a:srgbClr val="603813"/>
                  </a:solidFill>
                </a:ln>
                <a:solidFill>
                  <a:schemeClr val="bg1"/>
                </a:solidFill>
                <a:latin typeface="FZHanZhenGuangBiaoS-GB" panose="02000000000000000000" pitchFamily="2" charset="-122"/>
                <a:ea typeface="FZHanZhenGuangBiaoS-GB" panose="02000000000000000000" pitchFamily="2" charset="-122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dirty="0">
                <a:ln w="12700">
                  <a:noFill/>
                </a:ln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农业节水：</a:t>
            </a:r>
            <a:endParaRPr lang="zh-CN" altLang="en-US" sz="3600" dirty="0">
              <a:ln w="12700">
                <a:noFill/>
              </a:ln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20" name="Text Box 2"/>
          <p:cNvSpPr txBox="1"/>
          <p:nvPr/>
        </p:nvSpPr>
        <p:spPr>
          <a:xfrm>
            <a:off x="6372200" y="2187588"/>
            <a:ext cx="4977756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Pct val="100000"/>
              <a:buNone/>
            </a:pPr>
            <a:r>
              <a:rPr lang="en-US" altLang="zh-CN" sz="1800" dirty="0">
                <a:solidFill>
                  <a:srgbClr val="0DC3F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1</a:t>
            </a:r>
            <a:r>
              <a:rPr lang="zh-CN" altLang="en-US" sz="1800" dirty="0" smtClean="0">
                <a:solidFill>
                  <a:srgbClr val="0DC3F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、改变灌溉技术方式，废弃大水漫灌、自流灌溉，推广喷灌、滴灌，提高水的有效利用率。 </a:t>
            </a:r>
            <a:endParaRPr lang="zh-CN" altLang="en-US" sz="1800" dirty="0">
              <a:solidFill>
                <a:srgbClr val="0DC3F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21" name="Text Box 2"/>
          <p:cNvSpPr txBox="1"/>
          <p:nvPr/>
        </p:nvSpPr>
        <p:spPr>
          <a:xfrm>
            <a:off x="5672095" y="3302968"/>
            <a:ext cx="5021513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Pct val="100000"/>
              <a:buNone/>
            </a:pPr>
            <a:r>
              <a:rPr lang="en-US" altLang="zh-CN" sz="1800" dirty="0">
                <a:solidFill>
                  <a:srgbClr val="0DC3F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2</a:t>
            </a:r>
            <a:r>
              <a:rPr lang="zh-CN" altLang="en-US" sz="1800" dirty="0" smtClean="0">
                <a:solidFill>
                  <a:srgbClr val="0DC3F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、改变作物品种，在北方缺水地区种植耐旱、耗水量少的农作物，节约灌溉用水。</a:t>
            </a:r>
            <a:endParaRPr lang="zh-CN" altLang="en-US" sz="1800" dirty="0">
              <a:solidFill>
                <a:srgbClr val="0DC3F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22" name="Text Box 2"/>
          <p:cNvSpPr txBox="1"/>
          <p:nvPr/>
        </p:nvSpPr>
        <p:spPr>
          <a:xfrm>
            <a:off x="6372200" y="4588819"/>
            <a:ext cx="4466087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Pct val="100000"/>
              <a:buNone/>
            </a:pPr>
            <a:r>
              <a:rPr lang="en-US" altLang="zh-CN" sz="1800" dirty="0" smtClean="0">
                <a:solidFill>
                  <a:srgbClr val="0DC3F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3</a:t>
            </a:r>
            <a:r>
              <a:rPr lang="zh-CN" altLang="en-US" sz="1800" dirty="0">
                <a:solidFill>
                  <a:srgbClr val="0DC3F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、减少化肥、农药的使用，减少水污染。</a:t>
            </a:r>
            <a:endParaRPr lang="zh-CN" altLang="en-US" sz="1800" dirty="0">
              <a:solidFill>
                <a:srgbClr val="0DC3F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36" y="1226095"/>
            <a:ext cx="4467292" cy="38277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9" b="54074"/>
          <a:stretch>
            <a:fillRect/>
          </a:stretch>
        </p:blipFill>
        <p:spPr>
          <a:xfrm>
            <a:off x="5341581" y="2096938"/>
            <a:ext cx="878219" cy="889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9" b="54074"/>
          <a:stretch>
            <a:fillRect/>
          </a:stretch>
        </p:blipFill>
        <p:spPr>
          <a:xfrm flipH="1">
            <a:off x="10589402" y="3302024"/>
            <a:ext cx="878219" cy="8890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9" b="54074"/>
          <a:stretch>
            <a:fillRect/>
          </a:stretch>
        </p:blipFill>
        <p:spPr>
          <a:xfrm>
            <a:off x="5311752" y="4425272"/>
            <a:ext cx="878219" cy="889000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5" grpId="0" animBg="1"/>
      <p:bldP spid="18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波形 32"/>
          <p:cNvSpPr/>
          <p:nvPr/>
        </p:nvSpPr>
        <p:spPr>
          <a:xfrm>
            <a:off x="1117600" y="3576984"/>
            <a:ext cx="4851393" cy="1008852"/>
          </a:xfrm>
          <a:prstGeom prst="wave">
            <a:avLst>
              <a:gd name="adj1" fmla="val 3737"/>
              <a:gd name="adj2" fmla="val 0"/>
            </a:avLst>
          </a:prstGeom>
          <a:solidFill>
            <a:schemeClr val="bg1"/>
          </a:solidFill>
          <a:ln>
            <a:solidFill>
              <a:srgbClr val="0DC3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34" name="波形 33"/>
          <p:cNvSpPr/>
          <p:nvPr/>
        </p:nvSpPr>
        <p:spPr>
          <a:xfrm>
            <a:off x="1117600" y="4720671"/>
            <a:ext cx="4851393" cy="1008852"/>
          </a:xfrm>
          <a:prstGeom prst="wave">
            <a:avLst>
              <a:gd name="adj1" fmla="val 3737"/>
              <a:gd name="adj2" fmla="val 0"/>
            </a:avLst>
          </a:prstGeom>
          <a:solidFill>
            <a:schemeClr val="bg1"/>
          </a:solidFill>
          <a:ln>
            <a:solidFill>
              <a:srgbClr val="0DC3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30" b="33119"/>
          <a:stretch>
            <a:fillRect/>
          </a:stretch>
        </p:blipFill>
        <p:spPr>
          <a:xfrm>
            <a:off x="9883974" y="337061"/>
            <a:ext cx="2038218" cy="67018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43195"/>
            <a:ext cx="12192000" cy="244475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4" y="5745196"/>
            <a:ext cx="12191998" cy="1100998"/>
            <a:chOff x="1" y="5794937"/>
            <a:chExt cx="12191998" cy="110099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sp>
        <p:nvSpPr>
          <p:cNvPr id="28" name="Text Box 35"/>
          <p:cNvSpPr txBox="1"/>
          <p:nvPr/>
        </p:nvSpPr>
        <p:spPr>
          <a:xfrm>
            <a:off x="1117600" y="844943"/>
            <a:ext cx="726440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>
              <a:spcBef>
                <a:spcPct val="50000"/>
              </a:spcBef>
              <a:buClrTx/>
              <a:buSzTx/>
              <a:buFontTx/>
              <a:buNone/>
              <a:defRPr kumimoji="0" sz="3600" b="1" cap="none" spc="0" normalizeH="0" baseline="0">
                <a:ln w="28575">
                  <a:solidFill>
                    <a:srgbClr val="3DCC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</a:defRPr>
            </a:lvl1pPr>
          </a:lstStyle>
          <a:p>
            <a:r>
              <a:rPr lang="zh-CN" altLang="en-US" dirty="0">
                <a:sym typeface="FZHanZhenGuangBiaoS-GB" panose="02000000000000000000" pitchFamily="2" charset="-122"/>
              </a:rPr>
              <a:t>防治水体污染措施</a:t>
            </a:r>
            <a:endParaRPr lang="zh-CN" altLang="en-US" dirty="0">
              <a:sym typeface="FZHanZhenGuangBiaoS-GB" panose="020000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57108" y="507782"/>
            <a:ext cx="860492" cy="943961"/>
            <a:chOff x="511108" y="349439"/>
            <a:chExt cx="860492" cy="943961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08" y="349439"/>
              <a:ext cx="724167" cy="724167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1" y="579688"/>
              <a:ext cx="498409" cy="713712"/>
            </a:xfrm>
            <a:prstGeom prst="rect">
              <a:avLst/>
            </a:prstGeom>
          </p:spPr>
        </p:pic>
      </p:grpSp>
      <p:pic>
        <p:nvPicPr>
          <p:cNvPr id="48" name="图片 47"/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649" y="4321139"/>
            <a:ext cx="4975708" cy="1555432"/>
          </a:xfrm>
          <a:prstGeom prst="rect">
            <a:avLst/>
          </a:prstGeom>
        </p:spPr>
      </p:pic>
      <p:sp>
        <p:nvSpPr>
          <p:cNvPr id="18" name="波形 17"/>
          <p:cNvSpPr/>
          <p:nvPr/>
        </p:nvSpPr>
        <p:spPr>
          <a:xfrm>
            <a:off x="1117600" y="2458390"/>
            <a:ext cx="4851393" cy="1008852"/>
          </a:xfrm>
          <a:prstGeom prst="wave">
            <a:avLst>
              <a:gd name="adj1" fmla="val 3737"/>
              <a:gd name="adj2" fmla="val 0"/>
            </a:avLst>
          </a:prstGeom>
          <a:solidFill>
            <a:schemeClr val="bg1"/>
          </a:solidFill>
          <a:ln>
            <a:solidFill>
              <a:srgbClr val="0DC3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21" name="Text Box 2"/>
          <p:cNvSpPr txBox="1"/>
          <p:nvPr/>
        </p:nvSpPr>
        <p:spPr>
          <a:xfrm>
            <a:off x="2150078" y="1783323"/>
            <a:ext cx="3265805" cy="5847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defPPr>
              <a:defRPr lang="zh-CN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ln w="12700">
                  <a:noFill/>
                </a:ln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ym typeface="FZHanZhenGuangBiaoS-GB" panose="02000000000000000000" pitchFamily="2" charset="-122"/>
              </a:rPr>
              <a:t>工业节水：</a:t>
            </a:r>
            <a:endParaRPr lang="zh-CN" altLang="en-US" dirty="0">
              <a:sym typeface="FZHanZhenGuangBiaoS-GB" panose="02000000000000000000" pitchFamily="2" charset="-122"/>
            </a:endParaRPr>
          </a:p>
        </p:txBody>
      </p:sp>
      <p:sp>
        <p:nvSpPr>
          <p:cNvPr id="22" name="Text Box 2"/>
          <p:cNvSpPr txBox="1"/>
          <p:nvPr/>
        </p:nvSpPr>
        <p:spPr>
          <a:xfrm>
            <a:off x="2650995" y="2678840"/>
            <a:ext cx="3129232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Pct val="100000"/>
              <a:buNone/>
            </a:pPr>
            <a:r>
              <a:rPr lang="en-US" altLang="zh-CN" sz="1800" b="1" dirty="0">
                <a:solidFill>
                  <a:srgbClr val="0DC3F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1</a:t>
            </a:r>
            <a:r>
              <a:rPr lang="zh-CN" altLang="en-US" sz="1800" b="1" dirty="0" smtClean="0">
                <a:solidFill>
                  <a:srgbClr val="0DC3F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、工业用水重复使用、循环使  用，提高水的利用率。</a:t>
            </a:r>
            <a:endParaRPr lang="zh-CN" altLang="en-US" sz="1800" b="1" dirty="0">
              <a:solidFill>
                <a:srgbClr val="0DC3F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23" name="Text Box 2"/>
          <p:cNvSpPr txBox="1"/>
          <p:nvPr/>
        </p:nvSpPr>
        <p:spPr>
          <a:xfrm>
            <a:off x="1642955" y="3857516"/>
            <a:ext cx="3517900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Pct val="100000"/>
              <a:buNone/>
            </a:pPr>
            <a:r>
              <a:rPr lang="en-US" altLang="zh-CN" sz="1800" b="1" dirty="0">
                <a:solidFill>
                  <a:srgbClr val="0DC3F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2</a:t>
            </a:r>
            <a:r>
              <a:rPr lang="zh-CN" altLang="en-US" sz="1800" b="1" dirty="0" smtClean="0">
                <a:solidFill>
                  <a:srgbClr val="0DC3F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、降低生产耗水，节约用水。</a:t>
            </a:r>
            <a:endParaRPr lang="zh-CN" altLang="en-US" sz="1800" b="1" dirty="0">
              <a:solidFill>
                <a:srgbClr val="0DC3F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32" name="Text Box 2"/>
          <p:cNvSpPr txBox="1"/>
          <p:nvPr/>
        </p:nvSpPr>
        <p:spPr>
          <a:xfrm>
            <a:off x="2623738" y="5068812"/>
            <a:ext cx="3183745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Pct val="100000"/>
              <a:buNone/>
            </a:pPr>
            <a:r>
              <a:rPr lang="en-US" altLang="zh-CN" sz="1800" b="1" dirty="0" smtClean="0">
                <a:solidFill>
                  <a:srgbClr val="0DC3F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3</a:t>
            </a:r>
            <a:r>
              <a:rPr lang="zh-CN" altLang="en-US" sz="1800" b="1" dirty="0">
                <a:solidFill>
                  <a:srgbClr val="0DC3F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、污水处理，达标排放。</a:t>
            </a:r>
            <a:endParaRPr lang="zh-CN" altLang="en-US" sz="1800" b="1" dirty="0">
              <a:solidFill>
                <a:srgbClr val="0DC3F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360" y="704236"/>
            <a:ext cx="4917989" cy="5172288"/>
          </a:xfrm>
          <a:prstGeom prst="ellipse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480" y="2495769"/>
            <a:ext cx="905993" cy="894668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082" y="3677004"/>
            <a:ext cx="905993" cy="89466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11" y="4730009"/>
            <a:ext cx="905993" cy="894668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4" grpId="0" bldLvl="0" animBg="1"/>
      <p:bldP spid="18" grpId="0" bldLvl="0" animBg="1"/>
      <p:bldP spid="21" grpId="0"/>
      <p:bldP spid="22" grpId="0"/>
      <p:bldP spid="23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-1"/>
            <a:ext cx="12192000" cy="4133931"/>
          </a:xfrm>
          <a:prstGeom prst="rect">
            <a:avLst/>
          </a:prstGeom>
          <a:solidFill>
            <a:srgbClr val="AFE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ZHanZhenGuangBiaoS-GB" panose="02000000000000000000" pitchFamily="2" charset="-122"/>
              <a:ea typeface="FZHanZhenGuangBiaoS-GB" panose="02000000000000000000" pitchFamily="2" charset="-122"/>
              <a:cs typeface="+mn-ea"/>
              <a:sym typeface="FZHanZhenGuangBiaoS-GB" panose="02000000000000000000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692"/>
            <a:ext cx="12192000" cy="2444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368" y="393548"/>
            <a:ext cx="1109920" cy="56849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12" y="5656750"/>
            <a:ext cx="789033" cy="11969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636" y="978456"/>
            <a:ext cx="534484" cy="2751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81" y="3279565"/>
            <a:ext cx="8763497" cy="2739514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" y="5794937"/>
            <a:ext cx="12191998" cy="1100998"/>
            <a:chOff x="1" y="5794937"/>
            <a:chExt cx="12191998" cy="110099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087" y="4898817"/>
            <a:ext cx="1319549" cy="13546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89" y="459994"/>
            <a:ext cx="1168900" cy="602161"/>
          </a:xfrm>
          <a:prstGeom prst="rect">
            <a:avLst/>
          </a:prstGeom>
        </p:spPr>
      </p:pic>
      <p:sp>
        <p:nvSpPr>
          <p:cNvPr id="28" name="内容占位符 2"/>
          <p:cNvSpPr>
            <a:spLocks noGrp="1"/>
          </p:cNvSpPr>
          <p:nvPr/>
        </p:nvSpPr>
        <p:spPr>
          <a:xfrm>
            <a:off x="4822610" y="1771591"/>
            <a:ext cx="3001038" cy="280076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8800" b="1" dirty="0">
                <a:ln w="38100">
                  <a:solidFill>
                    <a:srgbClr val="3DCC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  <a:sym typeface="FZHanZhenGuangBiaoS-GB" panose="02000000000000000000" pitchFamily="2" charset="-122"/>
              </a:rPr>
              <a:t>日常节水</a:t>
            </a:r>
            <a:endParaRPr lang="zh-CN" altLang="en-US" sz="8800" b="1" dirty="0">
              <a:ln w="38100">
                <a:solidFill>
                  <a:srgbClr val="3DCCFF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ZHanZhenGuangBiaoS-GB" panose="02000000000000000000" pitchFamily="2" charset="-122"/>
              <a:ea typeface="FZHanZhenGuangBiaoS-GB" panose="02000000000000000000" pitchFamily="2" charset="-122"/>
              <a:sym typeface="FZHanZhenGuangBiaoS-GB" panose="02000000000000000000" pitchFamily="2" charset="-122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011" y="-223183"/>
            <a:ext cx="2096277" cy="1801957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8012">
            <a:off x="8647313" y="2857479"/>
            <a:ext cx="1642091" cy="164209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1988" flipH="1">
            <a:off x="3420998" y="1082483"/>
            <a:ext cx="1148515" cy="1148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65" y="1606196"/>
            <a:ext cx="4221206" cy="4493767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-1"/>
            <a:ext cx="12192000" cy="4133931"/>
          </a:xfrm>
          <a:prstGeom prst="rect">
            <a:avLst/>
          </a:prstGeom>
          <a:solidFill>
            <a:srgbClr val="AFE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ZHanZhenGuangBiaoS-GB" panose="02000000000000000000" pitchFamily="2" charset="-122"/>
              <a:ea typeface="FZHanZhenGuangBiaoS-GB" panose="02000000000000000000" pitchFamily="2" charset="-122"/>
              <a:cs typeface="+mn-ea"/>
              <a:sym typeface="FZHanZhenGuangBiaoS-GB" panose="02000000000000000000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692"/>
            <a:ext cx="12192000" cy="2444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368" y="393548"/>
            <a:ext cx="1109920" cy="56849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12" y="5656750"/>
            <a:ext cx="789033" cy="11969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636" y="978456"/>
            <a:ext cx="534484" cy="2751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79" y="4381685"/>
            <a:ext cx="4520886" cy="1413252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" y="5794937"/>
            <a:ext cx="12191998" cy="1100998"/>
            <a:chOff x="1" y="5794937"/>
            <a:chExt cx="12191998" cy="110099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087" y="4898817"/>
            <a:ext cx="1319549" cy="13546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89" y="459994"/>
            <a:ext cx="1168900" cy="602161"/>
          </a:xfrm>
          <a:prstGeom prst="rect">
            <a:avLst/>
          </a:prstGeom>
        </p:spPr>
      </p:pic>
      <p:sp>
        <p:nvSpPr>
          <p:cNvPr id="28" name="内容占位符 2"/>
          <p:cNvSpPr>
            <a:spLocks noGrp="1"/>
          </p:cNvSpPr>
          <p:nvPr/>
        </p:nvSpPr>
        <p:spPr>
          <a:xfrm>
            <a:off x="6476854" y="1264528"/>
            <a:ext cx="4310777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dirty="0">
                <a:ln w="28575">
                  <a:solidFill>
                    <a:srgbClr val="3DCC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  <a:sym typeface="FZHanZhenGuangBiaoS-GB" panose="02000000000000000000" pitchFamily="2" charset="-122"/>
              </a:rPr>
              <a:t>珍贵的水资源</a:t>
            </a:r>
            <a:endParaRPr lang="zh-CN" altLang="en-US" sz="3600" b="1" dirty="0">
              <a:ln w="28575">
                <a:solidFill>
                  <a:srgbClr val="3DCC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ZHanZhenGuangBiaoS-GB" panose="02000000000000000000" pitchFamily="2" charset="-122"/>
              <a:ea typeface="FZHanZhenGuangBiaoS-GB" panose="02000000000000000000" pitchFamily="2" charset="-122"/>
              <a:sym typeface="FZHanZhenGuangBiaoS-GB" panose="02000000000000000000" pitchFamily="2" charset="-122"/>
            </a:endParaRPr>
          </a:p>
        </p:txBody>
      </p:sp>
      <p:sp>
        <p:nvSpPr>
          <p:cNvPr id="29" name="内容占位符 2"/>
          <p:cNvSpPr>
            <a:spLocks noGrp="1"/>
          </p:cNvSpPr>
          <p:nvPr/>
        </p:nvSpPr>
        <p:spPr>
          <a:xfrm>
            <a:off x="6476854" y="2168260"/>
            <a:ext cx="4965498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dirty="0">
                <a:ln w="28575">
                  <a:solidFill>
                    <a:srgbClr val="3DCC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  <a:sym typeface="FZHanZhenGuangBiaoS-GB" panose="02000000000000000000" pitchFamily="2" charset="-122"/>
              </a:rPr>
              <a:t>我国水资源现状</a:t>
            </a:r>
            <a:endParaRPr lang="zh-CN" altLang="en-US" sz="3600" b="1" dirty="0">
              <a:ln w="28575">
                <a:solidFill>
                  <a:srgbClr val="3DCC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ZHanZhenGuangBiaoS-GB" panose="02000000000000000000" pitchFamily="2" charset="-122"/>
              <a:ea typeface="FZHanZhenGuangBiaoS-GB" panose="02000000000000000000" pitchFamily="2" charset="-122"/>
              <a:sym typeface="FZHanZhenGuangBiaoS-GB" panose="02000000000000000000" pitchFamily="2" charset="-122"/>
            </a:endParaRPr>
          </a:p>
        </p:txBody>
      </p:sp>
      <p:sp>
        <p:nvSpPr>
          <p:cNvPr id="30" name="内容占位符 2"/>
          <p:cNvSpPr>
            <a:spLocks noGrp="1"/>
          </p:cNvSpPr>
          <p:nvPr/>
        </p:nvSpPr>
        <p:spPr>
          <a:xfrm>
            <a:off x="6476854" y="3102561"/>
            <a:ext cx="4310777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dirty="0">
                <a:ln w="28575">
                  <a:solidFill>
                    <a:srgbClr val="3DCC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  <a:sym typeface="FZHanZhenGuangBiaoS-GB" panose="02000000000000000000" pitchFamily="2" charset="-122"/>
              </a:rPr>
              <a:t>防治水体污染</a:t>
            </a:r>
            <a:endParaRPr lang="zh-CN" altLang="en-US" sz="3600" b="1" dirty="0">
              <a:ln w="28575">
                <a:solidFill>
                  <a:srgbClr val="3DCC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ZHanZhenGuangBiaoS-GB" panose="02000000000000000000" pitchFamily="2" charset="-122"/>
              <a:ea typeface="FZHanZhenGuangBiaoS-GB" panose="02000000000000000000" pitchFamily="2" charset="-122"/>
              <a:sym typeface="FZHanZhenGuangBiaoS-GB" panose="02000000000000000000" pitchFamily="2" charset="-122"/>
            </a:endParaRPr>
          </a:p>
        </p:txBody>
      </p:sp>
      <p:sp>
        <p:nvSpPr>
          <p:cNvPr id="31" name="内容占位符 2"/>
          <p:cNvSpPr>
            <a:spLocks noGrp="1"/>
          </p:cNvSpPr>
          <p:nvPr/>
        </p:nvSpPr>
        <p:spPr>
          <a:xfrm>
            <a:off x="6491111" y="3972221"/>
            <a:ext cx="3001332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dirty="0">
                <a:ln w="28575">
                  <a:solidFill>
                    <a:srgbClr val="3DCC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  <a:sym typeface="FZHanZhenGuangBiaoS-GB" panose="02000000000000000000" pitchFamily="2" charset="-122"/>
              </a:rPr>
              <a:t>日常节水</a:t>
            </a:r>
            <a:endParaRPr lang="zh-CN" altLang="en-US" sz="3600" b="1" dirty="0">
              <a:ln w="28575">
                <a:solidFill>
                  <a:srgbClr val="3DCC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ZHanZhenGuangBiaoS-GB" panose="02000000000000000000" pitchFamily="2" charset="-122"/>
              <a:ea typeface="FZHanZhenGuangBiaoS-GB" panose="02000000000000000000" pitchFamily="2" charset="-122"/>
              <a:sym typeface="FZHanZhenGuangBiaoS-GB" panose="02000000000000000000" pitchFamily="2" charset="-122"/>
            </a:endParaRPr>
          </a:p>
        </p:txBody>
      </p:sp>
      <p:sp>
        <p:nvSpPr>
          <p:cNvPr id="32" name="内容占位符 2"/>
          <p:cNvSpPr>
            <a:spLocks noGrp="1"/>
          </p:cNvSpPr>
          <p:nvPr/>
        </p:nvSpPr>
        <p:spPr>
          <a:xfrm>
            <a:off x="6491111" y="4769362"/>
            <a:ext cx="4965498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dirty="0">
                <a:ln w="28575">
                  <a:solidFill>
                    <a:srgbClr val="3DCC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  <a:sym typeface="FZHanZhenGuangBiaoS-GB" panose="02000000000000000000" pitchFamily="2" charset="-122"/>
              </a:rPr>
              <a:t>生活节水小窍门</a:t>
            </a:r>
            <a:endParaRPr lang="zh-CN" altLang="en-US" sz="3600" b="1" dirty="0">
              <a:ln w="28575">
                <a:solidFill>
                  <a:srgbClr val="3DCC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ZHanZhenGuangBiaoS-GB" panose="02000000000000000000" pitchFamily="2" charset="-122"/>
              <a:ea typeface="FZHanZhenGuangBiaoS-GB" panose="02000000000000000000" pitchFamily="2" charset="-122"/>
              <a:sym typeface="FZHanZhenGuangBiaoS-GB" panose="020000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15" y="1724473"/>
            <a:ext cx="3800474" cy="376321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39" y="179316"/>
            <a:ext cx="2952619" cy="253806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8586">
            <a:off x="10612961" y="4388714"/>
            <a:ext cx="1148515" cy="11485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6" t="-370" r="46725" b="50609"/>
          <a:stretch>
            <a:fillRect/>
          </a:stretch>
        </p:blipFill>
        <p:spPr>
          <a:xfrm>
            <a:off x="5867593" y="1273843"/>
            <a:ext cx="564444" cy="637016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6" t="-370" r="46725" b="50609"/>
          <a:stretch>
            <a:fillRect/>
          </a:stretch>
        </p:blipFill>
        <p:spPr>
          <a:xfrm>
            <a:off x="5867593" y="2198629"/>
            <a:ext cx="564444" cy="637016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6" t="-370" r="46725" b="50609"/>
          <a:stretch>
            <a:fillRect/>
          </a:stretch>
        </p:blipFill>
        <p:spPr>
          <a:xfrm>
            <a:off x="5867593" y="3123519"/>
            <a:ext cx="564444" cy="63701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6" t="-370" r="46725" b="50609"/>
          <a:stretch>
            <a:fillRect/>
          </a:stretch>
        </p:blipFill>
        <p:spPr>
          <a:xfrm>
            <a:off x="5867593" y="3958854"/>
            <a:ext cx="564444" cy="637016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6" t="-370" r="46725" b="50609"/>
          <a:stretch>
            <a:fillRect/>
          </a:stretch>
        </p:blipFill>
        <p:spPr>
          <a:xfrm>
            <a:off x="5867593" y="4801147"/>
            <a:ext cx="564444" cy="637016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4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582" y="4189764"/>
            <a:ext cx="4975708" cy="155543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30" b="33119"/>
          <a:stretch>
            <a:fillRect/>
          </a:stretch>
        </p:blipFill>
        <p:spPr>
          <a:xfrm>
            <a:off x="9883974" y="337061"/>
            <a:ext cx="2038218" cy="67018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43195"/>
            <a:ext cx="12192000" cy="244475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4" y="5745196"/>
            <a:ext cx="12191998" cy="1100998"/>
            <a:chOff x="1" y="5794937"/>
            <a:chExt cx="12191998" cy="110099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sp>
        <p:nvSpPr>
          <p:cNvPr id="28" name="Text Box 35"/>
          <p:cNvSpPr txBox="1"/>
          <p:nvPr/>
        </p:nvSpPr>
        <p:spPr>
          <a:xfrm>
            <a:off x="1117600" y="997343"/>
            <a:ext cx="726440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>
              <a:spcBef>
                <a:spcPct val="50000"/>
              </a:spcBef>
              <a:buClrTx/>
              <a:buSzTx/>
              <a:buFontTx/>
              <a:buNone/>
              <a:defRPr kumimoji="0" sz="3600" b="1" cap="none" spc="0" normalizeH="0" baseline="0">
                <a:ln w="28575">
                  <a:solidFill>
                    <a:srgbClr val="3DCC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</a:defRPr>
            </a:lvl1pPr>
          </a:lstStyle>
          <a:p>
            <a:r>
              <a:rPr lang="zh-CN" altLang="en-US" dirty="0">
                <a:sym typeface="FZHanZhenGuangBiaoS-GB" panose="02000000000000000000" pitchFamily="2" charset="-122"/>
              </a:rPr>
              <a:t>防治水体污染措施</a:t>
            </a:r>
            <a:endParaRPr lang="zh-CN" altLang="en-US" dirty="0">
              <a:sym typeface="FZHanZhenGuangBiaoS-GB" panose="020000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57108" y="685582"/>
            <a:ext cx="860492" cy="943961"/>
            <a:chOff x="511108" y="349439"/>
            <a:chExt cx="860492" cy="943961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08" y="349439"/>
              <a:ext cx="724167" cy="724167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1" y="579688"/>
              <a:ext cx="498409" cy="713712"/>
            </a:xfrm>
            <a:prstGeom prst="rect">
              <a:avLst/>
            </a:prstGeom>
          </p:spPr>
        </p:pic>
      </p:grpSp>
      <p:sp>
        <p:nvSpPr>
          <p:cNvPr id="37" name="Rectangle 2"/>
          <p:cNvSpPr>
            <a:spLocks noGrp="1"/>
          </p:cNvSpPr>
          <p:nvPr/>
        </p:nvSpPr>
        <p:spPr>
          <a:xfrm>
            <a:off x="1305089" y="1539496"/>
            <a:ext cx="5721384" cy="3745104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28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	水的浪费是惊人的</a:t>
            </a:r>
            <a:r>
              <a:rPr lang="zh-CN" altLang="en-US" sz="2800" b="1" dirty="0" smtClean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：</a:t>
            </a:r>
            <a:endParaRPr lang="en-US" altLang="zh-CN" sz="2800" b="1" dirty="0" smtClean="0"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2000" dirty="0" smtClean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一</a:t>
            </a:r>
            <a:r>
              <a:rPr lang="zh-CN" altLang="en-US" sz="200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个关不紧的水龙头，一个月可以流掉1~6m³水</a:t>
            </a:r>
            <a:r>
              <a:rPr lang="zh-CN" altLang="en-US" sz="2000" dirty="0" smtClean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；</a:t>
            </a:r>
            <a:endParaRPr lang="en-US" altLang="zh-CN" sz="2000" dirty="0" smtClean="0"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2000" dirty="0" smtClean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一</a:t>
            </a:r>
            <a:r>
              <a:rPr lang="zh-CN" altLang="en-US" sz="200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个漏水的马桶，一个月要流掉3~25m³水</a:t>
            </a:r>
            <a:r>
              <a:rPr lang="zh-CN" altLang="en-US" sz="2000" dirty="0" smtClean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；</a:t>
            </a:r>
            <a:endParaRPr lang="en-US" altLang="zh-CN" sz="2000" dirty="0" smtClean="0"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2000" dirty="0" smtClean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一</a:t>
            </a:r>
            <a:r>
              <a:rPr lang="zh-CN" altLang="en-US" sz="200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个城市如果有60万个水龙头关不紧、20万个马桶漏水</a:t>
            </a:r>
            <a:r>
              <a:rPr lang="zh-CN" altLang="en-US" sz="2000" dirty="0" smtClean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，</a:t>
            </a:r>
            <a:endParaRPr lang="en-US" altLang="zh-CN" sz="2000" dirty="0" smtClean="0"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2000" dirty="0" smtClean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一年</a:t>
            </a:r>
            <a:r>
              <a:rPr lang="zh-CN" altLang="en-US" sz="200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可损失上亿m³的水。因此，在日常生活中掌握一些节水的小常识是很有必要的。 </a:t>
            </a:r>
            <a:endParaRPr lang="zh-CN" altLang="en-US" sz="2000" dirty="0"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58798" y="1364991"/>
            <a:ext cx="3300987" cy="3660985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30" b="33119"/>
          <a:stretch>
            <a:fillRect/>
          </a:stretch>
        </p:blipFill>
        <p:spPr>
          <a:xfrm>
            <a:off x="9883974" y="337061"/>
            <a:ext cx="2038218" cy="67018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43195"/>
            <a:ext cx="12192000" cy="244475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4" y="5745196"/>
            <a:ext cx="12191998" cy="1100998"/>
            <a:chOff x="1" y="5794937"/>
            <a:chExt cx="12191998" cy="110099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sp>
        <p:nvSpPr>
          <p:cNvPr id="28" name="Text Box 35"/>
          <p:cNvSpPr txBox="1"/>
          <p:nvPr/>
        </p:nvSpPr>
        <p:spPr>
          <a:xfrm>
            <a:off x="1117600" y="1060843"/>
            <a:ext cx="726440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>
              <a:spcBef>
                <a:spcPct val="50000"/>
              </a:spcBef>
              <a:buClrTx/>
              <a:buSzTx/>
              <a:buFontTx/>
              <a:buNone/>
              <a:defRPr kumimoji="0" sz="3600" b="1" cap="none" spc="0" normalizeH="0" baseline="0">
                <a:ln w="28575">
                  <a:solidFill>
                    <a:srgbClr val="3DCC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</a:defRPr>
            </a:lvl1pPr>
          </a:lstStyle>
          <a:p>
            <a:r>
              <a:rPr lang="zh-CN" altLang="en-US" dirty="0">
                <a:sym typeface="FZHanZhenGuangBiaoS-GB" panose="02000000000000000000" pitchFamily="2" charset="-122"/>
              </a:rPr>
              <a:t>防治水体污染措施</a:t>
            </a:r>
            <a:endParaRPr lang="zh-CN" altLang="en-US" dirty="0">
              <a:sym typeface="FZHanZhenGuangBiaoS-GB" panose="020000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57108" y="749082"/>
            <a:ext cx="860492" cy="943961"/>
            <a:chOff x="511108" y="349439"/>
            <a:chExt cx="860492" cy="943961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08" y="349439"/>
              <a:ext cx="724167" cy="724167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1" y="579688"/>
              <a:ext cx="498409" cy="713712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1526669" y="4279618"/>
            <a:ext cx="3860774" cy="2492888"/>
            <a:chOff x="1120292" y="2461693"/>
            <a:chExt cx="4928834" cy="318253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0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-40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292" y="4103444"/>
              <a:ext cx="4928834" cy="154077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6939" y="2461693"/>
              <a:ext cx="4133330" cy="2257874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6384653" y="4491640"/>
            <a:ext cx="3662928" cy="2365320"/>
            <a:chOff x="6221046" y="2796348"/>
            <a:chExt cx="4928834" cy="318277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-40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1046" y="4438342"/>
              <a:ext cx="4928834" cy="1540779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6" t="25032" r="15563" b="18117"/>
            <a:stretch>
              <a:fillRect/>
            </a:stretch>
          </p:blipFill>
          <p:spPr>
            <a:xfrm>
              <a:off x="7010680" y="2796348"/>
              <a:ext cx="3463925" cy="2783836"/>
            </a:xfrm>
            <a:prstGeom prst="rect">
              <a:avLst/>
            </a:prstGeom>
          </p:spPr>
        </p:pic>
      </p:grpSp>
      <p:sp>
        <p:nvSpPr>
          <p:cNvPr id="21" name="云形标注 20"/>
          <p:cNvSpPr/>
          <p:nvPr/>
        </p:nvSpPr>
        <p:spPr>
          <a:xfrm rot="778198">
            <a:off x="2206861" y="1667482"/>
            <a:ext cx="3213592" cy="2280598"/>
          </a:xfrm>
          <a:prstGeom prst="cloudCallout">
            <a:avLst>
              <a:gd name="adj1" fmla="val -22975"/>
              <a:gd name="adj2" fmla="val 70286"/>
            </a:avLst>
          </a:prstGeom>
          <a:solidFill>
            <a:schemeClr val="bg1"/>
          </a:solidFill>
          <a:ln>
            <a:solidFill>
              <a:srgbClr val="55D5F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14" name="Text Box 3"/>
          <p:cNvSpPr txBox="1"/>
          <p:nvPr/>
        </p:nvSpPr>
        <p:spPr>
          <a:xfrm>
            <a:off x="2681314" y="2238734"/>
            <a:ext cx="2264685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Pct val="100000"/>
              <a:buNone/>
            </a:pPr>
            <a:r>
              <a:rPr lang="zh-CN" altLang="en-US" sz="1600" dirty="0" smtClean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刷牙 </a:t>
            </a:r>
            <a:r>
              <a:rPr lang="zh-CN" altLang="en-US" sz="160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，洗脸：不间断放水。 </a:t>
            </a:r>
            <a:endParaRPr lang="zh-CN" altLang="en-US" sz="1600" dirty="0"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  <a:p>
            <a:pPr marL="0" lvl="0" indent="0" eaLnBrk="1" hangingPunct="1">
              <a:spcBef>
                <a:spcPct val="0"/>
              </a:spcBef>
              <a:buClrTx/>
              <a:buSzPct val="100000"/>
              <a:buNone/>
            </a:pPr>
            <a:r>
              <a:rPr lang="zh-CN" altLang="en-US" sz="160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　</a:t>
            </a:r>
            <a:r>
              <a:rPr lang="zh-CN" altLang="en-US" sz="18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  节水：</a:t>
            </a:r>
            <a:r>
              <a:rPr lang="zh-CN" altLang="en-US" sz="160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用杯子接水，用洗脸盆洗脸。 </a:t>
            </a:r>
            <a:endParaRPr lang="zh-CN" altLang="en-US" sz="1600" dirty="0"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22" name="云形标注 21"/>
          <p:cNvSpPr/>
          <p:nvPr/>
        </p:nvSpPr>
        <p:spPr>
          <a:xfrm rot="778198">
            <a:off x="6599576" y="1441480"/>
            <a:ext cx="3564847" cy="2488738"/>
          </a:xfrm>
          <a:prstGeom prst="cloudCallout">
            <a:avLst>
              <a:gd name="adj1" fmla="val 36759"/>
              <a:gd name="adj2" fmla="val 68908"/>
            </a:avLst>
          </a:prstGeom>
          <a:solidFill>
            <a:schemeClr val="bg1"/>
          </a:solidFill>
          <a:ln>
            <a:solidFill>
              <a:srgbClr val="55D5F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15" name="Text Box 4"/>
          <p:cNvSpPr txBox="1"/>
          <p:nvPr/>
        </p:nvSpPr>
        <p:spPr>
          <a:xfrm>
            <a:off x="7137363" y="1984893"/>
            <a:ext cx="2574262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lvl="0" indent="0" fontAlgn="base">
              <a:spcBef>
                <a:spcPct val="0"/>
              </a:spcBef>
              <a:spcAft>
                <a:spcPct val="0"/>
              </a:spcAft>
              <a:buClrTx/>
              <a:buSzPct val="100000"/>
              <a:buFont typeface="Symbol" panose="05050102010706020507" pitchFamily="18" charset="2"/>
              <a:buNone/>
              <a:defRPr sz="1600" b="1">
                <a:solidFill>
                  <a:srgbClr val="0DC3F3"/>
                </a:solidFill>
                <a:latin typeface="Arial" panose="020B0604020202020204" pitchFamily="34" charset="0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/>
            </a:lvl5pPr>
          </a:lstStyle>
          <a:p>
            <a:r>
              <a:rPr lang="zh-CN" altLang="en-US" sz="1400" dirty="0" smtClean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洗衣机</a:t>
            </a:r>
            <a:r>
              <a:rPr lang="zh-CN" altLang="en-US" sz="140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不间断地边注水边冲淋、排水的洗衣方式。 </a:t>
            </a:r>
            <a:endParaRPr lang="zh-CN" altLang="en-US" sz="1400" dirty="0"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  <a:p>
            <a:r>
              <a:rPr lang="zh-CN" altLang="en-US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　  节水：</a:t>
            </a:r>
            <a:r>
              <a:rPr lang="zh-CN" altLang="en-US" sz="1400" b="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衣物集中洗涤，减少洗衣次数；小件、少量衣物提倡手洗；洗涤剂投放适量。</a:t>
            </a:r>
            <a:endParaRPr lang="zh-CN" altLang="en-US" sz="1400" b="0" dirty="0"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pic>
        <p:nvPicPr>
          <p:cNvPr id="3075" name="图片 99"/>
          <p:cNvPicPr/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14" grpId="0"/>
      <p:bldP spid="22" grpId="0" bldLvl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30" b="33119"/>
          <a:stretch>
            <a:fillRect/>
          </a:stretch>
        </p:blipFill>
        <p:spPr>
          <a:xfrm>
            <a:off x="9883974" y="337061"/>
            <a:ext cx="2038218" cy="67018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43195"/>
            <a:ext cx="12192000" cy="244475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4" y="5745196"/>
            <a:ext cx="12191998" cy="1100998"/>
            <a:chOff x="1" y="5794937"/>
            <a:chExt cx="12191998" cy="110099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sp>
        <p:nvSpPr>
          <p:cNvPr id="28" name="Text Box 35"/>
          <p:cNvSpPr txBox="1"/>
          <p:nvPr/>
        </p:nvSpPr>
        <p:spPr>
          <a:xfrm>
            <a:off x="1117600" y="438543"/>
            <a:ext cx="726440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>
              <a:spcBef>
                <a:spcPct val="50000"/>
              </a:spcBef>
              <a:buClrTx/>
              <a:buSzTx/>
              <a:buFontTx/>
              <a:buNone/>
              <a:defRPr kumimoji="0" sz="3600" b="1" cap="none" spc="0" normalizeH="0" baseline="0">
                <a:ln w="28575">
                  <a:solidFill>
                    <a:srgbClr val="3DCC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</a:defRPr>
            </a:lvl1pPr>
          </a:lstStyle>
          <a:p>
            <a:r>
              <a:rPr lang="zh-CN" altLang="en-US" dirty="0">
                <a:sym typeface="FZHanZhenGuangBiaoS-GB" panose="02000000000000000000" pitchFamily="2" charset="-122"/>
              </a:rPr>
              <a:t>防治水体污染措施</a:t>
            </a:r>
            <a:endParaRPr lang="zh-CN" altLang="en-US" dirty="0">
              <a:sym typeface="FZHanZhenGuangBiaoS-GB" panose="020000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57108" y="126782"/>
            <a:ext cx="860492" cy="943961"/>
            <a:chOff x="511108" y="349439"/>
            <a:chExt cx="860492" cy="943961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08" y="349439"/>
              <a:ext cx="724167" cy="724167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1" y="579688"/>
              <a:ext cx="498409" cy="713712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69" y="5146508"/>
            <a:ext cx="3860774" cy="120689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53" y="5292809"/>
            <a:ext cx="3662928" cy="1145050"/>
          </a:xfrm>
          <a:prstGeom prst="rect">
            <a:avLst/>
          </a:prstGeom>
        </p:spPr>
      </p:pic>
      <p:sp>
        <p:nvSpPr>
          <p:cNvPr id="21" name="云形标注 20"/>
          <p:cNvSpPr/>
          <p:nvPr/>
        </p:nvSpPr>
        <p:spPr>
          <a:xfrm rot="778198">
            <a:off x="1920602" y="1186481"/>
            <a:ext cx="3213592" cy="2280598"/>
          </a:xfrm>
          <a:prstGeom prst="cloudCallout">
            <a:avLst>
              <a:gd name="adj1" fmla="val -28425"/>
              <a:gd name="adj2" fmla="val 69197"/>
            </a:avLst>
          </a:prstGeom>
          <a:solidFill>
            <a:schemeClr val="bg1"/>
          </a:solidFill>
          <a:ln>
            <a:solidFill>
              <a:srgbClr val="55D5F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22" name="云形标注 21"/>
          <p:cNvSpPr/>
          <p:nvPr/>
        </p:nvSpPr>
        <p:spPr>
          <a:xfrm rot="778198">
            <a:off x="6613527" y="1055219"/>
            <a:ext cx="3564847" cy="2488738"/>
          </a:xfrm>
          <a:prstGeom prst="cloudCallout">
            <a:avLst>
              <a:gd name="adj1" fmla="val 27522"/>
              <a:gd name="adj2" fmla="val 61482"/>
            </a:avLst>
          </a:prstGeom>
          <a:solidFill>
            <a:schemeClr val="bg1"/>
          </a:solidFill>
          <a:ln>
            <a:solidFill>
              <a:srgbClr val="55D5F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2505559" y="1745756"/>
            <a:ext cx="2244241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Pct val="100000"/>
              <a:buNone/>
            </a:pPr>
            <a:r>
              <a:rPr lang="zh-CN" altLang="en-US" sz="1600" b="1" dirty="0" smtClean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长</a:t>
            </a:r>
            <a:r>
              <a:rPr lang="zh-CN" altLang="en-US" sz="16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时间不间断冲淋 。</a:t>
            </a:r>
            <a:endParaRPr lang="zh-CN" altLang="en-US" sz="1600" b="1" dirty="0"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  <a:p>
            <a:pPr marL="0" lvl="0" indent="0" eaLnBrk="1" hangingPunct="1">
              <a:spcBef>
                <a:spcPct val="0"/>
              </a:spcBef>
              <a:buClrTx/>
              <a:buSzPct val="100000"/>
              <a:buNone/>
            </a:pPr>
            <a:r>
              <a:rPr lang="zh-CN" altLang="en-US" sz="160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　</a:t>
            </a:r>
            <a:r>
              <a:rPr lang="zh-CN" altLang="en-US" sz="16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  节水：</a:t>
            </a:r>
            <a:r>
              <a:rPr lang="zh-CN" altLang="en-US" sz="160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间断放水淋浴，搓洗时及时关水，避免过长时间冲淋。</a:t>
            </a:r>
            <a:endParaRPr lang="zh-CN" altLang="en-US" sz="1600" dirty="0"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32" name="Text Box 4"/>
          <p:cNvSpPr txBox="1"/>
          <p:nvPr/>
        </p:nvSpPr>
        <p:spPr>
          <a:xfrm>
            <a:off x="7377906" y="1782040"/>
            <a:ext cx="2299494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Pct val="100000"/>
              <a:buNone/>
            </a:pPr>
            <a:r>
              <a:rPr lang="zh-CN" altLang="en-US" sz="1600" b="1" dirty="0" smtClean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热水</a:t>
            </a:r>
            <a:r>
              <a:rPr lang="zh-CN" altLang="en-US" sz="16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出来需要一段时间，白白流走了。</a:t>
            </a:r>
            <a:endParaRPr lang="zh-CN" altLang="en-US" sz="1600" b="1" dirty="0"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  <a:p>
            <a:pPr marL="0" lvl="0" indent="0" eaLnBrk="1" hangingPunct="1">
              <a:spcBef>
                <a:spcPct val="0"/>
              </a:spcBef>
              <a:buClrTx/>
              <a:buSzPct val="100000"/>
              <a:buNone/>
            </a:pPr>
            <a:r>
              <a:rPr lang="zh-CN" altLang="en-US" sz="16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      节水：</a:t>
            </a:r>
            <a:r>
              <a:rPr lang="zh-CN" altLang="en-US" sz="160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用桶装着。</a:t>
            </a:r>
            <a:endParaRPr lang="zh-CN" altLang="en-US" sz="1600" dirty="0"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511" y="3577801"/>
            <a:ext cx="2643789" cy="26437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628" y="2855280"/>
            <a:ext cx="3038915" cy="3038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波形 33"/>
          <p:cNvSpPr/>
          <p:nvPr/>
        </p:nvSpPr>
        <p:spPr>
          <a:xfrm>
            <a:off x="5536666" y="2138491"/>
            <a:ext cx="4994540" cy="1400774"/>
          </a:xfrm>
          <a:prstGeom prst="wave">
            <a:avLst>
              <a:gd name="adj1" fmla="val 3737"/>
              <a:gd name="adj2" fmla="val 0"/>
            </a:avLst>
          </a:prstGeom>
          <a:solidFill>
            <a:schemeClr val="bg1"/>
          </a:solidFill>
          <a:ln>
            <a:solidFill>
              <a:srgbClr val="0DC3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30" b="33119"/>
          <a:stretch>
            <a:fillRect/>
          </a:stretch>
        </p:blipFill>
        <p:spPr>
          <a:xfrm>
            <a:off x="9883974" y="337061"/>
            <a:ext cx="2038218" cy="67018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43195"/>
            <a:ext cx="12192000" cy="244475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4" y="5745196"/>
            <a:ext cx="12191998" cy="1100998"/>
            <a:chOff x="1" y="5794937"/>
            <a:chExt cx="12191998" cy="110099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sp>
        <p:nvSpPr>
          <p:cNvPr id="28" name="Text Box 35"/>
          <p:cNvSpPr txBox="1"/>
          <p:nvPr/>
        </p:nvSpPr>
        <p:spPr>
          <a:xfrm>
            <a:off x="1117600" y="375043"/>
            <a:ext cx="726440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>
              <a:spcBef>
                <a:spcPct val="50000"/>
              </a:spcBef>
              <a:buClrTx/>
              <a:buSzTx/>
              <a:buFontTx/>
              <a:buNone/>
              <a:defRPr kumimoji="0" sz="3600" b="1" cap="none" spc="0" normalizeH="0" baseline="0">
                <a:ln w="28575">
                  <a:solidFill>
                    <a:srgbClr val="3DCC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</a:defRPr>
            </a:lvl1pPr>
          </a:lstStyle>
          <a:p>
            <a:r>
              <a:rPr lang="zh-CN" altLang="en-US" dirty="0">
                <a:sym typeface="FZHanZhenGuangBiaoS-GB" panose="02000000000000000000" pitchFamily="2" charset="-122"/>
              </a:rPr>
              <a:t>防治水体污染措施</a:t>
            </a:r>
            <a:endParaRPr lang="zh-CN" altLang="en-US" dirty="0">
              <a:sym typeface="FZHanZhenGuangBiaoS-GB" panose="020000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57108" y="63282"/>
            <a:ext cx="860492" cy="943961"/>
            <a:chOff x="511108" y="349439"/>
            <a:chExt cx="860492" cy="943961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08" y="349439"/>
              <a:ext cx="724167" cy="724167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1" y="579688"/>
              <a:ext cx="498409" cy="713712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53" y="4717987"/>
            <a:ext cx="3662928" cy="1145050"/>
          </a:xfrm>
          <a:prstGeom prst="rect">
            <a:avLst/>
          </a:prstGeom>
        </p:spPr>
      </p:pic>
      <p:sp>
        <p:nvSpPr>
          <p:cNvPr id="20" name="Text Box 3"/>
          <p:cNvSpPr txBox="1"/>
          <p:nvPr/>
        </p:nvSpPr>
        <p:spPr>
          <a:xfrm>
            <a:off x="5781343" y="2340716"/>
            <a:ext cx="5181598" cy="88658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 eaLnBrk="1" hangingPunct="1">
              <a:lnSpc>
                <a:spcPct val="150000"/>
              </a:lnSpc>
              <a:spcBef>
                <a:spcPct val="0"/>
              </a:spcBef>
              <a:buClrTx/>
              <a:buSzPct val="100000"/>
              <a:buFont typeface="Wingdings" panose="05000000000000000000" pitchFamily="2" charset="2"/>
              <a:buChar char="ü"/>
            </a:pPr>
            <a:r>
              <a:rPr lang="zh-CN" altLang="en-US" sz="1800" b="1" dirty="0" smtClean="0">
                <a:solidFill>
                  <a:srgbClr val="0DC3F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人</a:t>
            </a:r>
            <a:r>
              <a:rPr lang="zh-CN" altLang="en-US" sz="1800" b="1" dirty="0">
                <a:solidFill>
                  <a:srgbClr val="0DC3F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走，水龙头忘关 </a:t>
            </a:r>
            <a:endParaRPr lang="zh-CN" altLang="en-US" sz="1800" b="1" dirty="0">
              <a:solidFill>
                <a:srgbClr val="0DC3F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  <a:p>
            <a:pPr lvl="0" eaLnBrk="1" hangingPunct="1">
              <a:lnSpc>
                <a:spcPct val="150000"/>
              </a:lnSpc>
              <a:spcBef>
                <a:spcPct val="0"/>
              </a:spcBef>
              <a:buClrTx/>
              <a:buSzPct val="100000"/>
              <a:buFont typeface="Wingdings" panose="05000000000000000000" pitchFamily="2" charset="2"/>
              <a:buChar char="ü"/>
            </a:pPr>
            <a:r>
              <a:rPr lang="zh-CN" altLang="en-US" sz="1800" b="1" dirty="0" smtClean="0">
                <a:solidFill>
                  <a:srgbClr val="0DC3F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停水</a:t>
            </a:r>
            <a:r>
              <a:rPr lang="zh-CN" altLang="en-US" sz="1800" b="1" dirty="0">
                <a:solidFill>
                  <a:srgbClr val="0DC3F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后水龙头没关，再来水时无人问津。</a:t>
            </a:r>
            <a:endParaRPr lang="zh-CN" altLang="en-US" sz="1100" b="1" dirty="0">
              <a:solidFill>
                <a:srgbClr val="0DC3F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33" name="Text Box 4"/>
          <p:cNvSpPr txBox="1"/>
          <p:nvPr/>
        </p:nvSpPr>
        <p:spPr>
          <a:xfrm>
            <a:off x="5781343" y="3681990"/>
            <a:ext cx="4593953" cy="160588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ClrTx/>
              <a:buSzPct val="100000"/>
              <a:buNone/>
            </a:pPr>
            <a:r>
              <a:rPr lang="zh-CN" altLang="en-US" sz="28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节水：</a:t>
            </a:r>
            <a:r>
              <a:rPr lang="zh-CN" altLang="en-US" sz="200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在水龙头附近张贴提示，水龙头随开随关；出门前、临睡前仔细检查水龙头是否关好，有无</a:t>
            </a:r>
            <a:r>
              <a:rPr lang="zh-CN" altLang="en-US" sz="2000" dirty="0" smtClean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漏水。</a:t>
            </a:r>
            <a:endParaRPr lang="zh-CN" altLang="en-US" dirty="0"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102886"/>
            <a:ext cx="4187625" cy="4187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0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-1"/>
            <a:ext cx="12192000" cy="4133931"/>
          </a:xfrm>
          <a:prstGeom prst="rect">
            <a:avLst/>
          </a:prstGeom>
          <a:solidFill>
            <a:srgbClr val="AFE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ZHanZhenGuangBiaoS-GB" panose="02000000000000000000" pitchFamily="2" charset="-122"/>
              <a:ea typeface="FZHanZhenGuangBiaoS-GB" panose="02000000000000000000" pitchFamily="2" charset="-122"/>
              <a:cs typeface="+mn-ea"/>
              <a:sym typeface="FZHanZhenGuangBiaoS-GB" panose="02000000000000000000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692"/>
            <a:ext cx="12192000" cy="2444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368" y="393548"/>
            <a:ext cx="1109920" cy="56849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12" y="5656750"/>
            <a:ext cx="789033" cy="11969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636" y="978456"/>
            <a:ext cx="534484" cy="2751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81" y="3279565"/>
            <a:ext cx="8763497" cy="2739514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" y="5794937"/>
            <a:ext cx="12191998" cy="1100998"/>
            <a:chOff x="1" y="5794937"/>
            <a:chExt cx="12191998" cy="110099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087" y="4898817"/>
            <a:ext cx="1319549" cy="13546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89" y="459994"/>
            <a:ext cx="1168900" cy="602161"/>
          </a:xfrm>
          <a:prstGeom prst="rect">
            <a:avLst/>
          </a:prstGeom>
        </p:spPr>
      </p:pic>
      <p:sp>
        <p:nvSpPr>
          <p:cNvPr id="28" name="内容占位符 2"/>
          <p:cNvSpPr>
            <a:spLocks noGrp="1"/>
          </p:cNvSpPr>
          <p:nvPr/>
        </p:nvSpPr>
        <p:spPr>
          <a:xfrm>
            <a:off x="4162473" y="1809036"/>
            <a:ext cx="4816691" cy="280076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8800" b="1" dirty="0" smtClean="0">
                <a:ln w="38100">
                  <a:solidFill>
                    <a:srgbClr val="3DCC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  <a:sym typeface="FZHanZhenGuangBiaoS-GB" panose="02000000000000000000" pitchFamily="2" charset="-122"/>
              </a:rPr>
              <a:t>生活节水小窍门</a:t>
            </a:r>
            <a:endParaRPr lang="zh-CN" altLang="en-US" sz="8800" b="1" dirty="0">
              <a:ln w="38100">
                <a:solidFill>
                  <a:srgbClr val="3DCCFF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ZHanZhenGuangBiaoS-GB" panose="02000000000000000000" pitchFamily="2" charset="-122"/>
              <a:ea typeface="FZHanZhenGuangBiaoS-GB" panose="02000000000000000000" pitchFamily="2" charset="-122"/>
              <a:sym typeface="FZHanZhenGuangBiaoS-GB" panose="02000000000000000000" pitchFamily="2" charset="-122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011" y="-223183"/>
            <a:ext cx="2096277" cy="1801957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8012">
            <a:off x="8647313" y="2857479"/>
            <a:ext cx="1642091" cy="164209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1988" flipH="1">
            <a:off x="3420998" y="1082483"/>
            <a:ext cx="1148515" cy="1148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65" y="1606196"/>
            <a:ext cx="4221206" cy="4493767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波形 38"/>
          <p:cNvSpPr/>
          <p:nvPr/>
        </p:nvSpPr>
        <p:spPr>
          <a:xfrm>
            <a:off x="4789157" y="2793610"/>
            <a:ext cx="5959118" cy="815522"/>
          </a:xfrm>
          <a:prstGeom prst="wave">
            <a:avLst>
              <a:gd name="adj1" fmla="val 3737"/>
              <a:gd name="adj2" fmla="val 0"/>
            </a:avLst>
          </a:prstGeom>
          <a:solidFill>
            <a:schemeClr val="bg1"/>
          </a:solidFill>
          <a:ln>
            <a:solidFill>
              <a:srgbClr val="0DC3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ZHanZhenGuangBiaoS-GB" panose="02000000000000000000" pitchFamily="2" charset="-122"/>
              <a:ea typeface="FZHanZhenGuangBiaoS-GB" panose="02000000000000000000" pitchFamily="2" charset="-122"/>
              <a:sym typeface="FZHanZhenGuangBiaoS-GB" panose="02000000000000000000" pitchFamily="2" charset="-122"/>
            </a:endParaRPr>
          </a:p>
        </p:txBody>
      </p:sp>
      <p:sp>
        <p:nvSpPr>
          <p:cNvPr id="40" name="波形 39"/>
          <p:cNvSpPr/>
          <p:nvPr/>
        </p:nvSpPr>
        <p:spPr>
          <a:xfrm>
            <a:off x="4806464" y="3695088"/>
            <a:ext cx="5959118" cy="1213446"/>
          </a:xfrm>
          <a:prstGeom prst="wave">
            <a:avLst>
              <a:gd name="adj1" fmla="val 3737"/>
              <a:gd name="adj2" fmla="val 0"/>
            </a:avLst>
          </a:prstGeom>
          <a:solidFill>
            <a:schemeClr val="bg1"/>
          </a:solidFill>
          <a:ln>
            <a:solidFill>
              <a:srgbClr val="0DC3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ZHanZhenGuangBiaoS-GB" panose="02000000000000000000" pitchFamily="2" charset="-122"/>
              <a:ea typeface="FZHanZhenGuangBiaoS-GB" panose="02000000000000000000" pitchFamily="2" charset="-122"/>
              <a:sym typeface="FZHanZhenGuangBiaoS-GB" panose="02000000000000000000" pitchFamily="2" charset="-122"/>
            </a:endParaRPr>
          </a:p>
        </p:txBody>
      </p:sp>
      <p:sp>
        <p:nvSpPr>
          <p:cNvPr id="41" name="波形 40"/>
          <p:cNvSpPr/>
          <p:nvPr/>
        </p:nvSpPr>
        <p:spPr>
          <a:xfrm>
            <a:off x="4806464" y="4987546"/>
            <a:ext cx="5959118" cy="750884"/>
          </a:xfrm>
          <a:prstGeom prst="wave">
            <a:avLst>
              <a:gd name="adj1" fmla="val 3737"/>
              <a:gd name="adj2" fmla="val 0"/>
            </a:avLst>
          </a:prstGeom>
          <a:solidFill>
            <a:schemeClr val="bg1"/>
          </a:solidFill>
          <a:ln>
            <a:solidFill>
              <a:srgbClr val="0DC3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ZHanZhenGuangBiaoS-GB" panose="02000000000000000000" pitchFamily="2" charset="-122"/>
              <a:ea typeface="FZHanZhenGuangBiaoS-GB" panose="02000000000000000000" pitchFamily="2" charset="-122"/>
              <a:sym typeface="FZHanZhenGuangBiaoS-GB" panose="02000000000000000000" pitchFamily="2" charset="-122"/>
            </a:endParaRPr>
          </a:p>
        </p:txBody>
      </p:sp>
      <p:sp>
        <p:nvSpPr>
          <p:cNvPr id="38" name="波形 37"/>
          <p:cNvSpPr/>
          <p:nvPr/>
        </p:nvSpPr>
        <p:spPr>
          <a:xfrm>
            <a:off x="4789157" y="1903226"/>
            <a:ext cx="5959118" cy="815522"/>
          </a:xfrm>
          <a:prstGeom prst="wave">
            <a:avLst>
              <a:gd name="adj1" fmla="val 3737"/>
              <a:gd name="adj2" fmla="val 0"/>
            </a:avLst>
          </a:prstGeom>
          <a:solidFill>
            <a:schemeClr val="bg1"/>
          </a:solidFill>
          <a:ln>
            <a:solidFill>
              <a:srgbClr val="0DC3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ZHanZhenGuangBiaoS-GB" panose="02000000000000000000" pitchFamily="2" charset="-122"/>
              <a:ea typeface="FZHanZhenGuangBiaoS-GB" panose="02000000000000000000" pitchFamily="2" charset="-122"/>
              <a:sym typeface="FZHanZhenGuangBiaoS-GB" panose="02000000000000000000" pitchFamily="2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4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03" y="4747754"/>
            <a:ext cx="3860774" cy="120689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30" b="33119"/>
          <a:stretch>
            <a:fillRect/>
          </a:stretch>
        </p:blipFill>
        <p:spPr>
          <a:xfrm>
            <a:off x="9883974" y="337061"/>
            <a:ext cx="2038218" cy="67018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43195"/>
            <a:ext cx="12192000" cy="244475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4" y="5745196"/>
            <a:ext cx="12191998" cy="1100998"/>
            <a:chOff x="1" y="5794937"/>
            <a:chExt cx="12191998" cy="110099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sp>
        <p:nvSpPr>
          <p:cNvPr id="28" name="Text Box 35"/>
          <p:cNvSpPr txBox="1"/>
          <p:nvPr/>
        </p:nvSpPr>
        <p:spPr>
          <a:xfrm>
            <a:off x="1117600" y="375043"/>
            <a:ext cx="726440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>
              <a:spcBef>
                <a:spcPct val="50000"/>
              </a:spcBef>
              <a:buClrTx/>
              <a:buSzTx/>
              <a:buFontTx/>
              <a:buNone/>
              <a:defRPr kumimoji="0" sz="2800" b="1" cap="none" spc="0" normalizeH="0" baseline="0">
                <a:ln w="3175">
                  <a:solidFill>
                    <a:schemeClr val="bg1"/>
                  </a:solidFill>
                </a:ln>
                <a:solidFill>
                  <a:srgbClr val="00AB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zh-CN" altLang="en-US" sz="3600" dirty="0" smtClean="0">
                <a:ln w="28575">
                  <a:solidFill>
                    <a:srgbClr val="3DCCFF"/>
                  </a:solidFill>
                </a:ln>
                <a:solidFill>
                  <a:schemeClr val="bg1"/>
                </a:solidFill>
                <a:latin typeface="FZHanZhenGuangBiaoS-GB" panose="02000000000000000000" pitchFamily="2" charset="-122"/>
                <a:ea typeface="FZHanZhenGuangBiaoS-GB" panose="02000000000000000000" pitchFamily="2" charset="-122"/>
                <a:sym typeface="FZHanZhenGuangBiaoS-GB" panose="02000000000000000000" pitchFamily="2" charset="-122"/>
              </a:rPr>
              <a:t>生活节水小窍门</a:t>
            </a:r>
            <a:endParaRPr lang="zh-CN" altLang="en-US" sz="3600" dirty="0">
              <a:ln w="28575">
                <a:solidFill>
                  <a:srgbClr val="3DCCFF"/>
                </a:solidFill>
              </a:ln>
              <a:solidFill>
                <a:schemeClr val="bg1"/>
              </a:solidFill>
              <a:latin typeface="FZHanZhenGuangBiaoS-GB" panose="02000000000000000000" pitchFamily="2" charset="-122"/>
              <a:ea typeface="FZHanZhenGuangBiaoS-GB" panose="02000000000000000000" pitchFamily="2" charset="-122"/>
              <a:sym typeface="FZHanZhenGuangBiaoS-GB" panose="020000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57108" y="63282"/>
            <a:ext cx="860492" cy="943961"/>
            <a:chOff x="511108" y="349439"/>
            <a:chExt cx="860492" cy="943961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08" y="349439"/>
              <a:ext cx="724167" cy="724167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1" y="579688"/>
              <a:ext cx="498409" cy="713712"/>
            </a:xfrm>
            <a:prstGeom prst="rect">
              <a:avLst/>
            </a:prstGeom>
          </p:spPr>
        </p:pic>
      </p:grpSp>
      <p:sp>
        <p:nvSpPr>
          <p:cNvPr id="16" name="Rectangle 2"/>
          <p:cNvSpPr>
            <a:spLocks noGrp="1"/>
          </p:cNvSpPr>
          <p:nvPr/>
        </p:nvSpPr>
        <p:spPr>
          <a:xfrm>
            <a:off x="5908480" y="1087119"/>
            <a:ext cx="3755085" cy="6921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ln w="12700">
                  <a:noFill/>
                </a:ln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cs typeface="+mj-cs"/>
                <a:sym typeface="FZHanZhenGuangBiaoS-GB" panose="02000000000000000000" pitchFamily="2" charset="-122"/>
              </a:rPr>
              <a:t>生活节水小窍门</a:t>
            </a:r>
            <a:endParaRPr lang="zh-CN" altLang="en-US" sz="3600" b="1" dirty="0">
              <a:ln w="12700">
                <a:noFill/>
              </a:ln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cs typeface="+mj-cs"/>
              <a:sym typeface="FZHanZhenGuangBiaoS-GB" panose="02000000000000000000" pitchFamily="2" charset="-122"/>
            </a:endParaRPr>
          </a:p>
        </p:txBody>
      </p:sp>
      <p:sp>
        <p:nvSpPr>
          <p:cNvPr id="22" name="Rectangle 3"/>
          <p:cNvSpPr>
            <a:spLocks noGrp="1"/>
          </p:cNvSpPr>
          <p:nvPr/>
        </p:nvSpPr>
        <p:spPr>
          <a:xfrm>
            <a:off x="5010617" y="2989263"/>
            <a:ext cx="5134174" cy="64008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Clr>
                <a:srgbClr val="0DC3F3"/>
              </a:buClr>
              <a:buFont typeface="Wingdings" panose="05000000000000000000" pitchFamily="2" charset="2"/>
              <a:buChar char="u"/>
            </a:pPr>
            <a:r>
              <a:rPr lang="zh-CN" altLang="en-US" sz="1600" dirty="0" smtClean="0">
                <a:solidFill>
                  <a:srgbClr val="0DC3F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用洗米水、煮面汤、过夜茶清洗碗筷，可以去油，节省用水量和洗洁精的污染。</a:t>
            </a:r>
            <a:endParaRPr lang="zh-CN" altLang="en-US" sz="1600" dirty="0">
              <a:solidFill>
                <a:srgbClr val="0DC3F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23" name="Rectangle 3"/>
          <p:cNvSpPr>
            <a:spLocks noGrp="1"/>
          </p:cNvSpPr>
          <p:nvPr/>
        </p:nvSpPr>
        <p:spPr>
          <a:xfrm>
            <a:off x="4976962" y="3852711"/>
            <a:ext cx="5770880" cy="112776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Clr>
                <a:srgbClr val="0DC3F3"/>
              </a:buClr>
              <a:buFont typeface="Wingdings" panose="05000000000000000000" pitchFamily="2" charset="2"/>
              <a:buChar char="u"/>
            </a:pPr>
            <a:r>
              <a:rPr lang="zh-CN" altLang="en-US" sz="1800" dirty="0" smtClean="0">
                <a:solidFill>
                  <a:schemeClr val="tx1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清洗蔬菜时，尽量放入到盛水容器中，并调整清洗顺序，如：可以先对有皮的蔬菜进行去皮、去泥，然后再进行清洗；先清洗叶类、果类蔬菜，然后清洗根茎类蔬菜。</a:t>
            </a:r>
            <a:endParaRPr lang="zh-CN" altLang="en-US" sz="1800" dirty="0" smtClean="0">
              <a:solidFill>
                <a:schemeClr val="tx1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32" name="Rectangle 3"/>
          <p:cNvSpPr>
            <a:spLocks noGrp="1"/>
          </p:cNvSpPr>
          <p:nvPr/>
        </p:nvSpPr>
        <p:spPr>
          <a:xfrm>
            <a:off x="5010617" y="5204705"/>
            <a:ext cx="2976944" cy="39624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Clr>
                <a:srgbClr val="0DC3F3"/>
              </a:buClr>
              <a:buFont typeface="Wingdings" panose="05000000000000000000" pitchFamily="2" charset="2"/>
              <a:buChar char="u"/>
            </a:pPr>
            <a:r>
              <a:rPr lang="zh-CN" altLang="en-US" sz="1800" dirty="0">
                <a:solidFill>
                  <a:schemeClr val="tx1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不用水来帮助解冻食品。</a:t>
            </a:r>
            <a:endParaRPr lang="zh-CN" altLang="en-US" sz="1800" dirty="0">
              <a:solidFill>
                <a:schemeClr val="tx1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" y="1109917"/>
            <a:ext cx="4725867" cy="4621236"/>
          </a:xfrm>
          <a:prstGeom prst="rect">
            <a:avLst/>
          </a:prstGeom>
        </p:spPr>
      </p:pic>
      <p:sp>
        <p:nvSpPr>
          <p:cNvPr id="2" name="波形 1"/>
          <p:cNvSpPr/>
          <p:nvPr/>
        </p:nvSpPr>
        <p:spPr>
          <a:xfrm>
            <a:off x="4789157" y="2799325"/>
            <a:ext cx="5959118" cy="815522"/>
          </a:xfrm>
          <a:prstGeom prst="wave">
            <a:avLst>
              <a:gd name="adj1" fmla="val 3737"/>
              <a:gd name="adj2" fmla="val 0"/>
            </a:avLst>
          </a:prstGeom>
          <a:solidFill>
            <a:schemeClr val="bg1"/>
          </a:solidFill>
          <a:ln>
            <a:solidFill>
              <a:srgbClr val="0DC3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ZHanZhenGuangBiaoS-GB" panose="02000000000000000000" pitchFamily="2" charset="-122"/>
              <a:ea typeface="FZHanZhenGuangBiaoS-GB" panose="02000000000000000000" pitchFamily="2" charset="-122"/>
              <a:sym typeface="FZHanZhenGuangBiaoS-GB" panose="02000000000000000000" pitchFamily="2" charset="-122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>
          <a:xfrm>
            <a:off x="5010617" y="2067942"/>
            <a:ext cx="5255058" cy="57912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Clr>
                <a:srgbClr val="0DC3F3"/>
              </a:buClr>
              <a:buFont typeface="Wingdings" panose="05000000000000000000" pitchFamily="2" charset="2"/>
              <a:buChar char="u"/>
            </a:pPr>
            <a:r>
              <a:rPr lang="zh-CN" altLang="en-US" sz="1800" dirty="0" smtClean="0">
                <a:solidFill>
                  <a:schemeClr val="tx1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清洗炊具、餐具时，如果油污过重，可以先用纸擦去油污，然后进行冲洗。</a:t>
            </a:r>
            <a:endParaRPr lang="zh-CN" altLang="en-US" sz="1800" dirty="0" smtClean="0">
              <a:solidFill>
                <a:schemeClr val="tx1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4" name="Rectangle 3"/>
          <p:cNvSpPr>
            <a:spLocks noGrp="1"/>
          </p:cNvSpPr>
          <p:nvPr/>
        </p:nvSpPr>
        <p:spPr>
          <a:xfrm>
            <a:off x="5010617" y="2994978"/>
            <a:ext cx="5134174" cy="64008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Clr>
                <a:srgbClr val="0DC3F3"/>
              </a:buClr>
              <a:buFont typeface="Wingdings" panose="05000000000000000000" pitchFamily="2" charset="2"/>
              <a:buChar char="u"/>
            </a:pPr>
            <a:r>
              <a:rPr lang="zh-CN" altLang="en-US" sz="1800" dirty="0" smtClean="0">
                <a:solidFill>
                  <a:schemeClr val="tx1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用洗米水、煮面汤、过夜茶清洗碗筷，可以去油，节省用水量和洗洁精的污染。</a:t>
            </a:r>
            <a:endParaRPr lang="zh-CN" altLang="en-US" sz="1800" dirty="0" smtClean="0">
              <a:solidFill>
                <a:schemeClr val="tx1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38" grpId="0" animBg="1"/>
      <p:bldP spid="16" grpId="0"/>
      <p:bldP spid="22" grpId="0"/>
      <p:bldP spid="23" grpId="0"/>
      <p:bldP spid="32" grpId="0"/>
      <p:bldP spid="2" grpId="0" bldLvl="0" animBg="1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-1"/>
            <a:ext cx="12192000" cy="4133931"/>
          </a:xfrm>
          <a:prstGeom prst="rect">
            <a:avLst/>
          </a:prstGeom>
          <a:solidFill>
            <a:srgbClr val="AFE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ZHanZhenGuangBiaoS-GB" panose="02000000000000000000" pitchFamily="2" charset="-122"/>
              <a:ea typeface="FZHanZhenGuangBiaoS-GB" panose="02000000000000000000" pitchFamily="2" charset="-122"/>
              <a:cs typeface="+mn-ea"/>
              <a:sym typeface="FZHanZhenGuangBiaoS-GB" panose="020000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692"/>
            <a:ext cx="12192000" cy="2444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4" y="3229137"/>
            <a:ext cx="9967192" cy="311579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368" y="393548"/>
            <a:ext cx="1109920" cy="56849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12" y="5656750"/>
            <a:ext cx="789033" cy="1196999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636" y="978456"/>
            <a:ext cx="534484" cy="2751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42" y="-230502"/>
            <a:ext cx="2056543" cy="1767802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" y="5794937"/>
            <a:ext cx="12191998" cy="1100998"/>
            <a:chOff x="1" y="5794937"/>
            <a:chExt cx="12191998" cy="110099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2058782" y="1694822"/>
            <a:ext cx="5371659" cy="280076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50000"/>
              </a:spcBef>
              <a:defRPr sz="8800" b="1">
                <a:ln w="38100">
                  <a:solidFill>
                    <a:srgbClr val="3DCC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</a:defRPr>
            </a:lvl1pPr>
          </a:lstStyle>
          <a:p>
            <a:r>
              <a:rPr lang="zh-CN" altLang="en-US" dirty="0">
                <a:sym typeface="FZHanZhenGuangBiaoS-GB" panose="02000000000000000000" pitchFamily="2" charset="-122"/>
              </a:rPr>
              <a:t>节约用水从我做起</a:t>
            </a:r>
            <a:endParaRPr lang="zh-CN" altLang="en-US" dirty="0">
              <a:sym typeface="FZHanZhenGuangBiaoS-GB" panose="02000000000000000000" pitchFamily="2" charset="-122"/>
            </a:endParaRP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2124733" y="5331754"/>
            <a:ext cx="6701652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ctr" defTabSz="914400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综合服务中心</a:t>
            </a:r>
            <a:r>
              <a:rPr kumimoji="0" lang="en-US" altLang="zh-CN" sz="2400" b="1" kern="1200" cap="none" spc="0" normalizeH="0" baseline="0" noProof="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  </a:t>
            </a:r>
            <a:r>
              <a:rPr kumimoji="0" lang="zh-CN" altLang="en-US" sz="2400" b="1" kern="1200" cap="none" spc="0" normalizeH="0" baseline="0" noProof="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宣</a:t>
            </a:r>
            <a:endParaRPr kumimoji="0" lang="zh-CN" altLang="en-US" sz="2400" b="1" kern="1200" cap="none" spc="0" normalizeH="0" baseline="0" noProof="0" dirty="0"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914" y="1098028"/>
            <a:ext cx="1148515" cy="11485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22" y="5072982"/>
            <a:ext cx="1319549" cy="1354605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89" y="459994"/>
            <a:ext cx="1168900" cy="60216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53794" y="653399"/>
            <a:ext cx="4093507" cy="467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图片 99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1700" y="4495800"/>
            <a:ext cx="3309620" cy="8356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9" grpId="0" build="p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-1"/>
            <a:ext cx="12192000" cy="4133931"/>
          </a:xfrm>
          <a:prstGeom prst="rect">
            <a:avLst/>
          </a:prstGeom>
          <a:solidFill>
            <a:srgbClr val="AFE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ZHanZhenGuangBiaoS-GB" panose="02000000000000000000" pitchFamily="2" charset="-122"/>
              <a:ea typeface="FZHanZhenGuangBiaoS-GB" panose="02000000000000000000" pitchFamily="2" charset="-122"/>
              <a:cs typeface="+mn-ea"/>
              <a:sym typeface="FZHanZhenGuangBiaoS-GB" panose="02000000000000000000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692"/>
            <a:ext cx="12192000" cy="2444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368" y="393548"/>
            <a:ext cx="1109920" cy="56849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12" y="5656750"/>
            <a:ext cx="789033" cy="11969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636" y="978456"/>
            <a:ext cx="534484" cy="2751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81" y="3279565"/>
            <a:ext cx="8763497" cy="2739514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" y="5794937"/>
            <a:ext cx="12191998" cy="1100998"/>
            <a:chOff x="1" y="5794937"/>
            <a:chExt cx="12191998" cy="110099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087" y="4898817"/>
            <a:ext cx="1319549" cy="13546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89" y="459994"/>
            <a:ext cx="1168900" cy="602161"/>
          </a:xfrm>
          <a:prstGeom prst="rect">
            <a:avLst/>
          </a:prstGeom>
        </p:spPr>
      </p:pic>
      <p:sp>
        <p:nvSpPr>
          <p:cNvPr id="28" name="内容占位符 2"/>
          <p:cNvSpPr>
            <a:spLocks noGrp="1"/>
          </p:cNvSpPr>
          <p:nvPr/>
        </p:nvSpPr>
        <p:spPr>
          <a:xfrm>
            <a:off x="4512492" y="2055258"/>
            <a:ext cx="3807865" cy="280076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8800" b="1" dirty="0">
                <a:ln w="38100">
                  <a:solidFill>
                    <a:srgbClr val="3DCC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  <a:sym typeface="FZHanZhenGuangBiaoS-GB" panose="02000000000000000000" pitchFamily="2" charset="-122"/>
              </a:rPr>
              <a:t>珍贵的水资源</a:t>
            </a:r>
            <a:endParaRPr lang="zh-CN" altLang="en-US" sz="8800" b="1" dirty="0">
              <a:ln w="38100">
                <a:solidFill>
                  <a:srgbClr val="3DCCFF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ZHanZhenGuangBiaoS-GB" panose="02000000000000000000" pitchFamily="2" charset="-122"/>
              <a:ea typeface="FZHanZhenGuangBiaoS-GB" panose="02000000000000000000" pitchFamily="2" charset="-122"/>
              <a:sym typeface="FZHanZhenGuangBiaoS-GB" panose="02000000000000000000" pitchFamily="2" charset="-122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011" y="-223183"/>
            <a:ext cx="2096277" cy="1801957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8012">
            <a:off x="8137605" y="2633033"/>
            <a:ext cx="1642091" cy="164209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1988" flipH="1">
            <a:off x="3608034" y="1223338"/>
            <a:ext cx="1148515" cy="1148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17" y="1575915"/>
            <a:ext cx="4221206" cy="4493767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云形标注 25"/>
          <p:cNvSpPr/>
          <p:nvPr/>
        </p:nvSpPr>
        <p:spPr>
          <a:xfrm rot="778198">
            <a:off x="5865776" y="1096418"/>
            <a:ext cx="4921955" cy="3567289"/>
          </a:xfrm>
          <a:prstGeom prst="cloudCallout">
            <a:avLst>
              <a:gd name="adj1" fmla="val -47900"/>
              <a:gd name="adj2" fmla="val 60255"/>
            </a:avLst>
          </a:prstGeom>
          <a:solidFill>
            <a:schemeClr val="bg1"/>
          </a:solidFill>
          <a:ln>
            <a:solidFill>
              <a:srgbClr val="55D5F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ZHanZhenGuangBiaoS-GB" panose="02000000000000000000" pitchFamily="2" charset="-122"/>
              <a:ea typeface="FZHanZhenGuangBiaoS-GB" panose="02000000000000000000" pitchFamily="2" charset="-122"/>
              <a:sym typeface="FZHanZhenGuangBiaoS-GB" panose="02000000000000000000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43195"/>
            <a:ext cx="12192000" cy="244475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" y="4475913"/>
            <a:ext cx="5147733" cy="1609208"/>
          </a:xfrm>
          <a:prstGeom prst="rect">
            <a:avLst/>
          </a:prstGeom>
        </p:spPr>
      </p:pic>
      <p:sp>
        <p:nvSpPr>
          <p:cNvPr id="22" name="Rectangle 5"/>
          <p:cNvSpPr/>
          <p:nvPr/>
        </p:nvSpPr>
        <p:spPr>
          <a:xfrm>
            <a:off x="6928461" y="2077399"/>
            <a:ext cx="3153942" cy="171739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0"/>
              </a:spcBef>
              <a:buClrTx/>
              <a:buSzPct val="100000"/>
              <a:buNone/>
            </a:pPr>
            <a:r>
              <a:rPr lang="zh-CN" altLang="en-US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地球上各种形态的水总储量约为1.39×10</a:t>
            </a:r>
            <a:r>
              <a:rPr lang="zh-CN" altLang="en-US" b="1" baseline="3000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18</a:t>
            </a:r>
            <a:r>
              <a:rPr lang="zh-CN" altLang="en-US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 m</a:t>
            </a:r>
            <a:r>
              <a:rPr lang="zh-CN" altLang="en-US" b="1" baseline="30000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3</a:t>
            </a:r>
            <a:r>
              <a:rPr lang="zh-CN" altLang="en-US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。</a:t>
            </a:r>
            <a:endParaRPr lang="zh-CN" altLang="en-US" b="1" dirty="0"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0" b="33119"/>
          <a:stretch>
            <a:fillRect/>
          </a:stretch>
        </p:blipFill>
        <p:spPr>
          <a:xfrm>
            <a:off x="9731574" y="403424"/>
            <a:ext cx="2038218" cy="67018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14" y="1691766"/>
            <a:ext cx="3478779" cy="3478779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4" y="5745196"/>
            <a:ext cx="12191998" cy="1100998"/>
            <a:chOff x="1" y="5794937"/>
            <a:chExt cx="12191998" cy="1100998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4827" y="3431156"/>
            <a:ext cx="3664394" cy="362846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858" y="1430221"/>
            <a:ext cx="1224068" cy="1224068"/>
          </a:xfrm>
          <a:prstGeom prst="rect">
            <a:avLst/>
          </a:prstGeom>
        </p:spPr>
      </p:pic>
      <p:sp>
        <p:nvSpPr>
          <p:cNvPr id="32" name="Text Box 35"/>
          <p:cNvSpPr txBox="1"/>
          <p:nvPr/>
        </p:nvSpPr>
        <p:spPr>
          <a:xfrm>
            <a:off x="1117600" y="933843"/>
            <a:ext cx="3563938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>
              <a:spcBef>
                <a:spcPct val="50000"/>
              </a:spcBef>
              <a:buClrTx/>
              <a:buSzTx/>
              <a:buFontTx/>
              <a:buNone/>
              <a:defRPr kumimoji="0" sz="3600" b="1" cap="none" spc="0" normalizeH="0" baseline="0">
                <a:ln w="28575">
                  <a:solidFill>
                    <a:srgbClr val="3DCC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</a:defRPr>
            </a:lvl1pPr>
          </a:lstStyle>
          <a:p>
            <a:r>
              <a:rPr lang="zh-CN" altLang="en-US" dirty="0">
                <a:sym typeface="FZHanZhenGuangBiaoS-GB" panose="02000000000000000000" pitchFamily="2" charset="-122"/>
              </a:rPr>
              <a:t>水是宝贵资源</a:t>
            </a:r>
            <a:endParaRPr lang="zh-CN" altLang="en-US" dirty="0">
              <a:sym typeface="FZHanZhenGuangBiaoS-GB" panose="02000000000000000000" pitchFamily="2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257108" y="622082"/>
            <a:ext cx="860492" cy="943961"/>
            <a:chOff x="511108" y="349439"/>
            <a:chExt cx="860492" cy="943961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08" y="349439"/>
              <a:ext cx="724167" cy="724167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1" y="579688"/>
              <a:ext cx="498409" cy="713712"/>
            </a:xfrm>
            <a:prstGeom prst="rect">
              <a:avLst/>
            </a:prstGeom>
          </p:spPr>
        </p:pic>
      </p:grpSp>
      <p:pic>
        <p:nvPicPr>
          <p:cNvPr id="3075" name="图片 99"/>
          <p:cNvPicPr/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43195"/>
            <a:ext cx="12192000" cy="244475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94" y="4418167"/>
            <a:ext cx="5147733" cy="16092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0" b="33119"/>
          <a:stretch>
            <a:fillRect/>
          </a:stretch>
        </p:blipFill>
        <p:spPr>
          <a:xfrm>
            <a:off x="9731574" y="403424"/>
            <a:ext cx="2038218" cy="670182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4" y="5745196"/>
            <a:ext cx="12191998" cy="1100998"/>
            <a:chOff x="1" y="5794937"/>
            <a:chExt cx="12191998" cy="1100998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sp>
        <p:nvSpPr>
          <p:cNvPr id="17" name="Text Box 35"/>
          <p:cNvSpPr txBox="1"/>
          <p:nvPr/>
        </p:nvSpPr>
        <p:spPr>
          <a:xfrm>
            <a:off x="1362279" y="1789405"/>
            <a:ext cx="4165234" cy="5847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defPPr>
              <a:defRPr lang="zh-CN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ln w="12700">
                  <a:solidFill>
                    <a:srgbClr val="603813"/>
                  </a:solidFill>
                </a:ln>
                <a:solidFill>
                  <a:schemeClr val="bg1"/>
                </a:solidFill>
                <a:latin typeface="FZHanZhenGuangBiaoS-GB" panose="02000000000000000000" pitchFamily="2" charset="-122"/>
                <a:ea typeface="FZHanZhenGuangBiaoS-GB" panose="02000000000000000000" pitchFamily="2" charset="-122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ln w="12700">
                  <a:noFill/>
                </a:ln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地球上的水体组成</a:t>
            </a:r>
            <a:endParaRPr lang="zh-CN" altLang="en-US" dirty="0">
              <a:ln w="12700">
                <a:noFill/>
              </a:ln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 t="17593" r="2369" b="20105"/>
          <a:stretch>
            <a:fillRect/>
          </a:stretch>
        </p:blipFill>
        <p:spPr>
          <a:xfrm>
            <a:off x="5773822" y="1329376"/>
            <a:ext cx="5678496" cy="3771215"/>
          </a:xfrm>
          <a:prstGeom prst="rect">
            <a:avLst/>
          </a:prstGeom>
        </p:spPr>
      </p:pic>
      <p:sp>
        <p:nvSpPr>
          <p:cNvPr id="18" name="TextBox 16"/>
          <p:cNvSpPr txBox="1"/>
          <p:nvPr/>
        </p:nvSpPr>
        <p:spPr>
          <a:xfrm>
            <a:off x="1193839" y="4949954"/>
            <a:ext cx="4771932" cy="5847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defPPr>
              <a:defRPr lang="zh-CN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ln w="12700">
                  <a:solidFill>
                    <a:srgbClr val="603813"/>
                  </a:solidFill>
                </a:ln>
                <a:solidFill>
                  <a:schemeClr val="bg1"/>
                </a:solidFill>
                <a:latin typeface="FZHanZhenGuangBiaoS-GB" panose="02000000000000000000" pitchFamily="2" charset="-122"/>
                <a:ea typeface="FZHanZhenGuangBiaoS-GB" panose="02000000000000000000" pitchFamily="2" charset="-122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ln w="12700">
                  <a:noFill/>
                </a:ln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哪些水能被我们利用呢？</a:t>
            </a:r>
            <a:endParaRPr lang="zh-CN" altLang="en-US" dirty="0">
              <a:ln w="12700">
                <a:noFill/>
              </a:ln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32" name="Text Box 4"/>
          <p:cNvSpPr txBox="1"/>
          <p:nvPr/>
        </p:nvSpPr>
        <p:spPr>
          <a:xfrm>
            <a:off x="7721141" y="4981592"/>
            <a:ext cx="3029542" cy="5214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Pct val="100000"/>
              <a:buNone/>
            </a:pPr>
            <a:r>
              <a:rPr lang="zh-CN" altLang="en-US" sz="2800" b="1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世界总水量</a:t>
            </a:r>
            <a:r>
              <a:rPr lang="en-US" altLang="zh-CN" sz="2800" b="1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100%</a:t>
            </a:r>
            <a:endParaRPr lang="en-US" altLang="zh-CN" sz="2800" b="1" dirty="0">
              <a:solidFill>
                <a:srgbClr val="00ABF9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33" name="AutoShape 5"/>
          <p:cNvSpPr/>
          <p:nvPr/>
        </p:nvSpPr>
        <p:spPr>
          <a:xfrm>
            <a:off x="1344817" y="2649838"/>
            <a:ext cx="3505200" cy="563562"/>
          </a:xfrm>
          <a:prstGeom prst="wedgeRoundRectCallout">
            <a:avLst>
              <a:gd name="adj1" fmla="val 57335"/>
              <a:gd name="adj2" fmla="val 38256"/>
              <a:gd name="adj3" fmla="val 16667"/>
            </a:avLst>
          </a:prstGeom>
          <a:solidFill>
            <a:srgbClr val="0DC3F3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>
              <a:spcBef>
                <a:spcPct val="0"/>
              </a:spcBef>
              <a:buClrTx/>
              <a:buSzPct val="100000"/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海洋水</a:t>
            </a:r>
            <a:r>
              <a:rPr lang="en-US" altLang="zh-CN" sz="2800" b="1" dirty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96.5%</a:t>
            </a:r>
            <a:endParaRPr lang="en-US" altLang="zh-CN" sz="2800" b="1" dirty="0">
              <a:solidFill>
                <a:schemeClr val="bg1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34" name="AutoShape 6"/>
          <p:cNvSpPr/>
          <p:nvPr/>
        </p:nvSpPr>
        <p:spPr>
          <a:xfrm rot="10800000">
            <a:off x="1344817" y="3356134"/>
            <a:ext cx="3530600" cy="533400"/>
          </a:xfrm>
          <a:prstGeom prst="wedgeRoundRectCallout">
            <a:avLst>
              <a:gd name="adj1" fmla="val -56747"/>
              <a:gd name="adj2" fmla="val -27951"/>
              <a:gd name="adj3" fmla="val 16667"/>
            </a:avLst>
          </a:prstGeom>
          <a:solidFill>
            <a:srgbClr val="0DC3F3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>
              <a:spcBef>
                <a:spcPct val="0"/>
              </a:spcBef>
              <a:buClrTx/>
              <a:buSzPct val="100000"/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陆地咸水</a:t>
            </a:r>
            <a:r>
              <a:rPr lang="en-US" altLang="zh-CN" sz="2800" b="1" dirty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0.97%</a:t>
            </a:r>
            <a:endParaRPr lang="en-US" altLang="zh-CN" sz="2800" b="1" dirty="0">
              <a:solidFill>
                <a:schemeClr val="bg1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35" name="AutoShape 7"/>
          <p:cNvSpPr/>
          <p:nvPr/>
        </p:nvSpPr>
        <p:spPr>
          <a:xfrm rot="10800000">
            <a:off x="1344817" y="4100810"/>
            <a:ext cx="3581400" cy="609600"/>
          </a:xfrm>
          <a:prstGeom prst="wedgeRoundRectCallout">
            <a:avLst>
              <a:gd name="adj1" fmla="val -57683"/>
              <a:gd name="adj2" fmla="val -23602"/>
              <a:gd name="adj3" fmla="val 16667"/>
            </a:avLst>
          </a:prstGeom>
          <a:solidFill>
            <a:srgbClr val="0DC3F3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>
              <a:spcBef>
                <a:spcPct val="0"/>
              </a:spcBef>
              <a:buClrTx/>
              <a:buSzPct val="100000"/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陆地淡水</a:t>
            </a:r>
            <a:r>
              <a:rPr lang="en-US" altLang="zh-CN" sz="2800" b="1" dirty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2.53%</a:t>
            </a:r>
            <a:endParaRPr lang="en-US" altLang="zh-CN" sz="2800" b="1" dirty="0">
              <a:solidFill>
                <a:schemeClr val="bg1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37" name="Text Box 35"/>
          <p:cNvSpPr txBox="1"/>
          <p:nvPr/>
        </p:nvSpPr>
        <p:spPr>
          <a:xfrm>
            <a:off x="1117600" y="997343"/>
            <a:ext cx="3563938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>
              <a:spcBef>
                <a:spcPct val="50000"/>
              </a:spcBef>
              <a:buClrTx/>
              <a:buSzTx/>
              <a:buFontTx/>
              <a:buNone/>
              <a:defRPr kumimoji="0" sz="3600" b="1" cap="none" spc="0" normalizeH="0" baseline="0">
                <a:ln w="28575">
                  <a:solidFill>
                    <a:srgbClr val="3DCC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</a:defRPr>
            </a:lvl1pPr>
          </a:lstStyle>
          <a:p>
            <a:r>
              <a:rPr lang="zh-CN" altLang="en-US" dirty="0">
                <a:sym typeface="FZHanZhenGuangBiaoS-GB" panose="02000000000000000000" pitchFamily="2" charset="-122"/>
              </a:rPr>
              <a:t>地球上水体组成</a:t>
            </a:r>
            <a:endParaRPr lang="zh-CN" altLang="en-US" dirty="0">
              <a:sym typeface="FZHanZhenGuangBiaoS-GB" panose="02000000000000000000" pitchFamily="2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57108" y="685582"/>
            <a:ext cx="860492" cy="943961"/>
            <a:chOff x="511108" y="349439"/>
            <a:chExt cx="860492" cy="943961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08" y="349439"/>
              <a:ext cx="724167" cy="724167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1" y="579688"/>
              <a:ext cx="498409" cy="713712"/>
            </a:xfrm>
            <a:prstGeom prst="rect">
              <a:avLst/>
            </a:prstGeom>
          </p:spPr>
        </p:pic>
      </p:grpSp>
      <p:pic>
        <p:nvPicPr>
          <p:cNvPr id="3075" name="图片 99"/>
          <p:cNvPicPr/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2" grpId="0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43195"/>
            <a:ext cx="12192000" cy="244475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27" y="4465742"/>
            <a:ext cx="5147733" cy="16092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0" b="33119"/>
          <a:stretch>
            <a:fillRect/>
          </a:stretch>
        </p:blipFill>
        <p:spPr>
          <a:xfrm>
            <a:off x="9731574" y="403424"/>
            <a:ext cx="2038218" cy="670182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4" y="5745196"/>
            <a:ext cx="12191998" cy="1100998"/>
            <a:chOff x="1" y="5794937"/>
            <a:chExt cx="12191998" cy="1100998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sp>
        <p:nvSpPr>
          <p:cNvPr id="34" name="AutoShape 6"/>
          <p:cNvSpPr/>
          <p:nvPr/>
        </p:nvSpPr>
        <p:spPr>
          <a:xfrm rot="10800000" flipH="1">
            <a:off x="6070782" y="1322947"/>
            <a:ext cx="3530600" cy="799948"/>
          </a:xfrm>
          <a:prstGeom prst="wedgeRoundRectCallout">
            <a:avLst>
              <a:gd name="adj1" fmla="val -20296"/>
              <a:gd name="adj2" fmla="val -74512"/>
              <a:gd name="adj3" fmla="val 16667"/>
            </a:avLst>
          </a:prstGeom>
          <a:solidFill>
            <a:srgbClr val="0DC3F3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>
              <a:spcBef>
                <a:spcPct val="0"/>
              </a:spcBef>
              <a:buClrTx/>
              <a:buSzPct val="100000"/>
              <a:buNone/>
            </a:pPr>
            <a:r>
              <a:rPr lang="zh-CN" altLang="en-US" b="1" dirty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陆地咸水</a:t>
            </a:r>
            <a:r>
              <a:rPr lang="en-US" altLang="zh-CN" b="1" dirty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0.97%</a:t>
            </a:r>
            <a:endParaRPr lang="en-US" altLang="zh-CN" b="1" dirty="0">
              <a:solidFill>
                <a:schemeClr val="bg1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19" name="AutoShape 33"/>
          <p:cNvSpPr/>
          <p:nvPr/>
        </p:nvSpPr>
        <p:spPr>
          <a:xfrm rot="10800000">
            <a:off x="6219122" y="2531999"/>
            <a:ext cx="3197225" cy="457200"/>
          </a:xfrm>
          <a:prstGeom prst="wedgeRoundRectCallout">
            <a:avLst>
              <a:gd name="adj1" fmla="val 47454"/>
              <a:gd name="adj2" fmla="val -50665"/>
              <a:gd name="adj3" fmla="val 16667"/>
            </a:avLst>
          </a:prstGeom>
          <a:solidFill>
            <a:schemeClr val="bg1"/>
          </a:solidFill>
          <a:ln w="9525" cap="flat" cmpd="sng">
            <a:solidFill>
              <a:srgbClr val="00ABF9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Symbol" panose="05050102010706020507" pitchFamily="18" charset="2"/>
              <a:buNone/>
            </a:pPr>
            <a:r>
              <a:rPr lang="zh-CN" altLang="en-US" sz="2000" b="1" dirty="0">
                <a:solidFill>
                  <a:srgbClr val="0DC3F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冰川、深层地下水占</a:t>
            </a:r>
            <a:r>
              <a:rPr lang="en-US" altLang="zh-CN" sz="2000" b="1" dirty="0">
                <a:solidFill>
                  <a:srgbClr val="0DC3F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98%</a:t>
            </a:r>
            <a:endParaRPr lang="en-US" altLang="zh-CN" sz="2000" b="1" dirty="0">
              <a:solidFill>
                <a:srgbClr val="0DC3F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20" name="AutoShape 34"/>
          <p:cNvSpPr/>
          <p:nvPr/>
        </p:nvSpPr>
        <p:spPr>
          <a:xfrm rot="10800000">
            <a:off x="6219122" y="3204614"/>
            <a:ext cx="3276600" cy="457200"/>
          </a:xfrm>
          <a:prstGeom prst="wedgeRoundRectCallout">
            <a:avLst>
              <a:gd name="adj1" fmla="val 45914"/>
              <a:gd name="adj2" fmla="val -16435"/>
              <a:gd name="adj3" fmla="val 16667"/>
            </a:avLst>
          </a:prstGeom>
          <a:solidFill>
            <a:schemeClr val="bg1"/>
          </a:solidFill>
          <a:ln w="9525" cap="flat" cmpd="sng">
            <a:solidFill>
              <a:srgbClr val="00ABF9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Symbol" panose="05050102010706020507" pitchFamily="18" charset="2"/>
              <a:buNone/>
            </a:pPr>
            <a:r>
              <a:rPr lang="zh-CN" altLang="en-US" sz="2000" b="1" dirty="0">
                <a:solidFill>
                  <a:srgbClr val="0DC3F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可直接利用淡水</a:t>
            </a:r>
            <a:r>
              <a:rPr lang="en-US" altLang="zh-CN" sz="2000" b="1" dirty="0">
                <a:solidFill>
                  <a:srgbClr val="0DC3F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0.3%</a:t>
            </a:r>
            <a:endParaRPr lang="en-US" altLang="zh-CN" sz="2000" b="1" dirty="0">
              <a:solidFill>
                <a:srgbClr val="0DC3F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983302" y="4711550"/>
            <a:ext cx="518810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0"/>
              </a:spcBef>
              <a:buClrTx/>
              <a:buSzPct val="100000"/>
              <a:buNone/>
            </a:pPr>
            <a:r>
              <a:rPr lang="zh-CN" altLang="en-US" sz="24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能供人类利用的淡水资源（</a:t>
            </a:r>
            <a:r>
              <a:rPr lang="zh-CN" altLang="en-US" sz="2400" b="1" u="sng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河流、淡水湖泊、浅层地下水</a:t>
            </a:r>
            <a:r>
              <a:rPr lang="zh-CN" altLang="en-US" sz="24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）比重极小。</a:t>
            </a:r>
            <a:endParaRPr lang="zh-CN" altLang="en-US" sz="2400" b="1" dirty="0"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052435" y="3941867"/>
            <a:ext cx="4499950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0"/>
              </a:spcBef>
              <a:buClrTx/>
              <a:buSzPct val="100000"/>
              <a:buNone/>
            </a:pPr>
            <a:r>
              <a:rPr lang="en-US" altLang="zh-CN" sz="28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2.53%×0.3</a:t>
            </a:r>
            <a:r>
              <a:rPr lang="zh-CN" altLang="en-US" sz="28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％＝</a:t>
            </a:r>
            <a:r>
              <a:rPr lang="en-US" altLang="zh-CN" sz="28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0.759</a:t>
            </a:r>
            <a:r>
              <a:rPr lang="zh-CN" altLang="en-US" sz="28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／</a:t>
            </a:r>
            <a:r>
              <a:rPr lang="en-US" altLang="zh-CN" sz="28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10000</a:t>
            </a:r>
            <a:endParaRPr lang="en-US" altLang="zh-CN" sz="2800" b="1" dirty="0"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16" y="1503947"/>
            <a:ext cx="3533775" cy="4038600"/>
          </a:xfrm>
          <a:prstGeom prst="rect">
            <a:avLst/>
          </a:prstGeom>
        </p:spPr>
      </p:pic>
      <p:sp>
        <p:nvSpPr>
          <p:cNvPr id="24" name="Text Box 35"/>
          <p:cNvSpPr txBox="1"/>
          <p:nvPr/>
        </p:nvSpPr>
        <p:spPr>
          <a:xfrm>
            <a:off x="1117600" y="768743"/>
            <a:ext cx="3563938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>
              <a:spcBef>
                <a:spcPct val="50000"/>
              </a:spcBef>
              <a:buClrTx/>
              <a:buSzTx/>
              <a:buFontTx/>
              <a:buNone/>
              <a:defRPr kumimoji="0" sz="3600" b="1" cap="none" spc="0" normalizeH="0" baseline="0">
                <a:ln w="28575">
                  <a:solidFill>
                    <a:srgbClr val="3DCC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</a:defRPr>
            </a:lvl1pPr>
          </a:lstStyle>
          <a:p>
            <a:r>
              <a:rPr lang="zh-CN" altLang="en-US" dirty="0">
                <a:sym typeface="FZHanZhenGuangBiaoS-GB" panose="02000000000000000000" pitchFamily="2" charset="-122"/>
              </a:rPr>
              <a:t>地球上水体组成</a:t>
            </a:r>
            <a:endParaRPr lang="zh-CN" altLang="en-US" dirty="0">
              <a:sym typeface="FZHanZhenGuangBiaoS-GB" panose="020000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257108" y="456982"/>
            <a:ext cx="860492" cy="943961"/>
            <a:chOff x="511108" y="349439"/>
            <a:chExt cx="860492" cy="943961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08" y="349439"/>
              <a:ext cx="724167" cy="724167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1" y="579688"/>
              <a:ext cx="498409" cy="713712"/>
            </a:xfrm>
            <a:prstGeom prst="rect">
              <a:avLst/>
            </a:prstGeom>
          </p:spPr>
        </p:pic>
      </p:grpSp>
      <p:pic>
        <p:nvPicPr>
          <p:cNvPr id="3075" name="图片 99"/>
          <p:cNvPicPr/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9" grpId="0" animBg="1"/>
      <p:bldP spid="20" grpId="0" animBg="1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-1"/>
            <a:ext cx="12192000" cy="4133931"/>
          </a:xfrm>
          <a:prstGeom prst="rect">
            <a:avLst/>
          </a:prstGeom>
          <a:solidFill>
            <a:srgbClr val="AFE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ZHanZhenGuangBiaoS-GB" panose="02000000000000000000" pitchFamily="2" charset="-122"/>
              <a:ea typeface="FZHanZhenGuangBiaoS-GB" panose="02000000000000000000" pitchFamily="2" charset="-122"/>
              <a:cs typeface="+mn-ea"/>
              <a:sym typeface="FZHanZhenGuangBiaoS-GB" panose="02000000000000000000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692"/>
            <a:ext cx="12192000" cy="2444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368" y="393548"/>
            <a:ext cx="1109920" cy="56849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12" y="5656750"/>
            <a:ext cx="789033" cy="11969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636" y="978456"/>
            <a:ext cx="534484" cy="2751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81" y="3279565"/>
            <a:ext cx="8763497" cy="2739514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" y="5794937"/>
            <a:ext cx="12191998" cy="1100998"/>
            <a:chOff x="1" y="5794937"/>
            <a:chExt cx="12191998" cy="110099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087" y="4898817"/>
            <a:ext cx="1319549" cy="13546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89" y="459994"/>
            <a:ext cx="1168900" cy="602161"/>
          </a:xfrm>
          <a:prstGeom prst="rect">
            <a:avLst/>
          </a:prstGeom>
        </p:spPr>
      </p:pic>
      <p:sp>
        <p:nvSpPr>
          <p:cNvPr id="28" name="内容占位符 2"/>
          <p:cNvSpPr>
            <a:spLocks noGrp="1"/>
          </p:cNvSpPr>
          <p:nvPr/>
        </p:nvSpPr>
        <p:spPr>
          <a:xfrm>
            <a:off x="4172748" y="1715606"/>
            <a:ext cx="4850461" cy="280076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8800" b="1" dirty="0">
                <a:ln w="38100">
                  <a:solidFill>
                    <a:srgbClr val="3DCC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  <a:sym typeface="FZHanZhenGuangBiaoS-GB" panose="02000000000000000000" pitchFamily="2" charset="-122"/>
              </a:rPr>
              <a:t>我国水资源状况</a:t>
            </a:r>
            <a:endParaRPr lang="zh-CN" altLang="en-US" sz="8800" b="1" dirty="0">
              <a:ln w="38100">
                <a:solidFill>
                  <a:srgbClr val="3DCCFF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ZHanZhenGuangBiaoS-GB" panose="02000000000000000000" pitchFamily="2" charset="-122"/>
              <a:ea typeface="FZHanZhenGuangBiaoS-GB" panose="02000000000000000000" pitchFamily="2" charset="-122"/>
              <a:sym typeface="FZHanZhenGuangBiaoS-GB" panose="02000000000000000000" pitchFamily="2" charset="-122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011" y="-223183"/>
            <a:ext cx="2096277" cy="1801957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8012">
            <a:off x="8647313" y="2857479"/>
            <a:ext cx="1642091" cy="164209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1988" flipH="1">
            <a:off x="3420998" y="1082483"/>
            <a:ext cx="1148515" cy="1148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65" y="1606196"/>
            <a:ext cx="4221206" cy="4493767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30" b="33119"/>
          <a:stretch>
            <a:fillRect/>
          </a:stretch>
        </p:blipFill>
        <p:spPr>
          <a:xfrm>
            <a:off x="9883974" y="337061"/>
            <a:ext cx="2038218" cy="67018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604196" y="1816151"/>
            <a:ext cx="7753762" cy="107721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 dirty="0">
                <a:ln w="12700">
                  <a:noFill/>
                </a:ln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cs typeface="+mj-cs"/>
                <a:sym typeface="FZHanZhenGuangBiaoS-GB" panose="02000000000000000000" pitchFamily="2" charset="-122"/>
              </a:rPr>
              <a:t>地球上水是丰富的</a:t>
            </a:r>
            <a:endParaRPr lang="zh-CN" altLang="en-US" sz="4400" b="1" dirty="0">
              <a:ln w="12700">
                <a:noFill/>
              </a:ln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cs typeface="+mj-cs"/>
              <a:sym typeface="FZHanZhenGuangBiaoS-GB" panose="02000000000000000000" pitchFamily="2" charset="-122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 dirty="0">
                <a:ln w="12700">
                  <a:noFill/>
                </a:ln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cs typeface="+mj-cs"/>
                <a:sym typeface="FZHanZhenGuangBiaoS-GB" panose="02000000000000000000" pitchFamily="2" charset="-122"/>
              </a:rPr>
              <a:t>但水资源却是有限的</a:t>
            </a:r>
            <a:endParaRPr lang="zh-CN" altLang="en-US" sz="4400" b="1" dirty="0">
              <a:ln w="12700">
                <a:noFill/>
              </a:ln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cs typeface="+mj-cs"/>
              <a:sym typeface="FZHanZhenGuangBiaoS-GB" panose="02000000000000000000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43195"/>
            <a:ext cx="12192000" cy="244475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4" y="5745196"/>
            <a:ext cx="12191998" cy="1100998"/>
            <a:chOff x="1" y="5794937"/>
            <a:chExt cx="12191998" cy="110099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1392541" y="1985088"/>
            <a:ext cx="8856360" cy="3048006"/>
            <a:chOff x="1252841" y="2548191"/>
            <a:chExt cx="8856360" cy="3048006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2850737" y="3938329"/>
              <a:ext cx="7258464" cy="1200329"/>
            </a:xfrm>
            <a:prstGeom prst="rect">
              <a:avLst/>
            </a:prstGeom>
            <a:solidFill>
              <a:srgbClr val="0DC3F3"/>
            </a:solidFill>
            <a:ln w="76200" cmpd="tri">
              <a:solidFill>
                <a:schemeClr val="bg1"/>
              </a:solidFill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zh-CN" altLang="en-US" sz="7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迷你简卡通" panose="03000509000000000000" pitchFamily="65" charset="-122"/>
                  <a:ea typeface="迷你简卡通" panose="03000509000000000000" pitchFamily="65" charset="-122"/>
                  <a:sym typeface="FZHanZhenGuangBiaoS-GB" panose="02000000000000000000" pitchFamily="2" charset="-122"/>
                </a:rPr>
                <a:t>水≠水资源</a:t>
              </a:r>
              <a:endParaRPr lang="zh-CN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2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2841" y="2548191"/>
              <a:ext cx="2060452" cy="3048006"/>
            </a:xfrm>
            <a:prstGeom prst="rect">
              <a:avLst/>
            </a:prstGeom>
          </p:spPr>
        </p:pic>
      </p:grpSp>
      <p:sp>
        <p:nvSpPr>
          <p:cNvPr id="28" name="Text Box 35"/>
          <p:cNvSpPr txBox="1"/>
          <p:nvPr/>
        </p:nvSpPr>
        <p:spPr>
          <a:xfrm>
            <a:off x="1117600" y="857643"/>
            <a:ext cx="3563938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>
              <a:spcBef>
                <a:spcPct val="50000"/>
              </a:spcBef>
              <a:buClrTx/>
              <a:buSzTx/>
              <a:buFontTx/>
              <a:buNone/>
              <a:defRPr kumimoji="0" sz="3600" b="1" cap="none" spc="0" normalizeH="0" baseline="0">
                <a:ln w="28575">
                  <a:solidFill>
                    <a:srgbClr val="3DCC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</a:defRPr>
            </a:lvl1pPr>
          </a:lstStyle>
          <a:p>
            <a:r>
              <a:rPr lang="zh-CN" altLang="en-US" dirty="0">
                <a:sym typeface="FZHanZhenGuangBiaoS-GB" panose="02000000000000000000" pitchFamily="2" charset="-122"/>
              </a:rPr>
              <a:t>边学边总结</a:t>
            </a:r>
            <a:endParaRPr lang="zh-CN" altLang="en-US" dirty="0">
              <a:sym typeface="FZHanZhenGuangBiaoS-GB" panose="020000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57108" y="545882"/>
            <a:ext cx="860492" cy="943961"/>
            <a:chOff x="511108" y="349439"/>
            <a:chExt cx="860492" cy="943961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08" y="349439"/>
              <a:ext cx="724167" cy="724167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1" y="579688"/>
              <a:ext cx="498409" cy="713712"/>
            </a:xfrm>
            <a:prstGeom prst="rect">
              <a:avLst/>
            </a:prstGeom>
          </p:spPr>
        </p:pic>
      </p:grpSp>
      <p:pic>
        <p:nvPicPr>
          <p:cNvPr id="3075" name="图片 99"/>
          <p:cNvPicPr/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30" b="33119"/>
          <a:stretch>
            <a:fillRect/>
          </a:stretch>
        </p:blipFill>
        <p:spPr>
          <a:xfrm>
            <a:off x="9883974" y="629161"/>
            <a:ext cx="2038218" cy="670182"/>
          </a:xfrm>
          <a:prstGeom prst="rect">
            <a:avLst/>
          </a:prstGeom>
        </p:spPr>
      </p:pic>
      <p:sp>
        <p:nvSpPr>
          <p:cNvPr id="21" name="Text Box 35"/>
          <p:cNvSpPr txBox="1"/>
          <p:nvPr/>
        </p:nvSpPr>
        <p:spPr>
          <a:xfrm>
            <a:off x="1638300" y="832243"/>
            <a:ext cx="3563938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>
              <a:spcBef>
                <a:spcPct val="50000"/>
              </a:spcBef>
              <a:buClrTx/>
              <a:buSzTx/>
              <a:buFontTx/>
              <a:buNone/>
              <a:defRPr kumimoji="0" sz="3600" b="1" cap="none" spc="0" normalizeH="0" baseline="0">
                <a:ln w="28575">
                  <a:solidFill>
                    <a:srgbClr val="3DCC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ZHanZhenGuangBiaoS-GB" panose="02000000000000000000" pitchFamily="2" charset="-122"/>
                <a:ea typeface="FZHanZhenGuangBiaoS-GB" panose="02000000000000000000" pitchFamily="2" charset="-122"/>
              </a:defRPr>
            </a:lvl1pPr>
          </a:lstStyle>
          <a:p>
            <a:r>
              <a:rPr lang="zh-CN" altLang="en-US" dirty="0">
                <a:sym typeface="FZHanZhenGuangBiaoS-GB" panose="02000000000000000000" pitchFamily="2" charset="-122"/>
              </a:rPr>
              <a:t>边学边总结</a:t>
            </a:r>
            <a:endParaRPr lang="zh-CN" altLang="en-US" dirty="0">
              <a:sym typeface="FZHanZhenGuangBiaoS-GB" panose="02000000000000000000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43195"/>
            <a:ext cx="12192000" cy="244475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4" y="6037296"/>
            <a:ext cx="12191998" cy="1100998"/>
            <a:chOff x="1" y="5794937"/>
            <a:chExt cx="12191998" cy="110099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>
              <a:off x="1" y="5794937"/>
              <a:ext cx="6626578" cy="1100998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64"/>
            <a:stretch>
              <a:fillRect/>
            </a:stretch>
          </p:blipFill>
          <p:spPr>
            <a:xfrm flipH="1">
              <a:off x="6626579" y="5794937"/>
              <a:ext cx="5565420" cy="1100998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777808" y="520482"/>
            <a:ext cx="860492" cy="943961"/>
            <a:chOff x="511108" y="349439"/>
            <a:chExt cx="860492" cy="943961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08" y="349439"/>
              <a:ext cx="724167" cy="72416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1" y="579688"/>
              <a:ext cx="498409" cy="713712"/>
            </a:xfrm>
            <a:prstGeom prst="rect">
              <a:avLst/>
            </a:prstGeom>
          </p:spPr>
        </p:pic>
      </p:grpSp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2855031" y="1546142"/>
            <a:ext cx="6029677" cy="461665"/>
          </a:xfrm>
          <a:prstGeom prst="rect">
            <a:avLst/>
          </a:prstGeom>
          <a:solidFill>
            <a:srgbClr val="0DC3F3"/>
          </a:solidFill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2400" kern="1200" cap="none" spc="0" normalizeH="0" baseline="0" noProof="0" dirty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世界七个水资源总量丰富国家比较</a:t>
            </a:r>
            <a:endParaRPr kumimoji="0" lang="zh-CN" altLang="en-US" sz="2400" kern="1200" cap="none" spc="0" normalizeH="0" baseline="0" noProof="0" dirty="0">
              <a:solidFill>
                <a:schemeClr val="bg1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49" name="Text Box 41"/>
          <p:cNvSpPr txBox="1">
            <a:spLocks noChangeArrowheads="1"/>
          </p:cNvSpPr>
          <p:nvPr/>
        </p:nvSpPr>
        <p:spPr bwMode="auto">
          <a:xfrm>
            <a:off x="6428314" y="5357958"/>
            <a:ext cx="2099383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0DC3F3"/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1600" kern="1200" cap="none" spc="0" normalizeH="0" baseline="0" noProof="0" dirty="0">
                <a:solidFill>
                  <a:srgbClr val="0DC3F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总量2.7亿立方米</a:t>
            </a:r>
            <a:endParaRPr kumimoji="0" lang="zh-CN" altLang="en-US" sz="1600" kern="1200" cap="none" spc="0" normalizeH="0" baseline="0" noProof="0" dirty="0">
              <a:solidFill>
                <a:srgbClr val="0DC3F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50" name="Text Box 42"/>
          <p:cNvSpPr txBox="1">
            <a:spLocks noChangeArrowheads="1"/>
          </p:cNvSpPr>
          <p:nvPr/>
        </p:nvSpPr>
        <p:spPr bwMode="auto">
          <a:xfrm>
            <a:off x="2412526" y="5393024"/>
            <a:ext cx="2356442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0DC3F3"/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1600" kern="1200" cap="none" spc="0" normalizeH="0" baseline="0" noProof="0" dirty="0">
                <a:solidFill>
                  <a:srgbClr val="0DC3F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人均量2200立方米</a:t>
            </a:r>
            <a:endParaRPr kumimoji="0" lang="zh-CN" altLang="en-US" sz="1600" kern="1200" cap="none" spc="0" normalizeH="0" baseline="0" noProof="0" dirty="0">
              <a:solidFill>
                <a:srgbClr val="0DC3F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51" name="Text Box 43"/>
          <p:cNvSpPr txBox="1"/>
          <p:nvPr/>
        </p:nvSpPr>
        <p:spPr>
          <a:xfrm>
            <a:off x="1107017" y="5768689"/>
            <a:ext cx="11084985" cy="461665"/>
          </a:xfrm>
          <a:prstGeom prst="rect">
            <a:avLst/>
          </a:prstGeom>
          <a:noFill/>
          <a:ln w="254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Pct val="100000"/>
              <a:buNone/>
            </a:pPr>
            <a:r>
              <a:rPr lang="zh-CN" altLang="en-US" sz="24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我国径流总量居世界第</a:t>
            </a:r>
            <a:r>
              <a:rPr lang="en-US" altLang="zh-CN" sz="24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6</a:t>
            </a:r>
            <a:r>
              <a:rPr lang="zh-CN" altLang="en-US" sz="24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位，人均则为世界平均水平的</a:t>
            </a:r>
            <a:r>
              <a:rPr lang="en-US" altLang="zh-CN" sz="24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1/4</a:t>
            </a:r>
            <a:r>
              <a:rPr lang="zh-CN" altLang="en-US" sz="24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，排名在</a:t>
            </a:r>
            <a:r>
              <a:rPr lang="en-US" altLang="zh-CN" sz="24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110</a:t>
            </a:r>
            <a:r>
              <a:rPr lang="zh-CN" altLang="en-US" sz="24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位之后。</a:t>
            </a:r>
            <a:endParaRPr lang="zh-CN" altLang="en-US" sz="2400" b="1" dirty="0">
              <a:solidFill>
                <a:srgbClr val="60381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60" name="AutoShape 33"/>
          <p:cNvSpPr/>
          <p:nvPr/>
        </p:nvSpPr>
        <p:spPr>
          <a:xfrm rot="10800000">
            <a:off x="1644210" y="2218418"/>
            <a:ext cx="3197225" cy="318777"/>
          </a:xfrm>
          <a:prstGeom prst="wedgeRoundRectCallout">
            <a:avLst>
              <a:gd name="adj1" fmla="val 47454"/>
              <a:gd name="adj2" fmla="val -50665"/>
              <a:gd name="adj3" fmla="val 16667"/>
            </a:avLst>
          </a:prstGeom>
          <a:solidFill>
            <a:schemeClr val="bg1"/>
          </a:solidFill>
          <a:ln w="9525" cap="flat" cmpd="sng">
            <a:solidFill>
              <a:srgbClr val="0DC3F3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/>
          <a:lstStyle/>
          <a:p>
            <a:pPr lvl="0" algn="ctr">
              <a:spcBef>
                <a:spcPct val="50000"/>
              </a:spcBef>
              <a:buSzPct val="100000"/>
            </a:pPr>
            <a:r>
              <a:rPr lang="zh-CN" altLang="en-US" b="1" dirty="0">
                <a:solidFill>
                  <a:srgbClr val="0DC3F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人均径流量（立方米/人）</a:t>
            </a:r>
            <a:endParaRPr lang="zh-CN" altLang="en-US" b="1" dirty="0">
              <a:solidFill>
                <a:srgbClr val="0DC3F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sp>
        <p:nvSpPr>
          <p:cNvPr id="61" name="AutoShape 33"/>
          <p:cNvSpPr/>
          <p:nvPr/>
        </p:nvSpPr>
        <p:spPr>
          <a:xfrm rot="10800000">
            <a:off x="6428314" y="2243196"/>
            <a:ext cx="3197225" cy="318777"/>
          </a:xfrm>
          <a:prstGeom prst="wedgeRoundRectCallout">
            <a:avLst>
              <a:gd name="adj1" fmla="val 47454"/>
              <a:gd name="adj2" fmla="val -50665"/>
              <a:gd name="adj3" fmla="val 16667"/>
            </a:avLst>
          </a:prstGeom>
          <a:solidFill>
            <a:schemeClr val="bg1"/>
          </a:solidFill>
          <a:ln w="9525" cap="flat" cmpd="sng">
            <a:solidFill>
              <a:srgbClr val="0DC3F3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/>
          <a:lstStyle/>
          <a:p>
            <a:pPr algn="ctr">
              <a:spcBef>
                <a:spcPct val="50000"/>
              </a:spcBef>
              <a:buSzPct val="100000"/>
            </a:pPr>
            <a:r>
              <a:rPr lang="zh-CN" altLang="en-US" b="1" dirty="0">
                <a:solidFill>
                  <a:srgbClr val="0DC3F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径流总量（亿立方米）</a:t>
            </a:r>
            <a:endParaRPr lang="zh-CN" altLang="en-US" b="1" dirty="0">
              <a:solidFill>
                <a:srgbClr val="0DC3F3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921428" y="2734270"/>
            <a:ext cx="1223962" cy="2564897"/>
            <a:chOff x="4955486" y="2525553"/>
            <a:chExt cx="1223962" cy="2564897"/>
          </a:xfrm>
        </p:grpSpPr>
        <p:sp>
          <p:nvSpPr>
            <p:cNvPr id="62" name="Text Box 24"/>
            <p:cNvSpPr txBox="1"/>
            <p:nvPr/>
          </p:nvSpPr>
          <p:spPr>
            <a:xfrm>
              <a:off x="4955486" y="2525553"/>
              <a:ext cx="1223962" cy="33855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Symbol" panose="05050102010706020507" pitchFamily="18" charset="2"/>
                <a:buChar char="¨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algn="ctr">
                <a:spcBef>
                  <a:spcPct val="50000"/>
                </a:spcBef>
                <a:buClrTx/>
                <a:buSzPct val="100000"/>
                <a:buNone/>
              </a:pPr>
              <a:r>
                <a:rPr lang="zh-CN" altLang="en-US" sz="1600" b="1" dirty="0">
                  <a:solidFill>
                    <a:srgbClr val="603813"/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  <a:sym typeface="FZHanZhenGuangBiaoS-GB" panose="02000000000000000000" pitchFamily="2" charset="-122"/>
                </a:rPr>
                <a:t>巴  西</a:t>
              </a:r>
              <a:endParaRPr lang="zh-CN" altLang="en-US" sz="16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endParaRPr>
            </a:p>
          </p:txBody>
        </p:sp>
        <p:sp>
          <p:nvSpPr>
            <p:cNvPr id="63" name="Text Box 25"/>
            <p:cNvSpPr txBox="1"/>
            <p:nvPr/>
          </p:nvSpPr>
          <p:spPr>
            <a:xfrm>
              <a:off x="4955486" y="2819421"/>
              <a:ext cx="1223962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Symbol" panose="05050102010706020507" pitchFamily="18" charset="2"/>
                <a:buChar char="¨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algn="ctr">
                <a:spcBef>
                  <a:spcPct val="50000"/>
                </a:spcBef>
                <a:buClrTx/>
                <a:buSzPct val="100000"/>
                <a:buNone/>
              </a:pPr>
              <a:r>
                <a:rPr lang="zh-CN" altLang="en-US" sz="1400" b="1" dirty="0">
                  <a:solidFill>
                    <a:srgbClr val="603813"/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  <a:sym typeface="FZHanZhenGuangBiaoS-GB" panose="02000000000000000000" pitchFamily="2" charset="-122"/>
                </a:rPr>
                <a:t>俄罗斯</a:t>
              </a:r>
              <a:endParaRPr lang="zh-CN" altLang="en-US" sz="14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endParaRPr>
            </a:p>
          </p:txBody>
        </p:sp>
        <p:sp>
          <p:nvSpPr>
            <p:cNvPr id="64" name="Text Box 26"/>
            <p:cNvSpPr txBox="1"/>
            <p:nvPr/>
          </p:nvSpPr>
          <p:spPr>
            <a:xfrm>
              <a:off x="4955486" y="3126626"/>
              <a:ext cx="1223962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Symbol" panose="05050102010706020507" pitchFamily="18" charset="2"/>
                <a:buChar char="¨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algn="ctr">
                <a:spcBef>
                  <a:spcPct val="50000"/>
                </a:spcBef>
                <a:buClrTx/>
                <a:buSzPct val="100000"/>
                <a:buNone/>
              </a:pPr>
              <a:r>
                <a:rPr lang="zh-CN" altLang="en-US" sz="1400" b="1" dirty="0">
                  <a:solidFill>
                    <a:srgbClr val="603813"/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  <a:sym typeface="FZHanZhenGuangBiaoS-GB" panose="02000000000000000000" pitchFamily="2" charset="-122"/>
                </a:rPr>
                <a:t>加拿大</a:t>
              </a:r>
              <a:endParaRPr lang="zh-CN" altLang="en-US" sz="14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endParaRPr>
            </a:p>
          </p:txBody>
        </p:sp>
        <p:sp>
          <p:nvSpPr>
            <p:cNvPr id="65" name="Text Box 27"/>
            <p:cNvSpPr txBox="1"/>
            <p:nvPr/>
          </p:nvSpPr>
          <p:spPr>
            <a:xfrm>
              <a:off x="4955486" y="3496332"/>
              <a:ext cx="1223962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Symbol" panose="05050102010706020507" pitchFamily="18" charset="2"/>
                <a:buChar char="¨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algn="ctr">
                <a:spcBef>
                  <a:spcPct val="50000"/>
                </a:spcBef>
                <a:buClrTx/>
                <a:buSzPct val="100000"/>
                <a:buNone/>
              </a:pPr>
              <a:r>
                <a:rPr lang="zh-CN" altLang="en-US" sz="1400" b="1" dirty="0">
                  <a:solidFill>
                    <a:srgbClr val="603813"/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  <a:sym typeface="FZHanZhenGuangBiaoS-GB" panose="02000000000000000000" pitchFamily="2" charset="-122"/>
                </a:rPr>
                <a:t>美  国</a:t>
              </a:r>
              <a:endParaRPr lang="zh-CN" altLang="en-US" sz="14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endParaRPr>
            </a:p>
          </p:txBody>
        </p:sp>
        <p:sp>
          <p:nvSpPr>
            <p:cNvPr id="66" name="Text Box 28"/>
            <p:cNvSpPr txBox="1"/>
            <p:nvPr/>
          </p:nvSpPr>
          <p:spPr>
            <a:xfrm>
              <a:off x="4955486" y="3820929"/>
              <a:ext cx="1223962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Symbol" panose="05050102010706020507" pitchFamily="18" charset="2"/>
                <a:buChar char="¨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algn="ctr">
                <a:spcBef>
                  <a:spcPct val="50000"/>
                </a:spcBef>
                <a:buClrTx/>
                <a:buSzPct val="100000"/>
                <a:buNone/>
              </a:pPr>
              <a:r>
                <a:rPr lang="zh-CN" altLang="en-US" sz="1400" b="1" dirty="0">
                  <a:solidFill>
                    <a:srgbClr val="603813"/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  <a:sym typeface="FZHanZhenGuangBiaoS-GB" panose="02000000000000000000" pitchFamily="2" charset="-122"/>
                </a:rPr>
                <a:t>印度尼西亚</a:t>
              </a:r>
              <a:endParaRPr lang="zh-CN" altLang="en-US" sz="14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endParaRPr>
            </a:p>
          </p:txBody>
        </p:sp>
        <p:sp>
          <p:nvSpPr>
            <p:cNvPr id="67" name="Text Box 29"/>
            <p:cNvSpPr txBox="1"/>
            <p:nvPr/>
          </p:nvSpPr>
          <p:spPr>
            <a:xfrm>
              <a:off x="4955486" y="4145220"/>
              <a:ext cx="1223962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Symbol" panose="05050102010706020507" pitchFamily="18" charset="2"/>
                <a:buChar char="¨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algn="ctr">
                <a:spcBef>
                  <a:spcPct val="50000"/>
                </a:spcBef>
                <a:buClrTx/>
                <a:buSzPct val="100000"/>
                <a:buNone/>
              </a:pPr>
              <a:r>
                <a:rPr lang="zh-CN" altLang="en-US" sz="1400" b="1" dirty="0">
                  <a:solidFill>
                    <a:srgbClr val="603813"/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  <a:sym typeface="FZHanZhenGuangBiaoS-GB" panose="02000000000000000000" pitchFamily="2" charset="-122"/>
                </a:rPr>
                <a:t>中  国</a:t>
              </a:r>
              <a:endParaRPr lang="zh-CN" altLang="en-US" sz="14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endParaRPr>
            </a:p>
          </p:txBody>
        </p:sp>
        <p:sp>
          <p:nvSpPr>
            <p:cNvPr id="68" name="Text Box 30"/>
            <p:cNvSpPr txBox="1"/>
            <p:nvPr/>
          </p:nvSpPr>
          <p:spPr>
            <a:xfrm>
              <a:off x="4955486" y="4475285"/>
              <a:ext cx="1223962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Symbol" panose="05050102010706020507" pitchFamily="18" charset="2"/>
                <a:buChar char="¨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algn="ctr">
                <a:spcBef>
                  <a:spcPct val="50000"/>
                </a:spcBef>
                <a:buClrTx/>
                <a:buSzPct val="100000"/>
                <a:buNone/>
              </a:pPr>
              <a:r>
                <a:rPr lang="zh-CN" altLang="en-US" sz="1400" b="1" dirty="0">
                  <a:solidFill>
                    <a:srgbClr val="603813"/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  <a:sym typeface="FZHanZhenGuangBiaoS-GB" panose="02000000000000000000" pitchFamily="2" charset="-122"/>
                </a:rPr>
                <a:t>印  度</a:t>
              </a:r>
              <a:endParaRPr lang="zh-CN" altLang="en-US" sz="14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endParaRPr>
            </a:p>
          </p:txBody>
        </p:sp>
        <p:sp>
          <p:nvSpPr>
            <p:cNvPr id="69" name="Text Box 31"/>
            <p:cNvSpPr txBox="1"/>
            <p:nvPr/>
          </p:nvSpPr>
          <p:spPr>
            <a:xfrm>
              <a:off x="4955486" y="4782673"/>
              <a:ext cx="1223962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Symbol" panose="05050102010706020507" pitchFamily="18" charset="2"/>
                <a:buChar char="¨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algn="ctr">
                <a:spcBef>
                  <a:spcPct val="50000"/>
                </a:spcBef>
                <a:buClrTx/>
                <a:buSzPct val="100000"/>
                <a:buNone/>
              </a:pPr>
              <a:r>
                <a:rPr lang="zh-CN" altLang="en-US" sz="1400" b="1" dirty="0">
                  <a:solidFill>
                    <a:srgbClr val="603813"/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  <a:sym typeface="FZHanZhenGuangBiaoS-GB" panose="02000000000000000000" pitchFamily="2" charset="-122"/>
                </a:rPr>
                <a:t>世  界</a:t>
              </a:r>
              <a:endParaRPr lang="zh-CN" altLang="en-US" sz="1400" b="1" dirty="0">
                <a:solidFill>
                  <a:srgbClr val="603813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endParaRPr>
            </a:p>
          </p:txBody>
        </p:sp>
      </p:grpSp>
      <p:sp>
        <p:nvSpPr>
          <p:cNvPr id="71" name="Text Box 5"/>
          <p:cNvSpPr txBox="1"/>
          <p:nvPr/>
        </p:nvSpPr>
        <p:spPr>
          <a:xfrm>
            <a:off x="9901237" y="4666021"/>
            <a:ext cx="1439863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>
              <a:spcBef>
                <a:spcPct val="50000"/>
              </a:spcBef>
              <a:buClrTx/>
              <a:buSzPct val="100000"/>
              <a:buNone/>
            </a:pPr>
            <a:endParaRPr lang="zh-CN" altLang="en-US" sz="2000" b="1" dirty="0">
              <a:solidFill>
                <a:schemeClr val="bg1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428316" y="2734270"/>
            <a:ext cx="4912784" cy="2396555"/>
            <a:chOff x="6428316" y="2540335"/>
            <a:chExt cx="4912784" cy="2621662"/>
          </a:xfrm>
          <a:solidFill>
            <a:srgbClr val="0DC3F3"/>
          </a:solidFill>
        </p:grpSpPr>
        <p:sp>
          <p:nvSpPr>
            <p:cNvPr id="52" name="AutoShape 33"/>
            <p:cNvSpPr/>
            <p:nvPr/>
          </p:nvSpPr>
          <p:spPr>
            <a:xfrm rot="10800000">
              <a:off x="6428317" y="2540335"/>
              <a:ext cx="3991679" cy="225459"/>
            </a:xfrm>
            <a:prstGeom prst="wedgeRoundRectCallout">
              <a:avLst>
                <a:gd name="adj1" fmla="val 47454"/>
                <a:gd name="adj2" fmla="val -50665"/>
                <a:gd name="adj3" fmla="val 16667"/>
              </a:avLst>
            </a:prstGeom>
            <a:grpFill/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Symbol" panose="05050102010706020507" pitchFamily="18" charset="2"/>
                <a:buNone/>
              </a:pPr>
              <a:endParaRPr lang="en-US" altLang="zh-CN" sz="2000" b="1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endParaRPr>
            </a:p>
          </p:txBody>
        </p:sp>
        <p:sp>
          <p:nvSpPr>
            <p:cNvPr id="53" name="AutoShape 33"/>
            <p:cNvSpPr/>
            <p:nvPr/>
          </p:nvSpPr>
          <p:spPr>
            <a:xfrm rot="10800000">
              <a:off x="6428317" y="2895619"/>
              <a:ext cx="3305881" cy="237918"/>
            </a:xfrm>
            <a:prstGeom prst="wedgeRoundRectCallout">
              <a:avLst>
                <a:gd name="adj1" fmla="val 47454"/>
                <a:gd name="adj2" fmla="val -50665"/>
                <a:gd name="adj3" fmla="val 16667"/>
              </a:avLst>
            </a:prstGeom>
            <a:grpFill/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Symbol" panose="05050102010706020507" pitchFamily="18" charset="2"/>
                <a:buNone/>
              </a:pPr>
              <a:endParaRPr lang="en-US" altLang="zh-CN" sz="2000" b="1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endParaRPr>
            </a:p>
          </p:txBody>
        </p:sp>
        <p:sp>
          <p:nvSpPr>
            <p:cNvPr id="54" name="AutoShape 33"/>
            <p:cNvSpPr/>
            <p:nvPr/>
          </p:nvSpPr>
          <p:spPr>
            <a:xfrm rot="10800000">
              <a:off x="6428317" y="3255483"/>
              <a:ext cx="2848680" cy="251213"/>
            </a:xfrm>
            <a:prstGeom prst="wedgeRoundRectCallout">
              <a:avLst>
                <a:gd name="adj1" fmla="val 47454"/>
                <a:gd name="adj2" fmla="val -50665"/>
                <a:gd name="adj3" fmla="val 16667"/>
              </a:avLst>
            </a:prstGeom>
            <a:grpFill/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Symbol" panose="05050102010706020507" pitchFamily="18" charset="2"/>
                <a:buNone/>
              </a:pPr>
              <a:endParaRPr lang="en-US" altLang="zh-CN" sz="2000" b="1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endParaRPr>
            </a:p>
          </p:txBody>
        </p:sp>
        <p:sp>
          <p:nvSpPr>
            <p:cNvPr id="55" name="AutoShape 33"/>
            <p:cNvSpPr/>
            <p:nvPr/>
          </p:nvSpPr>
          <p:spPr>
            <a:xfrm rot="10800000">
              <a:off x="6428317" y="3609766"/>
              <a:ext cx="2747080" cy="264781"/>
            </a:xfrm>
            <a:prstGeom prst="wedgeRoundRectCallout">
              <a:avLst>
                <a:gd name="adj1" fmla="val 47454"/>
                <a:gd name="adj2" fmla="val -50665"/>
                <a:gd name="adj3" fmla="val 16667"/>
              </a:avLst>
            </a:prstGeom>
            <a:grpFill/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Symbol" panose="05050102010706020507" pitchFamily="18" charset="2"/>
                <a:buNone/>
              </a:pPr>
              <a:endParaRPr lang="en-US" altLang="zh-CN" sz="2000" b="1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endParaRPr>
            </a:p>
          </p:txBody>
        </p:sp>
        <p:sp>
          <p:nvSpPr>
            <p:cNvPr id="56" name="AutoShape 33"/>
            <p:cNvSpPr/>
            <p:nvPr/>
          </p:nvSpPr>
          <p:spPr>
            <a:xfrm rot="10800000">
              <a:off x="6428317" y="3976039"/>
              <a:ext cx="2658180" cy="252671"/>
            </a:xfrm>
            <a:prstGeom prst="wedgeRoundRectCallout">
              <a:avLst>
                <a:gd name="adj1" fmla="val 47454"/>
                <a:gd name="adj2" fmla="val -50665"/>
                <a:gd name="adj3" fmla="val 16667"/>
              </a:avLst>
            </a:prstGeom>
            <a:grpFill/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Symbol" panose="05050102010706020507" pitchFamily="18" charset="2"/>
                <a:buNone/>
              </a:pPr>
              <a:endParaRPr lang="en-US" altLang="zh-CN" sz="2000" b="1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endParaRPr>
            </a:p>
          </p:txBody>
        </p:sp>
        <p:sp>
          <p:nvSpPr>
            <p:cNvPr id="57" name="AutoShape 33"/>
            <p:cNvSpPr/>
            <p:nvPr/>
          </p:nvSpPr>
          <p:spPr>
            <a:xfrm rot="10800000">
              <a:off x="6428317" y="4308821"/>
              <a:ext cx="2556580" cy="229560"/>
            </a:xfrm>
            <a:prstGeom prst="wedgeRoundRectCallout">
              <a:avLst>
                <a:gd name="adj1" fmla="val 47454"/>
                <a:gd name="adj2" fmla="val -50665"/>
                <a:gd name="adj3" fmla="val 16667"/>
              </a:avLst>
            </a:prstGeom>
            <a:grpFill/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Symbol" panose="05050102010706020507" pitchFamily="18" charset="2"/>
                <a:buNone/>
              </a:pPr>
              <a:endParaRPr lang="en-US" altLang="zh-CN" sz="2000" b="1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endParaRPr>
            </a:p>
          </p:txBody>
        </p:sp>
        <p:sp>
          <p:nvSpPr>
            <p:cNvPr id="58" name="AutoShape 33"/>
            <p:cNvSpPr/>
            <p:nvPr/>
          </p:nvSpPr>
          <p:spPr>
            <a:xfrm rot="10800000">
              <a:off x="6428318" y="4597575"/>
              <a:ext cx="2099380" cy="245055"/>
            </a:xfrm>
            <a:prstGeom prst="wedgeRoundRectCallout">
              <a:avLst>
                <a:gd name="adj1" fmla="val 47454"/>
                <a:gd name="adj2" fmla="val -50665"/>
                <a:gd name="adj3" fmla="val 16667"/>
              </a:avLst>
            </a:prstGeom>
            <a:grpFill/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Symbol" panose="05050102010706020507" pitchFamily="18" charset="2"/>
                <a:buNone/>
              </a:pPr>
              <a:endParaRPr lang="en-US" altLang="zh-CN" sz="2000" b="1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endParaRPr>
            </a:p>
          </p:txBody>
        </p:sp>
        <p:sp>
          <p:nvSpPr>
            <p:cNvPr id="70" name="AutoShape 33"/>
            <p:cNvSpPr/>
            <p:nvPr/>
          </p:nvSpPr>
          <p:spPr>
            <a:xfrm rot="10800000">
              <a:off x="6428316" y="4951276"/>
              <a:ext cx="4912784" cy="210721"/>
            </a:xfrm>
            <a:prstGeom prst="wedgeRoundRectCallout">
              <a:avLst>
                <a:gd name="adj1" fmla="val 47454"/>
                <a:gd name="adj2" fmla="val -50665"/>
                <a:gd name="adj3" fmla="val 16667"/>
              </a:avLst>
            </a:prstGeom>
            <a:grpFill/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Symbol" panose="05050102010706020507" pitchFamily="18" charset="2"/>
                <a:buNone/>
              </a:pPr>
              <a:endParaRPr lang="en-US" altLang="zh-CN" sz="2000" b="1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535910" y="2734724"/>
            <a:ext cx="1223999" cy="2401381"/>
            <a:chOff x="3535910" y="2540335"/>
            <a:chExt cx="1223999" cy="2626941"/>
          </a:xfrm>
          <a:solidFill>
            <a:srgbClr val="0DC3F3"/>
          </a:solidFill>
        </p:grpSpPr>
        <p:sp>
          <p:nvSpPr>
            <p:cNvPr id="91" name="AutoShape 33"/>
            <p:cNvSpPr/>
            <p:nvPr/>
          </p:nvSpPr>
          <p:spPr>
            <a:xfrm rot="10800000" flipH="1">
              <a:off x="3535910" y="2540335"/>
              <a:ext cx="1223999" cy="216000"/>
            </a:xfrm>
            <a:prstGeom prst="wedgeRoundRectCallout">
              <a:avLst>
                <a:gd name="adj1" fmla="val 47454"/>
                <a:gd name="adj2" fmla="val -50665"/>
                <a:gd name="adj3" fmla="val 16667"/>
              </a:avLst>
            </a:prstGeom>
            <a:grpFill/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Symbol" panose="05050102010706020507" pitchFamily="18" charset="2"/>
                <a:buNone/>
              </a:pPr>
              <a:endParaRPr lang="en-US" altLang="zh-CN" sz="2000" b="1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endParaRPr>
            </a:p>
          </p:txBody>
        </p:sp>
        <p:sp>
          <p:nvSpPr>
            <p:cNvPr id="92" name="AutoShape 33"/>
            <p:cNvSpPr/>
            <p:nvPr/>
          </p:nvSpPr>
          <p:spPr>
            <a:xfrm rot="10800000" flipH="1">
              <a:off x="3924108" y="2895619"/>
              <a:ext cx="835801" cy="216000"/>
            </a:xfrm>
            <a:prstGeom prst="wedgeRoundRectCallout">
              <a:avLst>
                <a:gd name="adj1" fmla="val 47454"/>
                <a:gd name="adj2" fmla="val -50665"/>
                <a:gd name="adj3" fmla="val 16667"/>
              </a:avLst>
            </a:prstGeom>
            <a:grpFill/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Symbol" panose="05050102010706020507" pitchFamily="18" charset="2"/>
                <a:buNone/>
              </a:pPr>
              <a:endParaRPr lang="en-US" altLang="zh-CN" sz="2000" b="1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endParaRPr>
            </a:p>
          </p:txBody>
        </p:sp>
        <p:sp>
          <p:nvSpPr>
            <p:cNvPr id="93" name="AutoShape 33"/>
            <p:cNvSpPr/>
            <p:nvPr/>
          </p:nvSpPr>
          <p:spPr>
            <a:xfrm rot="10800000" flipH="1">
              <a:off x="4488639" y="3255483"/>
              <a:ext cx="271270" cy="223413"/>
            </a:xfrm>
            <a:prstGeom prst="wedgeRoundRectCallout">
              <a:avLst>
                <a:gd name="adj1" fmla="val 47454"/>
                <a:gd name="adj2" fmla="val -50665"/>
                <a:gd name="adj3" fmla="val 16667"/>
              </a:avLst>
            </a:prstGeom>
            <a:grpFill/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Symbol" panose="05050102010706020507" pitchFamily="18" charset="2"/>
                <a:buNone/>
              </a:pPr>
              <a:endParaRPr lang="en-US" altLang="zh-CN" sz="2000" b="1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endParaRPr>
            </a:p>
          </p:txBody>
        </p:sp>
        <p:sp>
          <p:nvSpPr>
            <p:cNvPr id="94" name="AutoShape 33"/>
            <p:cNvSpPr/>
            <p:nvPr/>
          </p:nvSpPr>
          <p:spPr>
            <a:xfrm rot="10800000" flipH="1">
              <a:off x="4310990" y="3609766"/>
              <a:ext cx="448919" cy="231389"/>
            </a:xfrm>
            <a:prstGeom prst="wedgeRoundRectCallout">
              <a:avLst>
                <a:gd name="adj1" fmla="val 47454"/>
                <a:gd name="adj2" fmla="val -50665"/>
                <a:gd name="adj3" fmla="val 16667"/>
              </a:avLst>
            </a:prstGeom>
            <a:grpFill/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Symbol" panose="05050102010706020507" pitchFamily="18" charset="2"/>
                <a:buNone/>
              </a:pPr>
              <a:endParaRPr lang="en-US" altLang="zh-CN" sz="2000" b="1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endParaRPr>
            </a:p>
          </p:txBody>
        </p:sp>
        <p:sp>
          <p:nvSpPr>
            <p:cNvPr id="95" name="AutoShape 33"/>
            <p:cNvSpPr/>
            <p:nvPr/>
          </p:nvSpPr>
          <p:spPr>
            <a:xfrm rot="10800000" flipH="1">
              <a:off x="4048333" y="3976039"/>
              <a:ext cx="711576" cy="208355"/>
            </a:xfrm>
            <a:prstGeom prst="wedgeRoundRectCallout">
              <a:avLst>
                <a:gd name="adj1" fmla="val 47454"/>
                <a:gd name="adj2" fmla="val -50665"/>
                <a:gd name="adj3" fmla="val 16667"/>
              </a:avLst>
            </a:prstGeom>
            <a:grpFill/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Symbol" panose="05050102010706020507" pitchFamily="18" charset="2"/>
                <a:buNone/>
              </a:pPr>
              <a:endParaRPr lang="en-US" altLang="zh-CN" sz="2000" b="1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endParaRPr>
            </a:p>
          </p:txBody>
        </p:sp>
        <p:sp>
          <p:nvSpPr>
            <p:cNvPr id="96" name="AutoShape 33"/>
            <p:cNvSpPr/>
            <p:nvPr/>
          </p:nvSpPr>
          <p:spPr>
            <a:xfrm rot="10800000" flipH="1">
              <a:off x="4617298" y="4308821"/>
              <a:ext cx="142611" cy="217064"/>
            </a:xfrm>
            <a:prstGeom prst="wedgeRoundRectCallout">
              <a:avLst>
                <a:gd name="adj1" fmla="val 47454"/>
                <a:gd name="adj2" fmla="val -50665"/>
                <a:gd name="adj3" fmla="val 16667"/>
              </a:avLst>
            </a:prstGeom>
            <a:grpFill/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Symbol" panose="05050102010706020507" pitchFamily="18" charset="2"/>
                <a:buNone/>
              </a:pPr>
              <a:endParaRPr lang="en-US" altLang="zh-CN" sz="2000" b="1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endParaRPr>
            </a:p>
          </p:txBody>
        </p:sp>
        <p:sp>
          <p:nvSpPr>
            <p:cNvPr id="97" name="AutoShape 33"/>
            <p:cNvSpPr/>
            <p:nvPr/>
          </p:nvSpPr>
          <p:spPr>
            <a:xfrm rot="10800000" flipH="1">
              <a:off x="3983326" y="4597575"/>
              <a:ext cx="776583" cy="216000"/>
            </a:xfrm>
            <a:prstGeom prst="wedgeRoundRectCallout">
              <a:avLst>
                <a:gd name="adj1" fmla="val 47454"/>
                <a:gd name="adj2" fmla="val -50665"/>
                <a:gd name="adj3" fmla="val 16667"/>
              </a:avLst>
            </a:prstGeom>
            <a:grpFill/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Symbol" panose="05050102010706020507" pitchFamily="18" charset="2"/>
                <a:buNone/>
              </a:pPr>
              <a:endParaRPr lang="en-US" altLang="zh-CN" sz="2000" b="1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endParaRPr>
            </a:p>
          </p:txBody>
        </p:sp>
        <p:sp>
          <p:nvSpPr>
            <p:cNvPr id="98" name="AutoShape 33"/>
            <p:cNvSpPr/>
            <p:nvPr/>
          </p:nvSpPr>
          <p:spPr>
            <a:xfrm rot="10800000" flipH="1">
              <a:off x="4310989" y="4951276"/>
              <a:ext cx="448920" cy="216000"/>
            </a:xfrm>
            <a:prstGeom prst="wedgeRoundRectCallout">
              <a:avLst>
                <a:gd name="adj1" fmla="val 47454"/>
                <a:gd name="adj2" fmla="val -50665"/>
                <a:gd name="adj3" fmla="val 16667"/>
              </a:avLst>
            </a:prstGeom>
            <a:grpFill/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Symbol" panose="05050102010706020507" pitchFamily="18" charset="2"/>
                <a:buNone/>
              </a:pPr>
              <a:endParaRPr lang="en-US" altLang="zh-CN" sz="2000" b="1" dirty="0">
                <a:solidFill>
                  <a:srgbClr val="00ABF9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endParaRPr>
            </a:p>
          </p:txBody>
        </p:sp>
      </p:grpSp>
      <p:sp>
        <p:nvSpPr>
          <p:cNvPr id="12" name="圆角矩形标注 11"/>
          <p:cNvSpPr/>
          <p:nvPr/>
        </p:nvSpPr>
        <p:spPr>
          <a:xfrm>
            <a:off x="10062756" y="4690154"/>
            <a:ext cx="1181100" cy="286510"/>
          </a:xfrm>
          <a:prstGeom prst="wedgeRoundRectCallout">
            <a:avLst/>
          </a:prstGeom>
          <a:solidFill>
            <a:srgbClr val="0DC3F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50000"/>
              </a:spcBef>
              <a:buSzPct val="100000"/>
            </a:pPr>
            <a:r>
              <a:rPr lang="zh-CN" altLang="en-US" b="1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  <a:sym typeface="FZHanZhenGuangBiaoS-GB" panose="02000000000000000000" pitchFamily="2" charset="-122"/>
              </a:rPr>
              <a:t>468700</a:t>
            </a:r>
            <a:endParaRPr lang="zh-CN" altLang="en-US" b="1" dirty="0">
              <a:solidFill>
                <a:schemeClr val="bg1"/>
              </a:solidFill>
              <a:latin typeface="迷你简卡通" panose="03000509000000000000" pitchFamily="65" charset="-122"/>
              <a:ea typeface="迷你简卡通" panose="03000509000000000000" pitchFamily="65" charset="-122"/>
              <a:sym typeface="FZHanZhenGuangBiaoS-GB" panose="02000000000000000000" pitchFamily="2" charset="-122"/>
            </a:endParaRPr>
          </a:p>
        </p:txBody>
      </p:sp>
      <p:pic>
        <p:nvPicPr>
          <p:cNvPr id="3075" name="图片 99"/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ldLvl="0" animBg="1"/>
      <p:bldP spid="49" grpId="0" bldLvl="0" animBg="1"/>
      <p:bldP spid="50" grpId="0" bldLvl="0" animBg="1"/>
      <p:bldP spid="51" grpId="0"/>
      <p:bldP spid="60" grpId="0" bldLvl="0" animBg="1"/>
      <p:bldP spid="61" grpId="0" bldLvl="0" animBg="1"/>
      <p:bldP spid="71" grpId="0"/>
      <p:bldP spid="12" grpId="0" bldLvl="0" animBg="1"/>
    </p:bldLst>
  </p:timing>
</p:sld>
</file>

<file path=ppt/tags/tag1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89C33"/>
      </a:accent1>
      <a:accent2>
        <a:srgbClr val="4BA398"/>
      </a:accent2>
      <a:accent3>
        <a:srgbClr val="26A0DA"/>
      </a:accent3>
      <a:accent4>
        <a:srgbClr val="E27A08"/>
      </a:accent4>
      <a:accent5>
        <a:srgbClr val="187E52"/>
      </a:accent5>
      <a:accent6>
        <a:srgbClr val="176287"/>
      </a:accent6>
      <a:hlink>
        <a:srgbClr val="4472C4"/>
      </a:hlink>
      <a:folHlink>
        <a:srgbClr val="BFBFBF"/>
      </a:folHlink>
    </a:clrScheme>
    <a:fontScheme name="bjsbo0ml">
      <a:majorFont>
        <a:latin typeface="Arial"/>
        <a:ea typeface="DFPShaoNvW5-GB"/>
        <a:cs typeface=""/>
      </a:majorFont>
      <a:minorFont>
        <a:latin typeface="Arial"/>
        <a:ea typeface="DFPShaoNvW5-G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1621</Words>
  <Application>WPS 演示</Application>
  <PresentationFormat>宽屏</PresentationFormat>
  <Paragraphs>204</Paragraphs>
  <Slides>26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0" baseType="lpstr">
      <vt:lpstr>Arial</vt:lpstr>
      <vt:lpstr>宋体</vt:lpstr>
      <vt:lpstr>Wingdings</vt:lpstr>
      <vt:lpstr>FZHanZhenGuangBiaoS-GB</vt:lpstr>
      <vt:lpstr>迷你简卡通</vt:lpstr>
      <vt:lpstr>Symbol</vt:lpstr>
      <vt:lpstr>Times New Roman</vt:lpstr>
      <vt:lpstr>微软雅黑</vt:lpstr>
      <vt:lpstr>Arial Unicode MS</vt:lpstr>
      <vt:lpstr>DFPShaoNvW5-GB</vt:lpstr>
      <vt:lpstr>Segoe Print</vt:lpstr>
      <vt:lpstr>等线</vt:lpstr>
      <vt:lpstr>方正汉真广标简体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zhoulingyun</dc:creator>
  <cp:lastModifiedBy>Administrator</cp:lastModifiedBy>
  <cp:revision>89</cp:revision>
  <dcterms:created xsi:type="dcterms:W3CDTF">2018-03-16T07:18:00Z</dcterms:created>
  <dcterms:modified xsi:type="dcterms:W3CDTF">2022-03-29T10:19:47Z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609C13FFEDE44FD7B564C2B69225F74F</vt:lpwstr>
  </property>
  <property fmtid="{D5CDD505-2E9C-101B-9397-08002B2CF9AE}" pid="3" name="KSOProductBuildVer">
    <vt:lpwstr>2052-11.1.0.11365</vt:lpwstr>
  </property>
</Properties>
</file>