
<file path=[Content_Types].xml><?xml version="1.0" encoding="utf-8"?>
<Types xmlns="http://schemas.openxmlformats.org/package/2006/content-types">
  <Default Extension="wav" ContentType="audio/x-wav"/>
  <Default Extension="emf" ContentType="image/x-emf"/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9" r:id="rId4"/>
    <p:sldId id="351" r:id="rId5"/>
    <p:sldId id="340" r:id="rId6"/>
    <p:sldId id="288" r:id="rId7"/>
    <p:sldId id="349" r:id="rId8"/>
    <p:sldId id="261" r:id="rId9"/>
    <p:sldId id="363" r:id="rId10"/>
    <p:sldId id="369" r:id="rId11"/>
    <p:sldId id="359" r:id="rId12"/>
    <p:sldId id="375" r:id="rId13"/>
    <p:sldId id="28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501"/>
    <a:srgbClr val="FFF0D9"/>
    <a:srgbClr val="FFFBF5"/>
    <a:srgbClr val="E98D2D"/>
    <a:srgbClr val="5B0100"/>
    <a:srgbClr val="EB9E2E"/>
    <a:srgbClr val="83290D"/>
    <a:srgbClr val="9F4416"/>
    <a:srgbClr val="FFF1C0"/>
    <a:srgbClr val="8D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518"/>
      </p:cViewPr>
      <p:guideLst>
        <p:guide orient="horz" pos="2052"/>
        <p:guide pos="3840"/>
        <p:guide pos="594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744" t="25618" r="43828" b="4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Template"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 hidden="1"/>
          <p:cNvGrpSpPr/>
          <p:nvPr userDrawn="1"/>
        </p:nvGrpSpPr>
        <p:grpSpPr>
          <a:xfrm>
            <a:off x="1" y="0"/>
            <a:ext cx="12191999" cy="905531"/>
            <a:chOff x="556953" y="818247"/>
            <a:chExt cx="897774" cy="145913"/>
          </a:xfrm>
        </p:grpSpPr>
        <p:sp>
          <p:nvSpPr>
            <p:cNvPr id="20" name="Rectangle 19"/>
            <p:cNvSpPr/>
            <p:nvPr userDrawn="1"/>
          </p:nvSpPr>
          <p:spPr>
            <a:xfrm>
              <a:off x="556953" y="818247"/>
              <a:ext cx="149629" cy="145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706582" y="818247"/>
              <a:ext cx="149629" cy="1459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856211" y="818247"/>
              <a:ext cx="149629" cy="1459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005840" y="818247"/>
              <a:ext cx="149629" cy="1459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155469" y="818247"/>
              <a:ext cx="149629" cy="1459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1305098" y="818247"/>
              <a:ext cx="149629" cy="1459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 hidden="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 hidden="1"/>
          <p:cNvSpPr/>
          <p:nvPr userDrawn="1"/>
        </p:nvSpPr>
        <p:spPr>
          <a:xfrm rot="5400000">
            <a:off x="11103428" y="232229"/>
            <a:ext cx="644653" cy="53702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hidden="1"/>
          <p:cNvCxnSpPr/>
          <p:nvPr userDrawn="1"/>
        </p:nvCxnSpPr>
        <p:spPr>
          <a:xfrm>
            <a:off x="537029" y="178417"/>
            <a:ext cx="111572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5"/>
          <p:cNvSpPr/>
          <p:nvPr userDrawn="1"/>
        </p:nvSpPr>
        <p:spPr bwMode="auto">
          <a:xfrm>
            <a:off x="9308838" y="4754561"/>
            <a:ext cx="3028950" cy="2057877"/>
          </a:xfrm>
          <a:custGeom>
            <a:avLst/>
            <a:gdLst>
              <a:gd name="T0" fmla="*/ 522 w 537"/>
              <a:gd name="T1" fmla="*/ 1 h 364"/>
              <a:gd name="T2" fmla="*/ 424 w 537"/>
              <a:gd name="T3" fmla="*/ 39 h 364"/>
              <a:gd name="T4" fmla="*/ 277 w 537"/>
              <a:gd name="T5" fmla="*/ 25 h 364"/>
              <a:gd name="T6" fmla="*/ 215 w 537"/>
              <a:gd name="T7" fmla="*/ 104 h 364"/>
              <a:gd name="T8" fmla="*/ 123 w 537"/>
              <a:gd name="T9" fmla="*/ 102 h 364"/>
              <a:gd name="T10" fmla="*/ 87 w 537"/>
              <a:gd name="T11" fmla="*/ 198 h 364"/>
              <a:gd name="T12" fmla="*/ 35 w 537"/>
              <a:gd name="T13" fmla="*/ 217 h 364"/>
              <a:gd name="T14" fmla="*/ 60 w 537"/>
              <a:gd name="T15" fmla="*/ 347 h 364"/>
              <a:gd name="T16" fmla="*/ 537 w 537"/>
              <a:gd name="T17" fmla="*/ 260 h 364"/>
              <a:gd name="T18" fmla="*/ 522 w 537"/>
              <a:gd name="T19" fmla="*/ 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7" h="364">
                <a:moveTo>
                  <a:pt x="522" y="1"/>
                </a:moveTo>
                <a:cubicBezTo>
                  <a:pt x="517" y="0"/>
                  <a:pt x="458" y="1"/>
                  <a:pt x="424" y="39"/>
                </a:cubicBezTo>
                <a:cubicBezTo>
                  <a:pt x="424" y="39"/>
                  <a:pt x="323" y="4"/>
                  <a:pt x="277" y="25"/>
                </a:cubicBezTo>
                <a:cubicBezTo>
                  <a:pt x="230" y="46"/>
                  <a:pt x="215" y="104"/>
                  <a:pt x="215" y="104"/>
                </a:cubicBezTo>
                <a:cubicBezTo>
                  <a:pt x="215" y="104"/>
                  <a:pt x="180" y="81"/>
                  <a:pt x="123" y="102"/>
                </a:cubicBezTo>
                <a:cubicBezTo>
                  <a:pt x="66" y="123"/>
                  <a:pt x="87" y="198"/>
                  <a:pt x="87" y="198"/>
                </a:cubicBezTo>
                <a:cubicBezTo>
                  <a:pt x="87" y="198"/>
                  <a:pt x="55" y="192"/>
                  <a:pt x="35" y="217"/>
                </a:cubicBezTo>
                <a:cubicBezTo>
                  <a:pt x="14" y="242"/>
                  <a:pt x="0" y="330"/>
                  <a:pt x="60" y="347"/>
                </a:cubicBezTo>
                <a:cubicBezTo>
                  <a:pt x="119" y="364"/>
                  <a:pt x="537" y="260"/>
                  <a:pt x="537" y="260"/>
                </a:cubicBezTo>
                <a:lnTo>
                  <a:pt x="522" y="1"/>
                </a:lnTo>
                <a:close/>
              </a:path>
            </a:pathLst>
          </a:custGeom>
          <a:solidFill>
            <a:srgbClr val="F2CE7C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6"/>
          <p:cNvSpPr/>
          <p:nvPr userDrawn="1"/>
        </p:nvSpPr>
        <p:spPr bwMode="auto">
          <a:xfrm>
            <a:off x="-150550" y="4021422"/>
            <a:ext cx="2543707" cy="2177765"/>
          </a:xfrm>
          <a:custGeom>
            <a:avLst/>
            <a:gdLst>
              <a:gd name="T0" fmla="*/ 9 w 369"/>
              <a:gd name="T1" fmla="*/ 73 h 315"/>
              <a:gd name="T2" fmla="*/ 155 w 369"/>
              <a:gd name="T3" fmla="*/ 85 h 315"/>
              <a:gd name="T4" fmla="*/ 250 w 369"/>
              <a:gd name="T5" fmla="*/ 85 h 315"/>
              <a:gd name="T6" fmla="*/ 273 w 369"/>
              <a:gd name="T7" fmla="*/ 132 h 315"/>
              <a:gd name="T8" fmla="*/ 343 w 369"/>
              <a:gd name="T9" fmla="*/ 190 h 315"/>
              <a:gd name="T10" fmla="*/ 355 w 369"/>
              <a:gd name="T11" fmla="*/ 288 h 315"/>
              <a:gd name="T12" fmla="*/ 333 w 369"/>
              <a:gd name="T13" fmla="*/ 312 h 315"/>
              <a:gd name="T14" fmla="*/ 0 w 369"/>
              <a:gd name="T15" fmla="*/ 308 h 315"/>
              <a:gd name="T16" fmla="*/ 9 w 369"/>
              <a:gd name="T17" fmla="*/ 7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315">
                <a:moveTo>
                  <a:pt x="9" y="73"/>
                </a:moveTo>
                <a:cubicBezTo>
                  <a:pt x="9" y="73"/>
                  <a:pt x="95" y="0"/>
                  <a:pt x="155" y="85"/>
                </a:cubicBezTo>
                <a:cubicBezTo>
                  <a:pt x="155" y="85"/>
                  <a:pt x="220" y="56"/>
                  <a:pt x="250" y="85"/>
                </a:cubicBezTo>
                <a:cubicBezTo>
                  <a:pt x="281" y="115"/>
                  <a:pt x="273" y="132"/>
                  <a:pt x="273" y="132"/>
                </a:cubicBezTo>
                <a:cubicBezTo>
                  <a:pt x="273" y="132"/>
                  <a:pt x="318" y="149"/>
                  <a:pt x="343" y="190"/>
                </a:cubicBezTo>
                <a:cubicBezTo>
                  <a:pt x="369" y="231"/>
                  <a:pt x="355" y="288"/>
                  <a:pt x="355" y="288"/>
                </a:cubicBezTo>
                <a:cubicBezTo>
                  <a:pt x="355" y="288"/>
                  <a:pt x="339" y="309"/>
                  <a:pt x="333" y="312"/>
                </a:cubicBezTo>
                <a:cubicBezTo>
                  <a:pt x="327" y="315"/>
                  <a:pt x="0" y="308"/>
                  <a:pt x="0" y="308"/>
                </a:cubicBezTo>
                <a:lnTo>
                  <a:pt x="9" y="73"/>
                </a:lnTo>
                <a:close/>
              </a:path>
            </a:pathLst>
          </a:custGeom>
          <a:solidFill>
            <a:srgbClr val="E5C56A">
              <a:alpha val="4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7"/>
          <p:cNvSpPr/>
          <p:nvPr userDrawn="1"/>
        </p:nvSpPr>
        <p:spPr bwMode="auto">
          <a:xfrm>
            <a:off x="737830" y="4804213"/>
            <a:ext cx="3564631" cy="2170824"/>
          </a:xfrm>
          <a:custGeom>
            <a:avLst/>
            <a:gdLst>
              <a:gd name="T0" fmla="*/ 44 w 593"/>
              <a:gd name="T1" fmla="*/ 202 h 360"/>
              <a:gd name="T2" fmla="*/ 34 w 593"/>
              <a:gd name="T3" fmla="*/ 130 h 360"/>
              <a:gd name="T4" fmla="*/ 107 w 593"/>
              <a:gd name="T5" fmla="*/ 97 h 360"/>
              <a:gd name="T6" fmla="*/ 107 w 593"/>
              <a:gd name="T7" fmla="*/ 59 h 360"/>
              <a:gd name="T8" fmla="*/ 129 w 593"/>
              <a:gd name="T9" fmla="*/ 93 h 360"/>
              <a:gd name="T10" fmla="*/ 157 w 593"/>
              <a:gd name="T11" fmla="*/ 45 h 360"/>
              <a:gd name="T12" fmla="*/ 162 w 593"/>
              <a:gd name="T13" fmla="*/ 79 h 360"/>
              <a:gd name="T14" fmla="*/ 246 w 593"/>
              <a:gd name="T15" fmla="*/ 22 h 360"/>
              <a:gd name="T16" fmla="*/ 275 w 593"/>
              <a:gd name="T17" fmla="*/ 0 h 360"/>
              <a:gd name="T18" fmla="*/ 268 w 593"/>
              <a:gd name="T19" fmla="*/ 20 h 360"/>
              <a:gd name="T20" fmla="*/ 288 w 593"/>
              <a:gd name="T21" fmla="*/ 17 h 360"/>
              <a:gd name="T22" fmla="*/ 275 w 593"/>
              <a:gd name="T23" fmla="*/ 33 h 360"/>
              <a:gd name="T24" fmla="*/ 337 w 593"/>
              <a:gd name="T25" fmla="*/ 83 h 360"/>
              <a:gd name="T26" fmla="*/ 344 w 593"/>
              <a:gd name="T27" fmla="*/ 143 h 360"/>
              <a:gd name="T28" fmla="*/ 375 w 593"/>
              <a:gd name="T29" fmla="*/ 155 h 360"/>
              <a:gd name="T30" fmla="*/ 391 w 593"/>
              <a:gd name="T31" fmla="*/ 197 h 360"/>
              <a:gd name="T32" fmla="*/ 471 w 593"/>
              <a:gd name="T33" fmla="*/ 205 h 360"/>
              <a:gd name="T34" fmla="*/ 491 w 593"/>
              <a:gd name="T35" fmla="*/ 176 h 360"/>
              <a:gd name="T36" fmla="*/ 487 w 593"/>
              <a:gd name="T37" fmla="*/ 212 h 360"/>
              <a:gd name="T38" fmla="*/ 516 w 593"/>
              <a:gd name="T39" fmla="*/ 204 h 360"/>
              <a:gd name="T40" fmla="*/ 502 w 593"/>
              <a:gd name="T41" fmla="*/ 222 h 360"/>
              <a:gd name="T42" fmla="*/ 514 w 593"/>
              <a:gd name="T43" fmla="*/ 272 h 360"/>
              <a:gd name="T44" fmla="*/ 566 w 593"/>
              <a:gd name="T45" fmla="*/ 276 h 360"/>
              <a:gd name="T46" fmla="*/ 568 w 593"/>
              <a:gd name="T47" fmla="*/ 351 h 360"/>
              <a:gd name="T48" fmla="*/ 44 w 593"/>
              <a:gd name="T49" fmla="*/ 20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3" h="360">
                <a:moveTo>
                  <a:pt x="44" y="202"/>
                </a:moveTo>
                <a:cubicBezTo>
                  <a:pt x="44" y="202"/>
                  <a:pt x="0" y="172"/>
                  <a:pt x="34" y="130"/>
                </a:cubicBezTo>
                <a:cubicBezTo>
                  <a:pt x="68" y="88"/>
                  <a:pt x="107" y="97"/>
                  <a:pt x="107" y="97"/>
                </a:cubicBezTo>
                <a:cubicBezTo>
                  <a:pt x="107" y="97"/>
                  <a:pt x="95" y="68"/>
                  <a:pt x="107" y="59"/>
                </a:cubicBezTo>
                <a:cubicBezTo>
                  <a:pt x="107" y="59"/>
                  <a:pt x="127" y="72"/>
                  <a:pt x="129" y="93"/>
                </a:cubicBezTo>
                <a:cubicBezTo>
                  <a:pt x="129" y="93"/>
                  <a:pt x="140" y="51"/>
                  <a:pt x="157" y="45"/>
                </a:cubicBezTo>
                <a:cubicBezTo>
                  <a:pt x="157" y="45"/>
                  <a:pt x="167" y="71"/>
                  <a:pt x="162" y="79"/>
                </a:cubicBezTo>
                <a:cubicBezTo>
                  <a:pt x="162" y="79"/>
                  <a:pt x="174" y="18"/>
                  <a:pt x="246" y="22"/>
                </a:cubicBezTo>
                <a:cubicBezTo>
                  <a:pt x="246" y="22"/>
                  <a:pt x="263" y="0"/>
                  <a:pt x="275" y="0"/>
                </a:cubicBezTo>
                <a:cubicBezTo>
                  <a:pt x="275" y="0"/>
                  <a:pt x="271" y="12"/>
                  <a:pt x="268" y="20"/>
                </a:cubicBezTo>
                <a:cubicBezTo>
                  <a:pt x="268" y="20"/>
                  <a:pt x="273" y="13"/>
                  <a:pt x="288" y="17"/>
                </a:cubicBezTo>
                <a:cubicBezTo>
                  <a:pt x="288" y="17"/>
                  <a:pt x="281" y="31"/>
                  <a:pt x="275" y="33"/>
                </a:cubicBezTo>
                <a:cubicBezTo>
                  <a:pt x="275" y="33"/>
                  <a:pt x="317" y="42"/>
                  <a:pt x="337" y="83"/>
                </a:cubicBezTo>
                <a:cubicBezTo>
                  <a:pt x="356" y="124"/>
                  <a:pt x="344" y="143"/>
                  <a:pt x="344" y="143"/>
                </a:cubicBezTo>
                <a:cubicBezTo>
                  <a:pt x="344" y="143"/>
                  <a:pt x="360" y="148"/>
                  <a:pt x="375" y="155"/>
                </a:cubicBezTo>
                <a:cubicBezTo>
                  <a:pt x="389" y="163"/>
                  <a:pt x="391" y="197"/>
                  <a:pt x="391" y="197"/>
                </a:cubicBezTo>
                <a:cubicBezTo>
                  <a:pt x="391" y="197"/>
                  <a:pt x="437" y="184"/>
                  <a:pt x="471" y="205"/>
                </a:cubicBezTo>
                <a:cubicBezTo>
                  <a:pt x="471" y="205"/>
                  <a:pt x="479" y="177"/>
                  <a:pt x="491" y="176"/>
                </a:cubicBezTo>
                <a:cubicBezTo>
                  <a:pt x="491" y="176"/>
                  <a:pt x="494" y="197"/>
                  <a:pt x="487" y="212"/>
                </a:cubicBezTo>
                <a:cubicBezTo>
                  <a:pt x="487" y="212"/>
                  <a:pt x="503" y="200"/>
                  <a:pt x="516" y="204"/>
                </a:cubicBezTo>
                <a:cubicBezTo>
                  <a:pt x="516" y="204"/>
                  <a:pt x="509" y="215"/>
                  <a:pt x="502" y="222"/>
                </a:cubicBezTo>
                <a:cubicBezTo>
                  <a:pt x="502" y="222"/>
                  <a:pt x="515" y="248"/>
                  <a:pt x="514" y="272"/>
                </a:cubicBezTo>
                <a:cubicBezTo>
                  <a:pt x="514" y="272"/>
                  <a:pt x="547" y="262"/>
                  <a:pt x="566" y="276"/>
                </a:cubicBezTo>
                <a:cubicBezTo>
                  <a:pt x="586" y="290"/>
                  <a:pt x="593" y="342"/>
                  <a:pt x="568" y="351"/>
                </a:cubicBezTo>
                <a:cubicBezTo>
                  <a:pt x="544" y="360"/>
                  <a:pt x="44" y="202"/>
                  <a:pt x="44" y="202"/>
                </a:cubicBezTo>
                <a:close/>
              </a:path>
            </a:pathLst>
          </a:custGeom>
          <a:solidFill>
            <a:srgbClr val="E5C56A">
              <a:alpha val="4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8"/>
          <p:cNvSpPr/>
          <p:nvPr userDrawn="1"/>
        </p:nvSpPr>
        <p:spPr bwMode="auto">
          <a:xfrm>
            <a:off x="-19582" y="5995986"/>
            <a:ext cx="12208939" cy="877887"/>
          </a:xfrm>
          <a:custGeom>
            <a:avLst/>
            <a:gdLst>
              <a:gd name="T0" fmla="*/ 0 w 1860"/>
              <a:gd name="T1" fmla="*/ 0 h 254"/>
              <a:gd name="T2" fmla="*/ 598 w 1860"/>
              <a:gd name="T3" fmla="*/ 64 h 254"/>
              <a:gd name="T4" fmla="*/ 1055 w 1860"/>
              <a:gd name="T5" fmla="*/ 208 h 254"/>
              <a:gd name="T6" fmla="*/ 1679 w 1860"/>
              <a:gd name="T7" fmla="*/ 57 h 254"/>
              <a:gd name="T8" fmla="*/ 1860 w 1860"/>
              <a:gd name="T9" fmla="*/ 24 h 254"/>
              <a:gd name="T10" fmla="*/ 1855 w 1860"/>
              <a:gd name="T11" fmla="*/ 254 h 254"/>
              <a:gd name="T12" fmla="*/ 0 w 1860"/>
              <a:gd name="T13" fmla="*/ 254 h 254"/>
              <a:gd name="T14" fmla="*/ 0 w 1860"/>
              <a:gd name="T1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0" h="254">
                <a:moveTo>
                  <a:pt x="0" y="0"/>
                </a:moveTo>
                <a:cubicBezTo>
                  <a:pt x="0" y="0"/>
                  <a:pt x="424" y="20"/>
                  <a:pt x="598" y="64"/>
                </a:cubicBezTo>
                <a:cubicBezTo>
                  <a:pt x="772" y="108"/>
                  <a:pt x="880" y="211"/>
                  <a:pt x="1055" y="208"/>
                </a:cubicBezTo>
                <a:cubicBezTo>
                  <a:pt x="1229" y="205"/>
                  <a:pt x="1544" y="90"/>
                  <a:pt x="1679" y="57"/>
                </a:cubicBezTo>
                <a:cubicBezTo>
                  <a:pt x="1813" y="23"/>
                  <a:pt x="1860" y="24"/>
                  <a:pt x="1860" y="24"/>
                </a:cubicBezTo>
                <a:cubicBezTo>
                  <a:pt x="1855" y="254"/>
                  <a:pt x="1855" y="254"/>
                  <a:pt x="1855" y="254"/>
                </a:cubicBezTo>
                <a:cubicBezTo>
                  <a:pt x="0" y="254"/>
                  <a:pt x="0" y="254"/>
                  <a:pt x="0" y="254"/>
                </a:cubicBezTo>
                <a:lnTo>
                  <a:pt x="0" y="0"/>
                </a:lnTo>
                <a:close/>
              </a:path>
            </a:pathLst>
          </a:custGeom>
          <a:solidFill>
            <a:srgbClr val="E0B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20"/>
          <p:cNvSpPr/>
          <p:nvPr userDrawn="1"/>
        </p:nvSpPr>
        <p:spPr bwMode="auto">
          <a:xfrm>
            <a:off x="1871663" y="6234113"/>
            <a:ext cx="465138" cy="201613"/>
          </a:xfrm>
          <a:custGeom>
            <a:avLst/>
            <a:gdLst>
              <a:gd name="T0" fmla="*/ 12 w 69"/>
              <a:gd name="T1" fmla="*/ 25 h 30"/>
              <a:gd name="T2" fmla="*/ 19 w 69"/>
              <a:gd name="T3" fmla="*/ 30 h 30"/>
              <a:gd name="T4" fmla="*/ 19 w 69"/>
              <a:gd name="T5" fmla="*/ 28 h 30"/>
              <a:gd name="T6" fmla="*/ 37 w 69"/>
              <a:gd name="T7" fmla="*/ 29 h 30"/>
              <a:gd name="T8" fmla="*/ 34 w 69"/>
              <a:gd name="T9" fmla="*/ 25 h 30"/>
              <a:gd name="T10" fmla="*/ 57 w 69"/>
              <a:gd name="T11" fmla="*/ 23 h 30"/>
              <a:gd name="T12" fmla="*/ 55 w 69"/>
              <a:gd name="T13" fmla="*/ 21 h 30"/>
              <a:gd name="T14" fmla="*/ 65 w 69"/>
              <a:gd name="T15" fmla="*/ 18 h 30"/>
              <a:gd name="T16" fmla="*/ 57 w 69"/>
              <a:gd name="T17" fmla="*/ 17 h 30"/>
              <a:gd name="T18" fmla="*/ 60 w 69"/>
              <a:gd name="T19" fmla="*/ 15 h 30"/>
              <a:gd name="T20" fmla="*/ 46 w 69"/>
              <a:gd name="T21" fmla="*/ 15 h 30"/>
              <a:gd name="T22" fmla="*/ 64 w 69"/>
              <a:gd name="T23" fmla="*/ 9 h 30"/>
              <a:gd name="T24" fmla="*/ 60 w 69"/>
              <a:gd name="T25" fmla="*/ 8 h 30"/>
              <a:gd name="T26" fmla="*/ 68 w 69"/>
              <a:gd name="T27" fmla="*/ 1 h 30"/>
              <a:gd name="T28" fmla="*/ 51 w 69"/>
              <a:gd name="T29" fmla="*/ 4 h 30"/>
              <a:gd name="T30" fmla="*/ 50 w 69"/>
              <a:gd name="T31" fmla="*/ 2 h 30"/>
              <a:gd name="T32" fmla="*/ 35 w 69"/>
              <a:gd name="T33" fmla="*/ 11 h 30"/>
              <a:gd name="T34" fmla="*/ 32 w 69"/>
              <a:gd name="T35" fmla="*/ 4 h 30"/>
              <a:gd name="T36" fmla="*/ 29 w 69"/>
              <a:gd name="T37" fmla="*/ 5 h 30"/>
              <a:gd name="T38" fmla="*/ 24 w 69"/>
              <a:gd name="T39" fmla="*/ 1 h 30"/>
              <a:gd name="T40" fmla="*/ 14 w 69"/>
              <a:gd name="T41" fmla="*/ 9 h 30"/>
              <a:gd name="T42" fmla="*/ 10 w 69"/>
              <a:gd name="T43" fmla="*/ 9 h 30"/>
              <a:gd name="T44" fmla="*/ 10 w 69"/>
              <a:gd name="T45" fmla="*/ 17 h 30"/>
              <a:gd name="T46" fmla="*/ 0 w 69"/>
              <a:gd name="T47" fmla="*/ 17 h 30"/>
              <a:gd name="T48" fmla="*/ 5 w 69"/>
              <a:gd name="T49" fmla="*/ 23 h 30"/>
              <a:gd name="T50" fmla="*/ 2 w 69"/>
              <a:gd name="T51" fmla="*/ 24 h 30"/>
              <a:gd name="T52" fmla="*/ 12 w 69"/>
              <a:gd name="T5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30">
                <a:moveTo>
                  <a:pt x="12" y="25"/>
                </a:moveTo>
                <a:cubicBezTo>
                  <a:pt x="12" y="25"/>
                  <a:pt x="13" y="29"/>
                  <a:pt x="19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7" y="30"/>
                  <a:pt x="37" y="29"/>
                </a:cubicBezTo>
                <a:cubicBezTo>
                  <a:pt x="37" y="29"/>
                  <a:pt x="34" y="26"/>
                  <a:pt x="34" y="25"/>
                </a:cubicBezTo>
                <a:cubicBezTo>
                  <a:pt x="34" y="25"/>
                  <a:pt x="48" y="25"/>
                  <a:pt x="57" y="23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62" y="19"/>
                  <a:pt x="65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50" y="15"/>
                  <a:pt x="46" y="15"/>
                </a:cubicBezTo>
                <a:cubicBezTo>
                  <a:pt x="46" y="15"/>
                  <a:pt x="61" y="11"/>
                  <a:pt x="64" y="9"/>
                </a:cubicBezTo>
                <a:cubicBezTo>
                  <a:pt x="67" y="8"/>
                  <a:pt x="60" y="8"/>
                  <a:pt x="60" y="8"/>
                </a:cubicBezTo>
                <a:cubicBezTo>
                  <a:pt x="60" y="8"/>
                  <a:pt x="69" y="2"/>
                  <a:pt x="68" y="1"/>
                </a:cubicBezTo>
                <a:cubicBezTo>
                  <a:pt x="68" y="0"/>
                  <a:pt x="51" y="4"/>
                  <a:pt x="51" y="4"/>
                </a:cubicBezTo>
                <a:cubicBezTo>
                  <a:pt x="51" y="4"/>
                  <a:pt x="50" y="2"/>
                  <a:pt x="50" y="2"/>
                </a:cubicBezTo>
                <a:cubicBezTo>
                  <a:pt x="49" y="3"/>
                  <a:pt x="41" y="6"/>
                  <a:pt x="35" y="11"/>
                </a:cubicBezTo>
                <a:cubicBezTo>
                  <a:pt x="35" y="11"/>
                  <a:pt x="32" y="5"/>
                  <a:pt x="32" y="4"/>
                </a:cubicBezTo>
                <a:cubicBezTo>
                  <a:pt x="32" y="4"/>
                  <a:pt x="30" y="5"/>
                  <a:pt x="29" y="5"/>
                </a:cubicBezTo>
                <a:cubicBezTo>
                  <a:pt x="28" y="5"/>
                  <a:pt x="25" y="1"/>
                  <a:pt x="24" y="1"/>
                </a:cubicBezTo>
                <a:cubicBezTo>
                  <a:pt x="24" y="1"/>
                  <a:pt x="16" y="6"/>
                  <a:pt x="14" y="9"/>
                </a:cubicBezTo>
                <a:cubicBezTo>
                  <a:pt x="14" y="9"/>
                  <a:pt x="10" y="8"/>
                  <a:pt x="10" y="9"/>
                </a:cubicBezTo>
                <a:cubicBezTo>
                  <a:pt x="9" y="10"/>
                  <a:pt x="7" y="15"/>
                  <a:pt x="10" y="17"/>
                </a:cubicBezTo>
                <a:cubicBezTo>
                  <a:pt x="10" y="17"/>
                  <a:pt x="1" y="17"/>
                  <a:pt x="0" y="17"/>
                </a:cubicBezTo>
                <a:cubicBezTo>
                  <a:pt x="0" y="17"/>
                  <a:pt x="1" y="21"/>
                  <a:pt x="5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7" y="26"/>
                  <a:pt x="12" y="25"/>
                </a:cubicBezTo>
                <a:close/>
              </a:path>
            </a:pathLst>
          </a:custGeom>
          <a:solidFill>
            <a:srgbClr val="C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21"/>
          <p:cNvSpPr/>
          <p:nvPr userDrawn="1"/>
        </p:nvSpPr>
        <p:spPr bwMode="auto">
          <a:xfrm>
            <a:off x="1885950" y="6381750"/>
            <a:ext cx="107950" cy="47625"/>
          </a:xfrm>
          <a:custGeom>
            <a:avLst/>
            <a:gdLst>
              <a:gd name="T0" fmla="*/ 16 w 16"/>
              <a:gd name="T1" fmla="*/ 7 h 7"/>
              <a:gd name="T2" fmla="*/ 15 w 16"/>
              <a:gd name="T3" fmla="*/ 1 h 7"/>
              <a:gd name="T4" fmla="*/ 15 w 16"/>
              <a:gd name="T5" fmla="*/ 0 h 7"/>
              <a:gd name="T6" fmla="*/ 14 w 16"/>
              <a:gd name="T7" fmla="*/ 1 h 7"/>
              <a:gd name="T8" fmla="*/ 0 w 16"/>
              <a:gd name="T9" fmla="*/ 2 h 7"/>
              <a:gd name="T10" fmla="*/ 1 w 16"/>
              <a:gd name="T11" fmla="*/ 2 h 7"/>
              <a:gd name="T12" fmla="*/ 14 w 16"/>
              <a:gd name="T13" fmla="*/ 1 h 7"/>
              <a:gd name="T14" fmla="*/ 15 w 16"/>
              <a:gd name="T15" fmla="*/ 7 h 7"/>
              <a:gd name="T16" fmla="*/ 16 w 16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7">
                <a:moveTo>
                  <a:pt x="16" y="7"/>
                </a:moveTo>
                <a:cubicBezTo>
                  <a:pt x="15" y="5"/>
                  <a:pt x="14" y="3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6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6" y="2"/>
                  <a:pt x="12" y="1"/>
                  <a:pt x="14" y="1"/>
                </a:cubicBezTo>
                <a:cubicBezTo>
                  <a:pt x="13" y="3"/>
                  <a:pt x="14" y="5"/>
                  <a:pt x="15" y="7"/>
                </a:cubicBezTo>
                <a:cubicBezTo>
                  <a:pt x="15" y="7"/>
                  <a:pt x="16" y="7"/>
                  <a:pt x="16" y="7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22"/>
          <p:cNvSpPr/>
          <p:nvPr userDrawn="1"/>
        </p:nvSpPr>
        <p:spPr bwMode="auto">
          <a:xfrm>
            <a:off x="2147888" y="6246813"/>
            <a:ext cx="161925" cy="68263"/>
          </a:xfrm>
          <a:custGeom>
            <a:avLst/>
            <a:gdLst>
              <a:gd name="T0" fmla="*/ 9 w 24"/>
              <a:gd name="T1" fmla="*/ 0 h 10"/>
              <a:gd name="T2" fmla="*/ 1 w 24"/>
              <a:gd name="T3" fmla="*/ 9 h 10"/>
              <a:gd name="T4" fmla="*/ 23 w 24"/>
              <a:gd name="T5" fmla="*/ 7 h 10"/>
              <a:gd name="T6" fmla="*/ 24 w 24"/>
              <a:gd name="T7" fmla="*/ 6 h 10"/>
              <a:gd name="T8" fmla="*/ 2 w 24"/>
              <a:gd name="T9" fmla="*/ 9 h 10"/>
              <a:gd name="T10" fmla="*/ 2 w 24"/>
              <a:gd name="T11" fmla="*/ 9 h 10"/>
              <a:gd name="T12" fmla="*/ 9 w 24"/>
              <a:gd name="T13" fmla="*/ 1 h 10"/>
              <a:gd name="T14" fmla="*/ 9 w 2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9" y="0"/>
                </a:moveTo>
                <a:cubicBezTo>
                  <a:pt x="5" y="3"/>
                  <a:pt x="0" y="8"/>
                  <a:pt x="1" y="9"/>
                </a:cubicBezTo>
                <a:cubicBezTo>
                  <a:pt x="1" y="10"/>
                  <a:pt x="14" y="8"/>
                  <a:pt x="23" y="7"/>
                </a:cubicBezTo>
                <a:cubicBezTo>
                  <a:pt x="23" y="7"/>
                  <a:pt x="24" y="7"/>
                  <a:pt x="24" y="6"/>
                </a:cubicBezTo>
                <a:cubicBezTo>
                  <a:pt x="13" y="8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6" y="4"/>
                  <a:pt x="9" y="1"/>
                </a:cubicBezTo>
                <a:cubicBezTo>
                  <a:pt x="9" y="1"/>
                  <a:pt x="9" y="1"/>
                  <a:pt x="9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23"/>
          <p:cNvSpPr/>
          <p:nvPr userDrawn="1"/>
        </p:nvSpPr>
        <p:spPr bwMode="auto">
          <a:xfrm>
            <a:off x="1871663" y="6348413"/>
            <a:ext cx="249238" cy="80963"/>
          </a:xfrm>
          <a:custGeom>
            <a:avLst/>
            <a:gdLst>
              <a:gd name="T0" fmla="*/ 0 w 37"/>
              <a:gd name="T1" fmla="*/ 0 h 12"/>
              <a:gd name="T2" fmla="*/ 17 w 37"/>
              <a:gd name="T3" fmla="*/ 5 h 12"/>
              <a:gd name="T4" fmla="*/ 35 w 37"/>
              <a:gd name="T5" fmla="*/ 12 h 12"/>
              <a:gd name="T6" fmla="*/ 37 w 37"/>
              <a:gd name="T7" fmla="*/ 12 h 12"/>
              <a:gd name="T8" fmla="*/ 37 w 37"/>
              <a:gd name="T9" fmla="*/ 12 h 12"/>
              <a:gd name="T10" fmla="*/ 18 w 37"/>
              <a:gd name="T11" fmla="*/ 5 h 12"/>
              <a:gd name="T12" fmla="*/ 2 w 37"/>
              <a:gd name="T13" fmla="*/ 0 h 12"/>
              <a:gd name="T14" fmla="*/ 0 w 37"/>
              <a:gd name="T15" fmla="*/ 0 h 12"/>
              <a:gd name="T16" fmla="*/ 0 w 37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2">
                <a:moveTo>
                  <a:pt x="0" y="0"/>
                </a:moveTo>
                <a:cubicBezTo>
                  <a:pt x="17" y="5"/>
                  <a:pt x="17" y="5"/>
                  <a:pt x="17" y="5"/>
                </a:cubicBezTo>
                <a:cubicBezTo>
                  <a:pt x="19" y="6"/>
                  <a:pt x="31" y="11"/>
                  <a:pt x="35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4" y="12"/>
                  <a:pt x="24" y="8"/>
                  <a:pt x="18" y="5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24"/>
          <p:cNvSpPr/>
          <p:nvPr userDrawn="1"/>
        </p:nvSpPr>
        <p:spPr bwMode="auto">
          <a:xfrm>
            <a:off x="1933575" y="6240463"/>
            <a:ext cx="376238" cy="155575"/>
          </a:xfrm>
          <a:custGeom>
            <a:avLst/>
            <a:gdLst>
              <a:gd name="T0" fmla="*/ 37 w 56"/>
              <a:gd name="T1" fmla="*/ 19 h 23"/>
              <a:gd name="T2" fmla="*/ 15 w 56"/>
              <a:gd name="T3" fmla="*/ 18 h 23"/>
              <a:gd name="T4" fmla="*/ 10 w 56"/>
              <a:gd name="T5" fmla="*/ 11 h 23"/>
              <a:gd name="T6" fmla="*/ 10 w 56"/>
              <a:gd name="T7" fmla="*/ 11 h 23"/>
              <a:gd name="T8" fmla="*/ 23 w 56"/>
              <a:gd name="T9" fmla="*/ 3 h 23"/>
              <a:gd name="T10" fmla="*/ 23 w 56"/>
              <a:gd name="T11" fmla="*/ 3 h 23"/>
              <a:gd name="T12" fmla="*/ 23 w 56"/>
              <a:gd name="T13" fmla="*/ 3 h 23"/>
              <a:gd name="T14" fmla="*/ 11 w 56"/>
              <a:gd name="T15" fmla="*/ 10 h 23"/>
              <a:gd name="T16" fmla="*/ 10 w 56"/>
              <a:gd name="T17" fmla="*/ 10 h 23"/>
              <a:gd name="T18" fmla="*/ 16 w 56"/>
              <a:gd name="T19" fmla="*/ 0 h 23"/>
              <a:gd name="T20" fmla="*/ 15 w 56"/>
              <a:gd name="T21" fmla="*/ 0 h 23"/>
              <a:gd name="T22" fmla="*/ 15 w 56"/>
              <a:gd name="T23" fmla="*/ 0 h 23"/>
              <a:gd name="T24" fmla="*/ 9 w 56"/>
              <a:gd name="T25" fmla="*/ 10 h 23"/>
              <a:gd name="T26" fmla="*/ 0 w 56"/>
              <a:gd name="T27" fmla="*/ 8 h 23"/>
              <a:gd name="T28" fmla="*/ 0 w 56"/>
              <a:gd name="T29" fmla="*/ 9 h 23"/>
              <a:gd name="T30" fmla="*/ 9 w 56"/>
              <a:gd name="T31" fmla="*/ 11 h 23"/>
              <a:gd name="T32" fmla="*/ 14 w 56"/>
              <a:gd name="T33" fmla="*/ 18 h 23"/>
              <a:gd name="T34" fmla="*/ 36 w 56"/>
              <a:gd name="T35" fmla="*/ 19 h 23"/>
              <a:gd name="T36" fmla="*/ 35 w 56"/>
              <a:gd name="T37" fmla="*/ 20 h 23"/>
              <a:gd name="T38" fmla="*/ 47 w 56"/>
              <a:gd name="T39" fmla="*/ 23 h 23"/>
              <a:gd name="T40" fmla="*/ 48 w 56"/>
              <a:gd name="T41" fmla="*/ 22 h 23"/>
              <a:gd name="T42" fmla="*/ 48 w 56"/>
              <a:gd name="T43" fmla="*/ 22 h 23"/>
              <a:gd name="T44" fmla="*/ 36 w 56"/>
              <a:gd name="T45" fmla="*/ 19 h 23"/>
              <a:gd name="T46" fmla="*/ 37 w 56"/>
              <a:gd name="T47" fmla="*/ 19 h 23"/>
              <a:gd name="T48" fmla="*/ 55 w 56"/>
              <a:gd name="T49" fmla="*/ 17 h 23"/>
              <a:gd name="T50" fmla="*/ 56 w 56"/>
              <a:gd name="T51" fmla="*/ 17 h 23"/>
              <a:gd name="T52" fmla="*/ 55 w 56"/>
              <a:gd name="T53" fmla="*/ 17 h 23"/>
              <a:gd name="T54" fmla="*/ 38 w 56"/>
              <a:gd name="T55" fmla="*/ 19 h 23"/>
              <a:gd name="T56" fmla="*/ 50 w 56"/>
              <a:gd name="T57" fmla="*/ 14 h 23"/>
              <a:gd name="T58" fmla="*/ 51 w 56"/>
              <a:gd name="T59" fmla="*/ 14 h 23"/>
              <a:gd name="T60" fmla="*/ 49 w 56"/>
              <a:gd name="T61" fmla="*/ 14 h 23"/>
              <a:gd name="T62" fmla="*/ 37 w 56"/>
              <a:gd name="T63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23">
                <a:moveTo>
                  <a:pt x="37" y="19"/>
                </a:moveTo>
                <a:cubicBezTo>
                  <a:pt x="29" y="19"/>
                  <a:pt x="20" y="19"/>
                  <a:pt x="15" y="18"/>
                </a:cubicBezTo>
                <a:cubicBezTo>
                  <a:pt x="10" y="16"/>
                  <a:pt x="9" y="14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2" y="11"/>
                  <a:pt x="19" y="7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7" y="7"/>
                  <a:pt x="12" y="11"/>
                  <a:pt x="11" y="10"/>
                </a:cubicBezTo>
                <a:cubicBezTo>
                  <a:pt x="11" y="10"/>
                  <a:pt x="10" y="10"/>
                  <a:pt x="10" y="10"/>
                </a:cubicBezTo>
                <a:cubicBezTo>
                  <a:pt x="11" y="7"/>
                  <a:pt x="13" y="3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3"/>
                  <a:pt x="10" y="7"/>
                  <a:pt x="9" y="10"/>
                </a:cubicBezTo>
                <a:cubicBezTo>
                  <a:pt x="7" y="10"/>
                  <a:pt x="4" y="9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3" y="10"/>
                  <a:pt x="7" y="10"/>
                  <a:pt x="9" y="11"/>
                </a:cubicBezTo>
                <a:cubicBezTo>
                  <a:pt x="8" y="14"/>
                  <a:pt x="9" y="17"/>
                  <a:pt x="14" y="18"/>
                </a:cubicBezTo>
                <a:cubicBezTo>
                  <a:pt x="20" y="20"/>
                  <a:pt x="28" y="20"/>
                  <a:pt x="36" y="19"/>
                </a:cubicBezTo>
                <a:cubicBezTo>
                  <a:pt x="35" y="19"/>
                  <a:pt x="35" y="20"/>
                  <a:pt x="35" y="20"/>
                </a:cubicBezTo>
                <a:cubicBezTo>
                  <a:pt x="35" y="20"/>
                  <a:pt x="42" y="22"/>
                  <a:pt x="47" y="23"/>
                </a:cubicBezTo>
                <a:cubicBezTo>
                  <a:pt x="47" y="23"/>
                  <a:pt x="47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2" y="21"/>
                  <a:pt x="37" y="20"/>
                  <a:pt x="36" y="19"/>
                </a:cubicBezTo>
                <a:cubicBezTo>
                  <a:pt x="36" y="19"/>
                  <a:pt x="37" y="19"/>
                  <a:pt x="37" y="19"/>
                </a:cubicBezTo>
                <a:cubicBezTo>
                  <a:pt x="44" y="19"/>
                  <a:pt x="50" y="18"/>
                  <a:pt x="55" y="17"/>
                </a:cubicBezTo>
                <a:cubicBezTo>
                  <a:pt x="55" y="17"/>
                  <a:pt x="56" y="17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1" y="17"/>
                  <a:pt x="45" y="18"/>
                  <a:pt x="38" y="19"/>
                </a:cubicBezTo>
                <a:cubicBezTo>
                  <a:pt x="41" y="18"/>
                  <a:pt x="45" y="16"/>
                  <a:pt x="50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0" y="14"/>
                  <a:pt x="49" y="14"/>
                </a:cubicBezTo>
                <a:cubicBezTo>
                  <a:pt x="42" y="17"/>
                  <a:pt x="38" y="18"/>
                  <a:pt x="37" y="19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25"/>
          <p:cNvSpPr/>
          <p:nvPr userDrawn="1"/>
        </p:nvSpPr>
        <p:spPr bwMode="auto">
          <a:xfrm>
            <a:off x="1865313" y="6267450"/>
            <a:ext cx="384175" cy="203200"/>
          </a:xfrm>
          <a:custGeom>
            <a:avLst/>
            <a:gdLst>
              <a:gd name="T0" fmla="*/ 0 w 57"/>
              <a:gd name="T1" fmla="*/ 29 h 30"/>
              <a:gd name="T2" fmla="*/ 0 w 57"/>
              <a:gd name="T3" fmla="*/ 29 h 30"/>
              <a:gd name="T4" fmla="*/ 0 w 57"/>
              <a:gd name="T5" fmla="*/ 29 h 30"/>
              <a:gd name="T6" fmla="*/ 1 w 57"/>
              <a:gd name="T7" fmla="*/ 29 h 30"/>
              <a:gd name="T8" fmla="*/ 1 w 57"/>
              <a:gd name="T9" fmla="*/ 28 h 30"/>
              <a:gd name="T10" fmla="*/ 3 w 57"/>
              <a:gd name="T11" fmla="*/ 27 h 30"/>
              <a:gd name="T12" fmla="*/ 6 w 57"/>
              <a:gd name="T13" fmla="*/ 25 h 30"/>
              <a:gd name="T14" fmla="*/ 12 w 57"/>
              <a:gd name="T15" fmla="*/ 21 h 30"/>
              <a:gd name="T16" fmla="*/ 26 w 57"/>
              <a:gd name="T17" fmla="*/ 13 h 30"/>
              <a:gd name="T18" fmla="*/ 30 w 57"/>
              <a:gd name="T19" fmla="*/ 11 h 30"/>
              <a:gd name="T20" fmla="*/ 33 w 57"/>
              <a:gd name="T21" fmla="*/ 10 h 30"/>
              <a:gd name="T22" fmla="*/ 41 w 57"/>
              <a:gd name="T23" fmla="*/ 6 h 30"/>
              <a:gd name="T24" fmla="*/ 49 w 57"/>
              <a:gd name="T25" fmla="*/ 3 h 30"/>
              <a:gd name="T26" fmla="*/ 57 w 57"/>
              <a:gd name="T27" fmla="*/ 0 h 30"/>
              <a:gd name="T28" fmla="*/ 49 w 57"/>
              <a:gd name="T29" fmla="*/ 3 h 30"/>
              <a:gd name="T30" fmla="*/ 41 w 57"/>
              <a:gd name="T31" fmla="*/ 6 h 30"/>
              <a:gd name="T32" fmla="*/ 34 w 57"/>
              <a:gd name="T33" fmla="*/ 10 h 30"/>
              <a:gd name="T34" fmla="*/ 30 w 57"/>
              <a:gd name="T35" fmla="*/ 12 h 30"/>
              <a:gd name="T36" fmla="*/ 26 w 57"/>
              <a:gd name="T37" fmla="*/ 13 h 30"/>
              <a:gd name="T38" fmla="*/ 13 w 57"/>
              <a:gd name="T39" fmla="*/ 21 h 30"/>
              <a:gd name="T40" fmla="*/ 7 w 57"/>
              <a:gd name="T41" fmla="*/ 25 h 30"/>
              <a:gd name="T42" fmla="*/ 4 w 57"/>
              <a:gd name="T43" fmla="*/ 27 h 30"/>
              <a:gd name="T44" fmla="*/ 3 w 57"/>
              <a:gd name="T45" fmla="*/ 28 h 30"/>
              <a:gd name="T46" fmla="*/ 2 w 57"/>
              <a:gd name="T47" fmla="*/ 29 h 30"/>
              <a:gd name="T48" fmla="*/ 2 w 57"/>
              <a:gd name="T49" fmla="*/ 29 h 30"/>
              <a:gd name="T50" fmla="*/ 2 w 57"/>
              <a:gd name="T51" fmla="*/ 29 h 30"/>
              <a:gd name="T52" fmla="*/ 2 w 57"/>
              <a:gd name="T53" fmla="*/ 29 h 30"/>
              <a:gd name="T54" fmla="*/ 1 w 57"/>
              <a:gd name="T55" fmla="*/ 30 h 30"/>
              <a:gd name="T56" fmla="*/ 0 w 57"/>
              <a:gd name="T5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" h="30"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8"/>
                  <a:pt x="2" y="27"/>
                  <a:pt x="3" y="27"/>
                </a:cubicBezTo>
                <a:cubicBezTo>
                  <a:pt x="4" y="26"/>
                  <a:pt x="5" y="25"/>
                  <a:pt x="6" y="25"/>
                </a:cubicBezTo>
                <a:cubicBezTo>
                  <a:pt x="8" y="23"/>
                  <a:pt x="10" y="22"/>
                  <a:pt x="12" y="21"/>
                </a:cubicBezTo>
                <a:cubicBezTo>
                  <a:pt x="16" y="18"/>
                  <a:pt x="21" y="16"/>
                  <a:pt x="26" y="13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2" y="10"/>
                  <a:pt x="33" y="10"/>
                </a:cubicBezTo>
                <a:cubicBezTo>
                  <a:pt x="36" y="8"/>
                  <a:pt x="39" y="7"/>
                  <a:pt x="41" y="6"/>
                </a:cubicBezTo>
                <a:cubicBezTo>
                  <a:pt x="44" y="5"/>
                  <a:pt x="47" y="4"/>
                  <a:pt x="49" y="3"/>
                </a:cubicBezTo>
                <a:cubicBezTo>
                  <a:pt x="57" y="0"/>
                  <a:pt x="57" y="0"/>
                  <a:pt x="57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47" y="4"/>
                  <a:pt x="44" y="5"/>
                  <a:pt x="41" y="6"/>
                </a:cubicBezTo>
                <a:cubicBezTo>
                  <a:pt x="39" y="8"/>
                  <a:pt x="36" y="9"/>
                  <a:pt x="34" y="10"/>
                </a:cubicBezTo>
                <a:cubicBezTo>
                  <a:pt x="33" y="10"/>
                  <a:pt x="31" y="11"/>
                  <a:pt x="30" y="12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16"/>
                  <a:pt x="17" y="18"/>
                  <a:pt x="13" y="21"/>
                </a:cubicBezTo>
                <a:cubicBezTo>
                  <a:pt x="11" y="22"/>
                  <a:pt x="9" y="24"/>
                  <a:pt x="7" y="25"/>
                </a:cubicBezTo>
                <a:cubicBezTo>
                  <a:pt x="6" y="26"/>
                  <a:pt x="5" y="26"/>
                  <a:pt x="4" y="27"/>
                </a:cubicBezTo>
                <a:cubicBezTo>
                  <a:pt x="4" y="27"/>
                  <a:pt x="3" y="28"/>
                  <a:pt x="3" y="28"/>
                </a:cubicBezTo>
                <a:cubicBezTo>
                  <a:pt x="3" y="28"/>
                  <a:pt x="3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1" y="30"/>
                </a:cubicBezTo>
                <a:cubicBezTo>
                  <a:pt x="1" y="30"/>
                  <a:pt x="0" y="30"/>
                  <a:pt x="0" y="29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6"/>
          <p:cNvSpPr/>
          <p:nvPr userDrawn="1"/>
        </p:nvSpPr>
        <p:spPr bwMode="auto">
          <a:xfrm>
            <a:off x="2087563" y="6300788"/>
            <a:ext cx="120650" cy="41275"/>
          </a:xfrm>
          <a:custGeom>
            <a:avLst/>
            <a:gdLst>
              <a:gd name="T0" fmla="*/ 0 w 18"/>
              <a:gd name="T1" fmla="*/ 5 h 6"/>
              <a:gd name="T2" fmla="*/ 0 w 18"/>
              <a:gd name="T3" fmla="*/ 5 h 6"/>
              <a:gd name="T4" fmla="*/ 18 w 18"/>
              <a:gd name="T5" fmla="*/ 5 h 6"/>
              <a:gd name="T6" fmla="*/ 14 w 18"/>
              <a:gd name="T7" fmla="*/ 5 h 6"/>
              <a:gd name="T8" fmla="*/ 15 w 18"/>
              <a:gd name="T9" fmla="*/ 5 h 6"/>
              <a:gd name="T10" fmla="*/ 1 w 18"/>
              <a:gd name="T11" fmla="*/ 4 h 6"/>
              <a:gd name="T12" fmla="*/ 3 w 18"/>
              <a:gd name="T13" fmla="*/ 0 h 6"/>
              <a:gd name="T14" fmla="*/ 3 w 18"/>
              <a:gd name="T15" fmla="*/ 1 h 6"/>
              <a:gd name="T16" fmla="*/ 2 w 18"/>
              <a:gd name="T17" fmla="*/ 0 h 6"/>
              <a:gd name="T18" fmla="*/ 0 w 18"/>
              <a:gd name="T1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6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8" y="6"/>
                  <a:pt x="18" y="5"/>
                </a:cubicBezTo>
                <a:cubicBezTo>
                  <a:pt x="16" y="5"/>
                  <a:pt x="15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7" y="5"/>
                  <a:pt x="2" y="5"/>
                  <a:pt x="1" y="4"/>
                </a:cubicBezTo>
                <a:cubicBezTo>
                  <a:pt x="1" y="4"/>
                  <a:pt x="2" y="2"/>
                  <a:pt x="3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0" y="4"/>
                  <a:pt x="0" y="5"/>
                  <a:pt x="0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27"/>
          <p:cNvSpPr/>
          <p:nvPr userDrawn="1"/>
        </p:nvSpPr>
        <p:spPr bwMode="auto">
          <a:xfrm>
            <a:off x="1933575" y="6342063"/>
            <a:ext cx="174625" cy="74613"/>
          </a:xfrm>
          <a:custGeom>
            <a:avLst/>
            <a:gdLst>
              <a:gd name="T0" fmla="*/ 0 w 26"/>
              <a:gd name="T1" fmla="*/ 1 h 11"/>
              <a:gd name="T2" fmla="*/ 14 w 26"/>
              <a:gd name="T3" fmla="*/ 3 h 11"/>
              <a:gd name="T4" fmla="*/ 26 w 26"/>
              <a:gd name="T5" fmla="*/ 11 h 11"/>
              <a:gd name="T6" fmla="*/ 25 w 26"/>
              <a:gd name="T7" fmla="*/ 9 h 11"/>
              <a:gd name="T8" fmla="*/ 15 w 26"/>
              <a:gd name="T9" fmla="*/ 3 h 11"/>
              <a:gd name="T10" fmla="*/ 15 w 26"/>
              <a:gd name="T11" fmla="*/ 3 h 11"/>
              <a:gd name="T12" fmla="*/ 15 w 26"/>
              <a:gd name="T13" fmla="*/ 3 h 11"/>
              <a:gd name="T14" fmla="*/ 0 w 26"/>
              <a:gd name="T15" fmla="*/ 0 h 11"/>
              <a:gd name="T16" fmla="*/ 1 w 26"/>
              <a:gd name="T17" fmla="*/ 1 h 11"/>
              <a:gd name="T18" fmla="*/ 0 w 26"/>
              <a:gd name="T1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1">
                <a:moveTo>
                  <a:pt x="0" y="1"/>
                </a:moveTo>
                <a:cubicBezTo>
                  <a:pt x="4" y="2"/>
                  <a:pt x="10" y="3"/>
                  <a:pt x="14" y="3"/>
                </a:cubicBezTo>
                <a:cubicBezTo>
                  <a:pt x="15" y="4"/>
                  <a:pt x="20" y="8"/>
                  <a:pt x="26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19" y="7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1" y="3"/>
                  <a:pt x="4" y="2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28"/>
          <p:cNvSpPr/>
          <p:nvPr userDrawn="1"/>
        </p:nvSpPr>
        <p:spPr bwMode="auto">
          <a:xfrm>
            <a:off x="2330450" y="6213475"/>
            <a:ext cx="463550" cy="195263"/>
          </a:xfrm>
          <a:custGeom>
            <a:avLst/>
            <a:gdLst>
              <a:gd name="T0" fmla="*/ 57 w 69"/>
              <a:gd name="T1" fmla="*/ 5 h 29"/>
              <a:gd name="T2" fmla="*/ 50 w 69"/>
              <a:gd name="T3" fmla="*/ 1 h 29"/>
              <a:gd name="T4" fmla="*/ 50 w 69"/>
              <a:gd name="T5" fmla="*/ 3 h 29"/>
              <a:gd name="T6" fmla="*/ 32 w 69"/>
              <a:gd name="T7" fmla="*/ 1 h 29"/>
              <a:gd name="T8" fmla="*/ 35 w 69"/>
              <a:gd name="T9" fmla="*/ 5 h 29"/>
              <a:gd name="T10" fmla="*/ 12 w 69"/>
              <a:gd name="T11" fmla="*/ 6 h 29"/>
              <a:gd name="T12" fmla="*/ 14 w 69"/>
              <a:gd name="T13" fmla="*/ 8 h 29"/>
              <a:gd name="T14" fmla="*/ 4 w 69"/>
              <a:gd name="T15" fmla="*/ 11 h 29"/>
              <a:gd name="T16" fmla="*/ 12 w 69"/>
              <a:gd name="T17" fmla="*/ 12 h 29"/>
              <a:gd name="T18" fmla="*/ 9 w 69"/>
              <a:gd name="T19" fmla="*/ 14 h 29"/>
              <a:gd name="T20" fmla="*/ 22 w 69"/>
              <a:gd name="T21" fmla="*/ 14 h 29"/>
              <a:gd name="T22" fmla="*/ 5 w 69"/>
              <a:gd name="T23" fmla="*/ 20 h 29"/>
              <a:gd name="T24" fmla="*/ 8 w 69"/>
              <a:gd name="T25" fmla="*/ 21 h 29"/>
              <a:gd name="T26" fmla="*/ 0 w 69"/>
              <a:gd name="T27" fmla="*/ 28 h 29"/>
              <a:gd name="T28" fmla="*/ 18 w 69"/>
              <a:gd name="T29" fmla="*/ 26 h 29"/>
              <a:gd name="T30" fmla="*/ 19 w 69"/>
              <a:gd name="T31" fmla="*/ 27 h 29"/>
              <a:gd name="T32" fmla="*/ 34 w 69"/>
              <a:gd name="T33" fmla="*/ 19 h 29"/>
              <a:gd name="T34" fmla="*/ 36 w 69"/>
              <a:gd name="T35" fmla="*/ 26 h 29"/>
              <a:gd name="T36" fmla="*/ 39 w 69"/>
              <a:gd name="T37" fmla="*/ 25 h 29"/>
              <a:gd name="T38" fmla="*/ 44 w 69"/>
              <a:gd name="T39" fmla="*/ 29 h 29"/>
              <a:gd name="T40" fmla="*/ 55 w 69"/>
              <a:gd name="T41" fmla="*/ 21 h 29"/>
              <a:gd name="T42" fmla="*/ 59 w 69"/>
              <a:gd name="T43" fmla="*/ 22 h 29"/>
              <a:gd name="T44" fmla="*/ 59 w 69"/>
              <a:gd name="T45" fmla="*/ 14 h 29"/>
              <a:gd name="T46" fmla="*/ 69 w 69"/>
              <a:gd name="T47" fmla="*/ 14 h 29"/>
              <a:gd name="T48" fmla="*/ 64 w 69"/>
              <a:gd name="T49" fmla="*/ 8 h 29"/>
              <a:gd name="T50" fmla="*/ 67 w 69"/>
              <a:gd name="T51" fmla="*/ 7 h 29"/>
              <a:gd name="T52" fmla="*/ 57 w 69"/>
              <a:gd name="T53" fmla="*/ 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29">
                <a:moveTo>
                  <a:pt x="57" y="5"/>
                </a:moveTo>
                <a:cubicBezTo>
                  <a:pt x="57" y="5"/>
                  <a:pt x="56" y="2"/>
                  <a:pt x="50" y="1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43" y="0"/>
                  <a:pt x="32" y="1"/>
                </a:cubicBezTo>
                <a:cubicBezTo>
                  <a:pt x="32" y="1"/>
                  <a:pt x="35" y="4"/>
                  <a:pt x="35" y="5"/>
                </a:cubicBezTo>
                <a:cubicBezTo>
                  <a:pt x="35" y="5"/>
                  <a:pt x="21" y="4"/>
                  <a:pt x="12" y="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7" y="10"/>
                  <a:pt x="4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19" y="14"/>
                  <a:pt x="22" y="14"/>
                </a:cubicBezTo>
                <a:cubicBezTo>
                  <a:pt x="22" y="14"/>
                  <a:pt x="8" y="19"/>
                  <a:pt x="5" y="20"/>
                </a:cubicBezTo>
                <a:cubicBezTo>
                  <a:pt x="2" y="21"/>
                  <a:pt x="8" y="21"/>
                  <a:pt x="8" y="21"/>
                </a:cubicBezTo>
                <a:cubicBezTo>
                  <a:pt x="8" y="21"/>
                  <a:pt x="0" y="27"/>
                  <a:pt x="0" y="28"/>
                </a:cubicBezTo>
                <a:cubicBezTo>
                  <a:pt x="1" y="29"/>
                  <a:pt x="18" y="26"/>
                  <a:pt x="18" y="26"/>
                </a:cubicBezTo>
                <a:cubicBezTo>
                  <a:pt x="18" y="26"/>
                  <a:pt x="18" y="27"/>
                  <a:pt x="19" y="27"/>
                </a:cubicBezTo>
                <a:cubicBezTo>
                  <a:pt x="19" y="27"/>
                  <a:pt x="27" y="23"/>
                  <a:pt x="34" y="19"/>
                </a:cubicBezTo>
                <a:cubicBezTo>
                  <a:pt x="34" y="19"/>
                  <a:pt x="36" y="25"/>
                  <a:pt x="36" y="26"/>
                </a:cubicBezTo>
                <a:cubicBezTo>
                  <a:pt x="36" y="26"/>
                  <a:pt x="39" y="25"/>
                  <a:pt x="39" y="25"/>
                </a:cubicBezTo>
                <a:cubicBezTo>
                  <a:pt x="40" y="25"/>
                  <a:pt x="43" y="29"/>
                  <a:pt x="44" y="29"/>
                </a:cubicBezTo>
                <a:cubicBezTo>
                  <a:pt x="45" y="29"/>
                  <a:pt x="52" y="24"/>
                  <a:pt x="55" y="21"/>
                </a:cubicBezTo>
                <a:cubicBezTo>
                  <a:pt x="55" y="21"/>
                  <a:pt x="59" y="22"/>
                  <a:pt x="59" y="22"/>
                </a:cubicBezTo>
                <a:cubicBezTo>
                  <a:pt x="59" y="21"/>
                  <a:pt x="62" y="16"/>
                  <a:pt x="59" y="14"/>
                </a:cubicBezTo>
                <a:cubicBezTo>
                  <a:pt x="59" y="14"/>
                  <a:pt x="68" y="14"/>
                  <a:pt x="69" y="14"/>
                </a:cubicBezTo>
                <a:cubicBezTo>
                  <a:pt x="69" y="14"/>
                  <a:pt x="68" y="10"/>
                  <a:pt x="64" y="8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2" y="5"/>
                  <a:pt x="57" y="5"/>
                </a:cubicBezTo>
                <a:close/>
              </a:path>
            </a:pathLst>
          </a:custGeom>
          <a:solidFill>
            <a:srgbClr val="C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9"/>
          <p:cNvSpPr/>
          <p:nvPr userDrawn="1"/>
        </p:nvSpPr>
        <p:spPr bwMode="auto">
          <a:xfrm>
            <a:off x="2673350" y="6219825"/>
            <a:ext cx="107950" cy="47625"/>
          </a:xfrm>
          <a:custGeom>
            <a:avLst/>
            <a:gdLst>
              <a:gd name="T0" fmla="*/ 0 w 16"/>
              <a:gd name="T1" fmla="*/ 0 h 7"/>
              <a:gd name="T2" fmla="*/ 1 w 16"/>
              <a:gd name="T3" fmla="*/ 7 h 7"/>
              <a:gd name="T4" fmla="*/ 1 w 16"/>
              <a:gd name="T5" fmla="*/ 7 h 7"/>
              <a:gd name="T6" fmla="*/ 1 w 16"/>
              <a:gd name="T7" fmla="*/ 7 h 7"/>
              <a:gd name="T8" fmla="*/ 16 w 16"/>
              <a:gd name="T9" fmla="*/ 6 h 7"/>
              <a:gd name="T10" fmla="*/ 15 w 16"/>
              <a:gd name="T11" fmla="*/ 6 h 7"/>
              <a:gd name="T12" fmla="*/ 2 w 16"/>
              <a:gd name="T13" fmla="*/ 6 h 7"/>
              <a:gd name="T14" fmla="*/ 1 w 16"/>
              <a:gd name="T15" fmla="*/ 0 h 7"/>
              <a:gd name="T16" fmla="*/ 0 w 16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7">
                <a:moveTo>
                  <a:pt x="0" y="0"/>
                </a:moveTo>
                <a:cubicBezTo>
                  <a:pt x="1" y="2"/>
                  <a:pt x="2" y="5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10" y="6"/>
                  <a:pt x="16" y="6"/>
                </a:cubicBezTo>
                <a:cubicBezTo>
                  <a:pt x="16" y="6"/>
                  <a:pt x="16" y="6"/>
                  <a:pt x="15" y="6"/>
                </a:cubicBezTo>
                <a:cubicBezTo>
                  <a:pt x="10" y="6"/>
                  <a:pt x="4" y="6"/>
                  <a:pt x="2" y="6"/>
                </a:cubicBezTo>
                <a:cubicBezTo>
                  <a:pt x="3" y="5"/>
                  <a:pt x="2" y="2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30"/>
          <p:cNvSpPr/>
          <p:nvPr userDrawn="1"/>
        </p:nvSpPr>
        <p:spPr bwMode="auto">
          <a:xfrm>
            <a:off x="2357438" y="6335713"/>
            <a:ext cx="153988" cy="60325"/>
          </a:xfrm>
          <a:custGeom>
            <a:avLst/>
            <a:gdLst>
              <a:gd name="T0" fmla="*/ 15 w 23"/>
              <a:gd name="T1" fmla="*/ 9 h 9"/>
              <a:gd name="T2" fmla="*/ 23 w 23"/>
              <a:gd name="T3" fmla="*/ 1 h 9"/>
              <a:gd name="T4" fmla="*/ 1 w 23"/>
              <a:gd name="T5" fmla="*/ 2 h 9"/>
              <a:gd name="T6" fmla="*/ 0 w 23"/>
              <a:gd name="T7" fmla="*/ 3 h 9"/>
              <a:gd name="T8" fmla="*/ 22 w 23"/>
              <a:gd name="T9" fmla="*/ 1 h 9"/>
              <a:gd name="T10" fmla="*/ 22 w 23"/>
              <a:gd name="T11" fmla="*/ 1 h 9"/>
              <a:gd name="T12" fmla="*/ 14 w 23"/>
              <a:gd name="T13" fmla="*/ 9 h 9"/>
              <a:gd name="T14" fmla="*/ 15 w 2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9">
                <a:moveTo>
                  <a:pt x="15" y="9"/>
                </a:moveTo>
                <a:cubicBezTo>
                  <a:pt x="18" y="6"/>
                  <a:pt x="23" y="2"/>
                  <a:pt x="23" y="1"/>
                </a:cubicBezTo>
                <a:cubicBezTo>
                  <a:pt x="22" y="0"/>
                  <a:pt x="9" y="1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11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18" y="5"/>
                  <a:pt x="14" y="9"/>
                </a:cubicBezTo>
                <a:cubicBezTo>
                  <a:pt x="14" y="9"/>
                  <a:pt x="14" y="9"/>
                  <a:pt x="15" y="9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31"/>
          <p:cNvSpPr/>
          <p:nvPr userDrawn="1"/>
        </p:nvSpPr>
        <p:spPr bwMode="auto">
          <a:xfrm>
            <a:off x="2544763" y="6219825"/>
            <a:ext cx="249238" cy="88900"/>
          </a:xfrm>
          <a:custGeom>
            <a:avLst/>
            <a:gdLst>
              <a:gd name="T0" fmla="*/ 37 w 37"/>
              <a:gd name="T1" fmla="*/ 13 h 13"/>
              <a:gd name="T2" fmla="*/ 20 w 37"/>
              <a:gd name="T3" fmla="*/ 7 h 13"/>
              <a:gd name="T4" fmla="*/ 2 w 37"/>
              <a:gd name="T5" fmla="*/ 0 h 13"/>
              <a:gd name="T6" fmla="*/ 0 w 37"/>
              <a:gd name="T7" fmla="*/ 0 h 13"/>
              <a:gd name="T8" fmla="*/ 0 w 37"/>
              <a:gd name="T9" fmla="*/ 0 h 13"/>
              <a:gd name="T10" fmla="*/ 19 w 37"/>
              <a:gd name="T11" fmla="*/ 8 h 13"/>
              <a:gd name="T12" fmla="*/ 35 w 37"/>
              <a:gd name="T13" fmla="*/ 13 h 13"/>
              <a:gd name="T14" fmla="*/ 37 w 37"/>
              <a:gd name="T15" fmla="*/ 13 h 13"/>
              <a:gd name="T16" fmla="*/ 37 w 37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3">
                <a:moveTo>
                  <a:pt x="37" y="13"/>
                </a:moveTo>
                <a:cubicBezTo>
                  <a:pt x="20" y="7"/>
                  <a:pt x="20" y="7"/>
                  <a:pt x="20" y="7"/>
                </a:cubicBezTo>
                <a:cubicBezTo>
                  <a:pt x="18" y="7"/>
                  <a:pt x="7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13" y="5"/>
                  <a:pt x="19" y="8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32"/>
          <p:cNvSpPr/>
          <p:nvPr userDrawn="1"/>
        </p:nvSpPr>
        <p:spPr bwMode="auto">
          <a:xfrm>
            <a:off x="2357438" y="6254750"/>
            <a:ext cx="369888" cy="153988"/>
          </a:xfrm>
          <a:custGeom>
            <a:avLst/>
            <a:gdLst>
              <a:gd name="T0" fmla="*/ 19 w 55"/>
              <a:gd name="T1" fmla="*/ 4 h 23"/>
              <a:gd name="T2" fmla="*/ 41 w 55"/>
              <a:gd name="T3" fmla="*/ 6 h 23"/>
              <a:gd name="T4" fmla="*/ 46 w 55"/>
              <a:gd name="T5" fmla="*/ 13 h 23"/>
              <a:gd name="T6" fmla="*/ 45 w 55"/>
              <a:gd name="T7" fmla="*/ 12 h 23"/>
              <a:gd name="T8" fmla="*/ 32 w 55"/>
              <a:gd name="T9" fmla="*/ 20 h 23"/>
              <a:gd name="T10" fmla="*/ 32 w 55"/>
              <a:gd name="T11" fmla="*/ 20 h 23"/>
              <a:gd name="T12" fmla="*/ 33 w 55"/>
              <a:gd name="T13" fmla="*/ 20 h 23"/>
              <a:gd name="T14" fmla="*/ 45 w 55"/>
              <a:gd name="T15" fmla="*/ 13 h 23"/>
              <a:gd name="T16" fmla="*/ 46 w 55"/>
              <a:gd name="T17" fmla="*/ 13 h 23"/>
              <a:gd name="T18" fmla="*/ 40 w 55"/>
              <a:gd name="T19" fmla="*/ 23 h 23"/>
              <a:gd name="T20" fmla="*/ 40 w 55"/>
              <a:gd name="T21" fmla="*/ 23 h 23"/>
              <a:gd name="T22" fmla="*/ 40 w 55"/>
              <a:gd name="T23" fmla="*/ 23 h 23"/>
              <a:gd name="T24" fmla="*/ 47 w 55"/>
              <a:gd name="T25" fmla="*/ 13 h 23"/>
              <a:gd name="T26" fmla="*/ 55 w 55"/>
              <a:gd name="T27" fmla="*/ 15 h 23"/>
              <a:gd name="T28" fmla="*/ 55 w 55"/>
              <a:gd name="T29" fmla="*/ 15 h 23"/>
              <a:gd name="T30" fmla="*/ 47 w 55"/>
              <a:gd name="T31" fmla="*/ 13 h 23"/>
              <a:gd name="T32" fmla="*/ 42 w 55"/>
              <a:gd name="T33" fmla="*/ 5 h 23"/>
              <a:gd name="T34" fmla="*/ 20 w 55"/>
              <a:gd name="T35" fmla="*/ 3 h 23"/>
              <a:gd name="T36" fmla="*/ 21 w 55"/>
              <a:gd name="T37" fmla="*/ 3 h 23"/>
              <a:gd name="T38" fmla="*/ 9 w 55"/>
              <a:gd name="T39" fmla="*/ 0 h 23"/>
              <a:gd name="T40" fmla="*/ 8 w 55"/>
              <a:gd name="T41" fmla="*/ 0 h 23"/>
              <a:gd name="T42" fmla="*/ 8 w 55"/>
              <a:gd name="T43" fmla="*/ 0 h 23"/>
              <a:gd name="T44" fmla="*/ 20 w 55"/>
              <a:gd name="T45" fmla="*/ 3 h 23"/>
              <a:gd name="T46" fmla="*/ 19 w 55"/>
              <a:gd name="T47" fmla="*/ 3 h 23"/>
              <a:gd name="T48" fmla="*/ 1 w 55"/>
              <a:gd name="T49" fmla="*/ 5 h 23"/>
              <a:gd name="T50" fmla="*/ 0 w 55"/>
              <a:gd name="T51" fmla="*/ 5 h 23"/>
              <a:gd name="T52" fmla="*/ 0 w 55"/>
              <a:gd name="T53" fmla="*/ 5 h 23"/>
              <a:gd name="T54" fmla="*/ 18 w 55"/>
              <a:gd name="T55" fmla="*/ 4 h 23"/>
              <a:gd name="T56" fmla="*/ 5 w 55"/>
              <a:gd name="T57" fmla="*/ 8 h 23"/>
              <a:gd name="T58" fmla="*/ 5 w 55"/>
              <a:gd name="T59" fmla="*/ 8 h 23"/>
              <a:gd name="T60" fmla="*/ 7 w 55"/>
              <a:gd name="T61" fmla="*/ 8 h 23"/>
              <a:gd name="T62" fmla="*/ 19 w 55"/>
              <a:gd name="T63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" h="23">
                <a:moveTo>
                  <a:pt x="19" y="4"/>
                </a:moveTo>
                <a:cubicBezTo>
                  <a:pt x="27" y="4"/>
                  <a:pt x="36" y="4"/>
                  <a:pt x="41" y="6"/>
                </a:cubicBezTo>
                <a:cubicBezTo>
                  <a:pt x="45" y="7"/>
                  <a:pt x="47" y="10"/>
                  <a:pt x="46" y="13"/>
                </a:cubicBezTo>
                <a:cubicBezTo>
                  <a:pt x="46" y="13"/>
                  <a:pt x="45" y="12"/>
                  <a:pt x="45" y="12"/>
                </a:cubicBezTo>
                <a:cubicBezTo>
                  <a:pt x="43" y="12"/>
                  <a:pt x="37" y="17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3" y="20"/>
                </a:cubicBezTo>
                <a:cubicBezTo>
                  <a:pt x="39" y="16"/>
                  <a:pt x="44" y="13"/>
                  <a:pt x="45" y="13"/>
                </a:cubicBezTo>
                <a:cubicBezTo>
                  <a:pt x="45" y="13"/>
                  <a:pt x="45" y="13"/>
                  <a:pt x="46" y="13"/>
                </a:cubicBezTo>
                <a:cubicBezTo>
                  <a:pt x="45" y="17"/>
                  <a:pt x="42" y="20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3" y="21"/>
                  <a:pt x="46" y="17"/>
                  <a:pt x="47" y="13"/>
                </a:cubicBezTo>
                <a:cubicBezTo>
                  <a:pt x="49" y="14"/>
                  <a:pt x="52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2" y="14"/>
                  <a:pt x="49" y="13"/>
                  <a:pt x="47" y="13"/>
                </a:cubicBezTo>
                <a:cubicBezTo>
                  <a:pt x="48" y="10"/>
                  <a:pt x="47" y="7"/>
                  <a:pt x="42" y="5"/>
                </a:cubicBezTo>
                <a:cubicBezTo>
                  <a:pt x="36" y="4"/>
                  <a:pt x="28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14" y="1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4" y="2"/>
                  <a:pt x="19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2" y="4"/>
                  <a:pt x="5" y="4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5" y="5"/>
                  <a:pt x="11" y="4"/>
                  <a:pt x="18" y="4"/>
                </a:cubicBezTo>
                <a:cubicBezTo>
                  <a:pt x="15" y="5"/>
                  <a:pt x="11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7" y="8"/>
                </a:cubicBezTo>
                <a:cubicBezTo>
                  <a:pt x="14" y="6"/>
                  <a:pt x="18" y="5"/>
                  <a:pt x="19" y="4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33"/>
          <p:cNvSpPr/>
          <p:nvPr userDrawn="1"/>
        </p:nvSpPr>
        <p:spPr bwMode="auto">
          <a:xfrm>
            <a:off x="2411413" y="6186488"/>
            <a:ext cx="390525" cy="188913"/>
          </a:xfrm>
          <a:custGeom>
            <a:avLst/>
            <a:gdLst>
              <a:gd name="T0" fmla="*/ 58 w 58"/>
              <a:gd name="T1" fmla="*/ 1 h 28"/>
              <a:gd name="T2" fmla="*/ 58 w 58"/>
              <a:gd name="T3" fmla="*/ 1 h 28"/>
              <a:gd name="T4" fmla="*/ 58 w 58"/>
              <a:gd name="T5" fmla="*/ 1 h 28"/>
              <a:gd name="T6" fmla="*/ 58 w 58"/>
              <a:gd name="T7" fmla="*/ 1 h 28"/>
              <a:gd name="T8" fmla="*/ 57 w 58"/>
              <a:gd name="T9" fmla="*/ 2 h 28"/>
              <a:gd name="T10" fmla="*/ 56 w 58"/>
              <a:gd name="T11" fmla="*/ 3 h 28"/>
              <a:gd name="T12" fmla="*/ 53 w 58"/>
              <a:gd name="T13" fmla="*/ 5 h 28"/>
              <a:gd name="T14" fmla="*/ 46 w 58"/>
              <a:gd name="T15" fmla="*/ 9 h 28"/>
              <a:gd name="T16" fmla="*/ 32 w 58"/>
              <a:gd name="T17" fmla="*/ 16 h 28"/>
              <a:gd name="T18" fmla="*/ 28 w 58"/>
              <a:gd name="T19" fmla="*/ 18 h 28"/>
              <a:gd name="T20" fmla="*/ 24 w 58"/>
              <a:gd name="T21" fmla="*/ 19 h 28"/>
              <a:gd name="T22" fmla="*/ 16 w 58"/>
              <a:gd name="T23" fmla="*/ 23 h 28"/>
              <a:gd name="T24" fmla="*/ 8 w 58"/>
              <a:gd name="T25" fmla="*/ 25 h 28"/>
              <a:gd name="T26" fmla="*/ 0 w 58"/>
              <a:gd name="T27" fmla="*/ 28 h 28"/>
              <a:gd name="T28" fmla="*/ 8 w 58"/>
              <a:gd name="T29" fmla="*/ 25 h 28"/>
              <a:gd name="T30" fmla="*/ 16 w 58"/>
              <a:gd name="T31" fmla="*/ 22 h 28"/>
              <a:gd name="T32" fmla="*/ 24 w 58"/>
              <a:gd name="T33" fmla="*/ 19 h 28"/>
              <a:gd name="T34" fmla="*/ 28 w 58"/>
              <a:gd name="T35" fmla="*/ 18 h 28"/>
              <a:gd name="T36" fmla="*/ 31 w 58"/>
              <a:gd name="T37" fmla="*/ 16 h 28"/>
              <a:gd name="T38" fmla="*/ 45 w 58"/>
              <a:gd name="T39" fmla="*/ 9 h 28"/>
              <a:gd name="T40" fmla="*/ 51 w 58"/>
              <a:gd name="T41" fmla="*/ 5 h 28"/>
              <a:gd name="T42" fmla="*/ 54 w 58"/>
              <a:gd name="T43" fmla="*/ 3 h 28"/>
              <a:gd name="T44" fmla="*/ 55 w 58"/>
              <a:gd name="T45" fmla="*/ 2 h 28"/>
              <a:gd name="T46" fmla="*/ 56 w 58"/>
              <a:gd name="T47" fmla="*/ 1 h 28"/>
              <a:gd name="T48" fmla="*/ 56 w 58"/>
              <a:gd name="T49" fmla="*/ 1 h 28"/>
              <a:gd name="T50" fmla="*/ 56 w 58"/>
              <a:gd name="T51" fmla="*/ 1 h 28"/>
              <a:gd name="T52" fmla="*/ 56 w 58"/>
              <a:gd name="T53" fmla="*/ 1 h 28"/>
              <a:gd name="T54" fmla="*/ 57 w 58"/>
              <a:gd name="T55" fmla="*/ 0 h 28"/>
              <a:gd name="T56" fmla="*/ 58 w 58"/>
              <a:gd name="T57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28">
                <a:moveTo>
                  <a:pt x="58" y="1"/>
                </a:move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6" y="3"/>
                  <a:pt x="56" y="3"/>
                </a:cubicBezTo>
                <a:cubicBezTo>
                  <a:pt x="55" y="4"/>
                  <a:pt x="54" y="4"/>
                  <a:pt x="53" y="5"/>
                </a:cubicBezTo>
                <a:cubicBezTo>
                  <a:pt x="51" y="6"/>
                  <a:pt x="48" y="8"/>
                  <a:pt x="46" y="9"/>
                </a:cubicBezTo>
                <a:cubicBezTo>
                  <a:pt x="42" y="12"/>
                  <a:pt x="37" y="14"/>
                  <a:pt x="32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8"/>
                  <a:pt x="26" y="19"/>
                  <a:pt x="24" y="19"/>
                </a:cubicBezTo>
                <a:cubicBezTo>
                  <a:pt x="22" y="20"/>
                  <a:pt x="19" y="21"/>
                  <a:pt x="16" y="23"/>
                </a:cubicBezTo>
                <a:cubicBezTo>
                  <a:pt x="14" y="24"/>
                  <a:pt x="11" y="24"/>
                  <a:pt x="8" y="25"/>
                </a:cubicBezTo>
                <a:cubicBezTo>
                  <a:pt x="0" y="28"/>
                  <a:pt x="0" y="28"/>
                  <a:pt x="0" y="28"/>
                </a:cubicBezTo>
                <a:cubicBezTo>
                  <a:pt x="8" y="25"/>
                  <a:pt x="8" y="25"/>
                  <a:pt x="8" y="25"/>
                </a:cubicBezTo>
                <a:cubicBezTo>
                  <a:pt x="11" y="24"/>
                  <a:pt x="14" y="23"/>
                  <a:pt x="16" y="22"/>
                </a:cubicBezTo>
                <a:cubicBezTo>
                  <a:pt x="19" y="21"/>
                  <a:pt x="21" y="20"/>
                  <a:pt x="24" y="19"/>
                </a:cubicBezTo>
                <a:cubicBezTo>
                  <a:pt x="25" y="19"/>
                  <a:pt x="26" y="18"/>
                  <a:pt x="28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6" y="14"/>
                  <a:pt x="41" y="11"/>
                  <a:pt x="45" y="9"/>
                </a:cubicBezTo>
                <a:cubicBezTo>
                  <a:pt x="47" y="7"/>
                  <a:pt x="49" y="6"/>
                  <a:pt x="51" y="5"/>
                </a:cubicBezTo>
                <a:cubicBezTo>
                  <a:pt x="52" y="4"/>
                  <a:pt x="53" y="3"/>
                  <a:pt x="54" y="3"/>
                </a:cubicBezTo>
                <a:cubicBezTo>
                  <a:pt x="54" y="2"/>
                  <a:pt x="55" y="2"/>
                  <a:pt x="55" y="2"/>
                </a:cubicBezTo>
                <a:cubicBezTo>
                  <a:pt x="55" y="2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7" y="1"/>
                  <a:pt x="57" y="0"/>
                </a:cubicBezTo>
                <a:cubicBezTo>
                  <a:pt x="58" y="0"/>
                  <a:pt x="58" y="0"/>
                  <a:pt x="58" y="1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34"/>
          <p:cNvSpPr/>
          <p:nvPr userDrawn="1"/>
        </p:nvSpPr>
        <p:spPr bwMode="auto">
          <a:xfrm>
            <a:off x="2457450" y="6308725"/>
            <a:ext cx="122238" cy="39688"/>
          </a:xfrm>
          <a:custGeom>
            <a:avLst/>
            <a:gdLst>
              <a:gd name="T0" fmla="*/ 18 w 18"/>
              <a:gd name="T1" fmla="*/ 1 h 6"/>
              <a:gd name="T2" fmla="*/ 18 w 18"/>
              <a:gd name="T3" fmla="*/ 1 h 6"/>
              <a:gd name="T4" fmla="*/ 0 w 18"/>
              <a:gd name="T5" fmla="*/ 0 h 6"/>
              <a:gd name="T6" fmla="*/ 3 w 18"/>
              <a:gd name="T7" fmla="*/ 0 h 6"/>
              <a:gd name="T8" fmla="*/ 2 w 18"/>
              <a:gd name="T9" fmla="*/ 1 h 6"/>
              <a:gd name="T10" fmla="*/ 17 w 18"/>
              <a:gd name="T11" fmla="*/ 2 h 6"/>
              <a:gd name="T12" fmla="*/ 14 w 18"/>
              <a:gd name="T13" fmla="*/ 6 h 6"/>
              <a:gd name="T14" fmla="*/ 15 w 18"/>
              <a:gd name="T15" fmla="*/ 5 h 6"/>
              <a:gd name="T16" fmla="*/ 15 w 18"/>
              <a:gd name="T17" fmla="*/ 6 h 6"/>
              <a:gd name="T18" fmla="*/ 18 w 18"/>
              <a:gd name="T1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6"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0" y="0"/>
                  <a:pt x="0" y="0"/>
                </a:cubicBezTo>
                <a:cubicBezTo>
                  <a:pt x="1" y="0"/>
                  <a:pt x="3" y="0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10" y="0"/>
                  <a:pt x="16" y="1"/>
                  <a:pt x="17" y="2"/>
                </a:cubicBezTo>
                <a:cubicBezTo>
                  <a:pt x="17" y="2"/>
                  <a:pt x="16" y="4"/>
                  <a:pt x="14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6"/>
                  <a:pt x="15" y="6"/>
                </a:cubicBezTo>
                <a:cubicBezTo>
                  <a:pt x="18" y="2"/>
                  <a:pt x="18" y="2"/>
                  <a:pt x="18" y="1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35"/>
          <p:cNvSpPr/>
          <p:nvPr userDrawn="1"/>
        </p:nvSpPr>
        <p:spPr bwMode="auto">
          <a:xfrm>
            <a:off x="2559050" y="6234113"/>
            <a:ext cx="174625" cy="74613"/>
          </a:xfrm>
          <a:custGeom>
            <a:avLst/>
            <a:gdLst>
              <a:gd name="T0" fmla="*/ 26 w 26"/>
              <a:gd name="T1" fmla="*/ 11 h 11"/>
              <a:gd name="T2" fmla="*/ 12 w 26"/>
              <a:gd name="T3" fmla="*/ 8 h 11"/>
              <a:gd name="T4" fmla="*/ 0 w 26"/>
              <a:gd name="T5" fmla="*/ 0 h 11"/>
              <a:gd name="T6" fmla="*/ 1 w 26"/>
              <a:gd name="T7" fmla="*/ 2 h 11"/>
              <a:gd name="T8" fmla="*/ 11 w 26"/>
              <a:gd name="T9" fmla="*/ 9 h 11"/>
              <a:gd name="T10" fmla="*/ 11 w 26"/>
              <a:gd name="T11" fmla="*/ 9 h 11"/>
              <a:gd name="T12" fmla="*/ 11 w 26"/>
              <a:gd name="T13" fmla="*/ 9 h 11"/>
              <a:gd name="T14" fmla="*/ 25 w 26"/>
              <a:gd name="T15" fmla="*/ 11 h 11"/>
              <a:gd name="T16" fmla="*/ 25 w 26"/>
              <a:gd name="T17" fmla="*/ 11 h 11"/>
              <a:gd name="T18" fmla="*/ 26 w 26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1">
                <a:moveTo>
                  <a:pt x="26" y="11"/>
                </a:moveTo>
                <a:cubicBezTo>
                  <a:pt x="22" y="10"/>
                  <a:pt x="16" y="8"/>
                  <a:pt x="12" y="8"/>
                </a:cubicBezTo>
                <a:cubicBezTo>
                  <a:pt x="11" y="7"/>
                  <a:pt x="6" y="3"/>
                  <a:pt x="0" y="0"/>
                </a:cubicBezTo>
                <a:cubicBezTo>
                  <a:pt x="1" y="1"/>
                  <a:pt x="1" y="1"/>
                  <a:pt x="1" y="2"/>
                </a:cubicBezTo>
                <a:cubicBezTo>
                  <a:pt x="7" y="4"/>
                  <a:pt x="11" y="8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9"/>
                  <a:pt x="21" y="10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6" y="11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6"/>
          <p:cNvSpPr/>
          <p:nvPr userDrawn="1"/>
        </p:nvSpPr>
        <p:spPr bwMode="auto">
          <a:xfrm>
            <a:off x="2060575" y="6186488"/>
            <a:ext cx="323850" cy="141288"/>
          </a:xfrm>
          <a:custGeom>
            <a:avLst/>
            <a:gdLst>
              <a:gd name="T0" fmla="*/ 10 w 48"/>
              <a:gd name="T1" fmla="*/ 14 h 21"/>
              <a:gd name="T2" fmla="*/ 0 w 48"/>
              <a:gd name="T3" fmla="*/ 8 h 21"/>
              <a:gd name="T4" fmla="*/ 11 w 48"/>
              <a:gd name="T5" fmla="*/ 6 h 21"/>
              <a:gd name="T6" fmla="*/ 10 w 48"/>
              <a:gd name="T7" fmla="*/ 2 h 21"/>
              <a:gd name="T8" fmla="*/ 22 w 48"/>
              <a:gd name="T9" fmla="*/ 6 h 21"/>
              <a:gd name="T10" fmla="*/ 23 w 48"/>
              <a:gd name="T11" fmla="*/ 3 h 21"/>
              <a:gd name="T12" fmla="*/ 31 w 48"/>
              <a:gd name="T13" fmla="*/ 6 h 21"/>
              <a:gd name="T14" fmla="*/ 34 w 48"/>
              <a:gd name="T15" fmla="*/ 5 h 21"/>
              <a:gd name="T16" fmla="*/ 43 w 48"/>
              <a:gd name="T17" fmla="*/ 10 h 21"/>
              <a:gd name="T18" fmla="*/ 46 w 48"/>
              <a:gd name="T19" fmla="*/ 16 h 21"/>
              <a:gd name="T20" fmla="*/ 32 w 48"/>
              <a:gd name="T21" fmla="*/ 20 h 21"/>
              <a:gd name="T22" fmla="*/ 30 w 48"/>
              <a:gd name="T23" fmla="*/ 18 h 21"/>
              <a:gd name="T24" fmla="*/ 21 w 48"/>
              <a:gd name="T25" fmla="*/ 19 h 21"/>
              <a:gd name="T26" fmla="*/ 20 w 48"/>
              <a:gd name="T27" fmla="*/ 16 h 21"/>
              <a:gd name="T28" fmla="*/ 9 w 48"/>
              <a:gd name="T29" fmla="*/ 17 h 21"/>
              <a:gd name="T30" fmla="*/ 10 w 48"/>
              <a:gd name="T3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21">
                <a:moveTo>
                  <a:pt x="10" y="14"/>
                </a:moveTo>
                <a:cubicBezTo>
                  <a:pt x="10" y="14"/>
                  <a:pt x="0" y="12"/>
                  <a:pt x="0" y="8"/>
                </a:cubicBezTo>
                <a:cubicBezTo>
                  <a:pt x="0" y="4"/>
                  <a:pt x="11" y="6"/>
                  <a:pt x="11" y="6"/>
                </a:cubicBezTo>
                <a:cubicBezTo>
                  <a:pt x="11" y="6"/>
                  <a:pt x="6" y="3"/>
                  <a:pt x="10" y="2"/>
                </a:cubicBezTo>
                <a:cubicBezTo>
                  <a:pt x="15" y="0"/>
                  <a:pt x="22" y="6"/>
                  <a:pt x="22" y="6"/>
                </a:cubicBezTo>
                <a:cubicBezTo>
                  <a:pt x="22" y="6"/>
                  <a:pt x="20" y="3"/>
                  <a:pt x="23" y="3"/>
                </a:cubicBezTo>
                <a:cubicBezTo>
                  <a:pt x="29" y="2"/>
                  <a:pt x="31" y="6"/>
                  <a:pt x="31" y="6"/>
                </a:cubicBezTo>
                <a:cubicBezTo>
                  <a:pt x="31" y="6"/>
                  <a:pt x="31" y="5"/>
                  <a:pt x="34" y="5"/>
                </a:cubicBezTo>
                <a:cubicBezTo>
                  <a:pt x="37" y="5"/>
                  <a:pt x="41" y="8"/>
                  <a:pt x="43" y="10"/>
                </a:cubicBezTo>
                <a:cubicBezTo>
                  <a:pt x="45" y="12"/>
                  <a:pt x="48" y="14"/>
                  <a:pt x="46" y="16"/>
                </a:cubicBezTo>
                <a:cubicBezTo>
                  <a:pt x="45" y="17"/>
                  <a:pt x="35" y="21"/>
                  <a:pt x="32" y="20"/>
                </a:cubicBezTo>
                <a:cubicBezTo>
                  <a:pt x="29" y="19"/>
                  <a:pt x="30" y="18"/>
                  <a:pt x="30" y="18"/>
                </a:cubicBezTo>
                <a:cubicBezTo>
                  <a:pt x="30" y="18"/>
                  <a:pt x="24" y="21"/>
                  <a:pt x="21" y="19"/>
                </a:cubicBezTo>
                <a:cubicBezTo>
                  <a:pt x="17" y="17"/>
                  <a:pt x="20" y="16"/>
                  <a:pt x="20" y="16"/>
                </a:cubicBezTo>
                <a:cubicBezTo>
                  <a:pt x="20" y="16"/>
                  <a:pt x="14" y="19"/>
                  <a:pt x="9" y="17"/>
                </a:cubicBezTo>
                <a:cubicBezTo>
                  <a:pt x="5" y="16"/>
                  <a:pt x="10" y="14"/>
                  <a:pt x="10" y="14"/>
                </a:cubicBezTo>
                <a:close/>
              </a:path>
            </a:pathLst>
          </a:custGeom>
          <a:solidFill>
            <a:srgbClr val="FFD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37"/>
          <p:cNvSpPr/>
          <p:nvPr userDrawn="1"/>
        </p:nvSpPr>
        <p:spPr bwMode="auto">
          <a:xfrm>
            <a:off x="2108200" y="6219825"/>
            <a:ext cx="336550" cy="80963"/>
          </a:xfrm>
          <a:custGeom>
            <a:avLst/>
            <a:gdLst>
              <a:gd name="T0" fmla="*/ 33 w 50"/>
              <a:gd name="T1" fmla="*/ 9 h 12"/>
              <a:gd name="T2" fmla="*/ 26 w 50"/>
              <a:gd name="T3" fmla="*/ 8 h 12"/>
              <a:gd name="T4" fmla="*/ 23 w 50"/>
              <a:gd name="T5" fmla="*/ 8 h 12"/>
              <a:gd name="T6" fmla="*/ 19 w 50"/>
              <a:gd name="T7" fmla="*/ 0 h 12"/>
              <a:gd name="T8" fmla="*/ 21 w 50"/>
              <a:gd name="T9" fmla="*/ 8 h 12"/>
              <a:gd name="T10" fmla="*/ 15 w 50"/>
              <a:gd name="T11" fmla="*/ 7 h 12"/>
              <a:gd name="T12" fmla="*/ 7 w 50"/>
              <a:gd name="T13" fmla="*/ 0 h 12"/>
              <a:gd name="T14" fmla="*/ 14 w 50"/>
              <a:gd name="T15" fmla="*/ 7 h 12"/>
              <a:gd name="T16" fmla="*/ 0 w 50"/>
              <a:gd name="T17" fmla="*/ 5 h 12"/>
              <a:gd name="T18" fmla="*/ 14 w 50"/>
              <a:gd name="T19" fmla="*/ 7 h 12"/>
              <a:gd name="T20" fmla="*/ 14 w 50"/>
              <a:gd name="T21" fmla="*/ 7 h 12"/>
              <a:gd name="T22" fmla="*/ 8 w 50"/>
              <a:gd name="T23" fmla="*/ 10 h 12"/>
              <a:gd name="T24" fmla="*/ 15 w 50"/>
              <a:gd name="T25" fmla="*/ 7 h 12"/>
              <a:gd name="T26" fmla="*/ 15 w 50"/>
              <a:gd name="T27" fmla="*/ 7 h 12"/>
              <a:gd name="T28" fmla="*/ 21 w 50"/>
              <a:gd name="T29" fmla="*/ 8 h 12"/>
              <a:gd name="T30" fmla="*/ 16 w 50"/>
              <a:gd name="T31" fmla="*/ 12 h 12"/>
              <a:gd name="T32" fmla="*/ 22 w 50"/>
              <a:gd name="T33" fmla="*/ 9 h 12"/>
              <a:gd name="T34" fmla="*/ 32 w 50"/>
              <a:gd name="T35" fmla="*/ 10 h 12"/>
              <a:gd name="T36" fmla="*/ 27 w 50"/>
              <a:gd name="T37" fmla="*/ 12 h 12"/>
              <a:gd name="T38" fmla="*/ 34 w 50"/>
              <a:gd name="T39" fmla="*/ 10 h 12"/>
              <a:gd name="T40" fmla="*/ 49 w 50"/>
              <a:gd name="T41" fmla="*/ 11 h 12"/>
              <a:gd name="T42" fmla="*/ 35 w 50"/>
              <a:gd name="T43" fmla="*/ 9 h 12"/>
              <a:gd name="T44" fmla="*/ 29 w 50"/>
              <a:gd name="T45" fmla="*/ 3 h 12"/>
              <a:gd name="T46" fmla="*/ 33 w 50"/>
              <a:gd name="T47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0" h="12">
                <a:moveTo>
                  <a:pt x="33" y="9"/>
                </a:moveTo>
                <a:cubicBezTo>
                  <a:pt x="30" y="9"/>
                  <a:pt x="28" y="8"/>
                  <a:pt x="26" y="8"/>
                </a:cubicBezTo>
                <a:cubicBezTo>
                  <a:pt x="25" y="8"/>
                  <a:pt x="24" y="8"/>
                  <a:pt x="23" y="8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7"/>
                  <a:pt x="17" y="7"/>
                  <a:pt x="15" y="7"/>
                </a:cubicBezTo>
                <a:cubicBezTo>
                  <a:pt x="13" y="5"/>
                  <a:pt x="7" y="0"/>
                  <a:pt x="7" y="0"/>
                </a:cubicBezTo>
                <a:cubicBezTo>
                  <a:pt x="7" y="0"/>
                  <a:pt x="13" y="5"/>
                  <a:pt x="14" y="7"/>
                </a:cubicBezTo>
                <a:cubicBezTo>
                  <a:pt x="6" y="6"/>
                  <a:pt x="0" y="5"/>
                  <a:pt x="0" y="5"/>
                </a:cubicBezTo>
                <a:cubicBezTo>
                  <a:pt x="0" y="5"/>
                  <a:pt x="6" y="6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6" y="10"/>
                  <a:pt x="8" y="10"/>
                </a:cubicBezTo>
                <a:cubicBezTo>
                  <a:pt x="9" y="10"/>
                  <a:pt x="15" y="8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7" y="8"/>
                  <a:pt x="19" y="8"/>
                  <a:pt x="21" y="8"/>
                </a:cubicBezTo>
                <a:cubicBezTo>
                  <a:pt x="16" y="12"/>
                  <a:pt x="16" y="12"/>
                  <a:pt x="16" y="12"/>
                </a:cubicBezTo>
                <a:cubicBezTo>
                  <a:pt x="22" y="9"/>
                  <a:pt x="22" y="9"/>
                  <a:pt x="22" y="9"/>
                </a:cubicBezTo>
                <a:cubicBezTo>
                  <a:pt x="25" y="9"/>
                  <a:pt x="29" y="9"/>
                  <a:pt x="32" y="10"/>
                </a:cubicBezTo>
                <a:cubicBezTo>
                  <a:pt x="27" y="12"/>
                  <a:pt x="27" y="12"/>
                  <a:pt x="27" y="12"/>
                </a:cubicBezTo>
                <a:cubicBezTo>
                  <a:pt x="34" y="10"/>
                  <a:pt x="34" y="10"/>
                  <a:pt x="34" y="10"/>
                </a:cubicBezTo>
                <a:cubicBezTo>
                  <a:pt x="42" y="11"/>
                  <a:pt x="48" y="12"/>
                  <a:pt x="49" y="11"/>
                </a:cubicBezTo>
                <a:cubicBezTo>
                  <a:pt x="50" y="10"/>
                  <a:pt x="43" y="9"/>
                  <a:pt x="35" y="9"/>
                </a:cubicBezTo>
                <a:cubicBezTo>
                  <a:pt x="29" y="3"/>
                  <a:pt x="29" y="3"/>
                  <a:pt x="29" y="3"/>
                </a:cubicBezTo>
                <a:lnTo>
                  <a:pt x="33" y="9"/>
                </a:lnTo>
                <a:close/>
              </a:path>
            </a:pathLst>
          </a:custGeom>
          <a:solidFill>
            <a:srgbClr val="9E7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40"/>
          <p:cNvSpPr/>
          <p:nvPr userDrawn="1"/>
        </p:nvSpPr>
        <p:spPr bwMode="auto">
          <a:xfrm>
            <a:off x="2787650" y="6227763"/>
            <a:ext cx="411163" cy="207963"/>
          </a:xfrm>
          <a:custGeom>
            <a:avLst/>
            <a:gdLst>
              <a:gd name="T0" fmla="*/ 48 w 61"/>
              <a:gd name="T1" fmla="*/ 13 h 31"/>
              <a:gd name="T2" fmla="*/ 61 w 61"/>
              <a:gd name="T3" fmla="*/ 22 h 31"/>
              <a:gd name="T4" fmla="*/ 46 w 61"/>
              <a:gd name="T5" fmla="*/ 23 h 31"/>
              <a:gd name="T6" fmla="*/ 46 w 61"/>
              <a:gd name="T7" fmla="*/ 30 h 31"/>
              <a:gd name="T8" fmla="*/ 32 w 61"/>
              <a:gd name="T9" fmla="*/ 23 h 31"/>
              <a:gd name="T10" fmla="*/ 30 w 61"/>
              <a:gd name="T11" fmla="*/ 27 h 31"/>
              <a:gd name="T12" fmla="*/ 21 w 61"/>
              <a:gd name="T13" fmla="*/ 21 h 31"/>
              <a:gd name="T14" fmla="*/ 16 w 61"/>
              <a:gd name="T15" fmla="*/ 23 h 31"/>
              <a:gd name="T16" fmla="*/ 6 w 61"/>
              <a:gd name="T17" fmla="*/ 16 h 31"/>
              <a:gd name="T18" fmla="*/ 2 w 61"/>
              <a:gd name="T19" fmla="*/ 7 h 31"/>
              <a:gd name="T20" fmla="*/ 21 w 61"/>
              <a:gd name="T21" fmla="*/ 2 h 31"/>
              <a:gd name="T22" fmla="*/ 23 w 61"/>
              <a:gd name="T23" fmla="*/ 6 h 31"/>
              <a:gd name="T24" fmla="*/ 35 w 61"/>
              <a:gd name="T25" fmla="*/ 5 h 31"/>
              <a:gd name="T26" fmla="*/ 36 w 61"/>
              <a:gd name="T27" fmla="*/ 10 h 31"/>
              <a:gd name="T28" fmla="*/ 50 w 61"/>
              <a:gd name="T29" fmla="*/ 8 h 31"/>
              <a:gd name="T30" fmla="*/ 48 w 61"/>
              <a:gd name="T31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" h="31">
                <a:moveTo>
                  <a:pt x="48" y="13"/>
                </a:moveTo>
                <a:cubicBezTo>
                  <a:pt x="48" y="13"/>
                  <a:pt x="61" y="16"/>
                  <a:pt x="61" y="22"/>
                </a:cubicBezTo>
                <a:cubicBezTo>
                  <a:pt x="60" y="27"/>
                  <a:pt x="46" y="23"/>
                  <a:pt x="46" y="23"/>
                </a:cubicBezTo>
                <a:cubicBezTo>
                  <a:pt x="46" y="23"/>
                  <a:pt x="53" y="28"/>
                  <a:pt x="46" y="30"/>
                </a:cubicBezTo>
                <a:cubicBezTo>
                  <a:pt x="40" y="31"/>
                  <a:pt x="32" y="23"/>
                  <a:pt x="32" y="23"/>
                </a:cubicBezTo>
                <a:cubicBezTo>
                  <a:pt x="32" y="23"/>
                  <a:pt x="35" y="28"/>
                  <a:pt x="30" y="27"/>
                </a:cubicBezTo>
                <a:cubicBezTo>
                  <a:pt x="23" y="27"/>
                  <a:pt x="21" y="21"/>
                  <a:pt x="21" y="21"/>
                </a:cubicBezTo>
                <a:cubicBezTo>
                  <a:pt x="21" y="21"/>
                  <a:pt x="20" y="24"/>
                  <a:pt x="16" y="23"/>
                </a:cubicBezTo>
                <a:cubicBezTo>
                  <a:pt x="12" y="22"/>
                  <a:pt x="7" y="18"/>
                  <a:pt x="6" y="16"/>
                </a:cubicBezTo>
                <a:cubicBezTo>
                  <a:pt x="3" y="12"/>
                  <a:pt x="0" y="9"/>
                  <a:pt x="2" y="7"/>
                </a:cubicBezTo>
                <a:cubicBezTo>
                  <a:pt x="4" y="5"/>
                  <a:pt x="17" y="0"/>
                  <a:pt x="21" y="2"/>
                </a:cubicBezTo>
                <a:cubicBezTo>
                  <a:pt x="25" y="4"/>
                  <a:pt x="23" y="6"/>
                  <a:pt x="23" y="6"/>
                </a:cubicBezTo>
                <a:cubicBezTo>
                  <a:pt x="23" y="6"/>
                  <a:pt x="31" y="2"/>
                  <a:pt x="35" y="5"/>
                </a:cubicBezTo>
                <a:cubicBezTo>
                  <a:pt x="39" y="8"/>
                  <a:pt x="36" y="10"/>
                  <a:pt x="36" y="10"/>
                </a:cubicBezTo>
                <a:cubicBezTo>
                  <a:pt x="36" y="10"/>
                  <a:pt x="44" y="6"/>
                  <a:pt x="50" y="8"/>
                </a:cubicBezTo>
                <a:cubicBezTo>
                  <a:pt x="55" y="11"/>
                  <a:pt x="48" y="13"/>
                  <a:pt x="48" y="13"/>
                </a:cubicBezTo>
                <a:close/>
              </a:path>
            </a:pathLst>
          </a:custGeom>
          <a:solidFill>
            <a:srgbClr val="B7A9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41"/>
          <p:cNvSpPr/>
          <p:nvPr userDrawn="1"/>
        </p:nvSpPr>
        <p:spPr bwMode="auto">
          <a:xfrm>
            <a:off x="2706688" y="6261100"/>
            <a:ext cx="431800" cy="134938"/>
          </a:xfrm>
          <a:custGeom>
            <a:avLst/>
            <a:gdLst>
              <a:gd name="T0" fmla="*/ 22 w 64"/>
              <a:gd name="T1" fmla="*/ 6 h 20"/>
              <a:gd name="T2" fmla="*/ 31 w 64"/>
              <a:gd name="T3" fmla="*/ 7 h 20"/>
              <a:gd name="T4" fmla="*/ 35 w 64"/>
              <a:gd name="T5" fmla="*/ 8 h 20"/>
              <a:gd name="T6" fmla="*/ 39 w 64"/>
              <a:gd name="T7" fmla="*/ 18 h 20"/>
              <a:gd name="T8" fmla="*/ 37 w 64"/>
              <a:gd name="T9" fmla="*/ 8 h 20"/>
              <a:gd name="T10" fmla="*/ 45 w 64"/>
              <a:gd name="T11" fmla="*/ 10 h 20"/>
              <a:gd name="T12" fmla="*/ 54 w 64"/>
              <a:gd name="T13" fmla="*/ 20 h 20"/>
              <a:gd name="T14" fmla="*/ 46 w 64"/>
              <a:gd name="T15" fmla="*/ 10 h 20"/>
              <a:gd name="T16" fmla="*/ 64 w 64"/>
              <a:gd name="T17" fmla="*/ 14 h 20"/>
              <a:gd name="T18" fmla="*/ 46 w 64"/>
              <a:gd name="T19" fmla="*/ 9 h 20"/>
              <a:gd name="T20" fmla="*/ 46 w 64"/>
              <a:gd name="T21" fmla="*/ 9 h 20"/>
              <a:gd name="T22" fmla="*/ 54 w 64"/>
              <a:gd name="T23" fmla="*/ 6 h 20"/>
              <a:gd name="T24" fmla="*/ 45 w 64"/>
              <a:gd name="T25" fmla="*/ 9 h 20"/>
              <a:gd name="T26" fmla="*/ 45 w 64"/>
              <a:gd name="T27" fmla="*/ 9 h 20"/>
              <a:gd name="T28" fmla="*/ 38 w 64"/>
              <a:gd name="T29" fmla="*/ 7 h 20"/>
              <a:gd name="T30" fmla="*/ 44 w 64"/>
              <a:gd name="T31" fmla="*/ 3 h 20"/>
              <a:gd name="T32" fmla="*/ 36 w 64"/>
              <a:gd name="T33" fmla="*/ 7 h 20"/>
              <a:gd name="T34" fmla="*/ 24 w 64"/>
              <a:gd name="T35" fmla="*/ 4 h 20"/>
              <a:gd name="T36" fmla="*/ 30 w 64"/>
              <a:gd name="T37" fmla="*/ 1 h 20"/>
              <a:gd name="T38" fmla="*/ 21 w 64"/>
              <a:gd name="T39" fmla="*/ 4 h 20"/>
              <a:gd name="T40" fmla="*/ 2 w 64"/>
              <a:gd name="T41" fmla="*/ 1 h 20"/>
              <a:gd name="T42" fmla="*/ 20 w 64"/>
              <a:gd name="T43" fmla="*/ 5 h 20"/>
              <a:gd name="T44" fmla="*/ 27 w 64"/>
              <a:gd name="T45" fmla="*/ 13 h 20"/>
              <a:gd name="T46" fmla="*/ 22 w 64"/>
              <a:gd name="T47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" h="20">
                <a:moveTo>
                  <a:pt x="22" y="6"/>
                </a:moveTo>
                <a:cubicBezTo>
                  <a:pt x="25" y="6"/>
                  <a:pt x="28" y="7"/>
                  <a:pt x="31" y="7"/>
                </a:cubicBezTo>
                <a:cubicBezTo>
                  <a:pt x="32" y="7"/>
                  <a:pt x="34" y="8"/>
                  <a:pt x="35" y="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8"/>
                  <a:pt x="37" y="8"/>
                  <a:pt x="37" y="8"/>
                </a:cubicBezTo>
                <a:cubicBezTo>
                  <a:pt x="40" y="9"/>
                  <a:pt x="42" y="9"/>
                  <a:pt x="45" y="10"/>
                </a:cubicBezTo>
                <a:cubicBezTo>
                  <a:pt x="47" y="12"/>
                  <a:pt x="54" y="20"/>
                  <a:pt x="54" y="20"/>
                </a:cubicBezTo>
                <a:cubicBezTo>
                  <a:pt x="54" y="20"/>
                  <a:pt x="48" y="13"/>
                  <a:pt x="46" y="10"/>
                </a:cubicBezTo>
                <a:cubicBezTo>
                  <a:pt x="56" y="12"/>
                  <a:pt x="64" y="14"/>
                  <a:pt x="64" y="14"/>
                </a:cubicBezTo>
                <a:cubicBezTo>
                  <a:pt x="64" y="14"/>
                  <a:pt x="56" y="12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56" y="6"/>
                  <a:pt x="54" y="6"/>
                </a:cubicBezTo>
                <a:cubicBezTo>
                  <a:pt x="52" y="6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8"/>
                  <a:pt x="40" y="8"/>
                  <a:pt x="38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36" y="7"/>
                  <a:pt x="36" y="7"/>
                  <a:pt x="36" y="7"/>
                </a:cubicBezTo>
                <a:cubicBezTo>
                  <a:pt x="32" y="6"/>
                  <a:pt x="28" y="5"/>
                  <a:pt x="24" y="4"/>
                </a:cubicBezTo>
                <a:cubicBezTo>
                  <a:pt x="30" y="1"/>
                  <a:pt x="30" y="1"/>
                  <a:pt x="30" y="1"/>
                </a:cubicBezTo>
                <a:cubicBezTo>
                  <a:pt x="21" y="4"/>
                  <a:pt x="21" y="4"/>
                  <a:pt x="21" y="4"/>
                </a:cubicBezTo>
                <a:cubicBezTo>
                  <a:pt x="11" y="1"/>
                  <a:pt x="3" y="0"/>
                  <a:pt x="2" y="1"/>
                </a:cubicBezTo>
                <a:cubicBezTo>
                  <a:pt x="0" y="2"/>
                  <a:pt x="9" y="4"/>
                  <a:pt x="20" y="5"/>
                </a:cubicBezTo>
                <a:cubicBezTo>
                  <a:pt x="27" y="13"/>
                  <a:pt x="27" y="13"/>
                  <a:pt x="27" y="13"/>
                </a:cubicBezTo>
                <a:lnTo>
                  <a:pt x="22" y="6"/>
                </a:lnTo>
                <a:close/>
              </a:path>
            </a:pathLst>
          </a:custGeom>
          <a:solidFill>
            <a:srgbClr val="9E7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6" name="组合 465"/>
          <p:cNvGrpSpPr/>
          <p:nvPr userDrawn="1"/>
        </p:nvGrpSpPr>
        <p:grpSpPr>
          <a:xfrm>
            <a:off x="1938786" y="6406233"/>
            <a:ext cx="693738" cy="365125"/>
            <a:chOff x="2114550" y="5545138"/>
            <a:chExt cx="693738" cy="365125"/>
          </a:xfrm>
        </p:grpSpPr>
        <p:sp>
          <p:nvSpPr>
            <p:cNvPr id="276" name="Freeform 38"/>
            <p:cNvSpPr/>
            <p:nvPr userDrawn="1"/>
          </p:nvSpPr>
          <p:spPr bwMode="auto">
            <a:xfrm>
              <a:off x="2417763" y="5545138"/>
              <a:ext cx="322263" cy="142875"/>
            </a:xfrm>
            <a:custGeom>
              <a:avLst/>
              <a:gdLst>
                <a:gd name="T0" fmla="*/ 11 w 48"/>
                <a:gd name="T1" fmla="*/ 13 h 21"/>
                <a:gd name="T2" fmla="*/ 0 w 48"/>
                <a:gd name="T3" fmla="*/ 8 h 21"/>
                <a:gd name="T4" fmla="*/ 11 w 48"/>
                <a:gd name="T5" fmla="*/ 6 h 21"/>
                <a:gd name="T6" fmla="*/ 11 w 48"/>
                <a:gd name="T7" fmla="*/ 2 h 21"/>
                <a:gd name="T8" fmla="*/ 22 w 48"/>
                <a:gd name="T9" fmla="*/ 6 h 21"/>
                <a:gd name="T10" fmla="*/ 23 w 48"/>
                <a:gd name="T11" fmla="*/ 2 h 21"/>
                <a:gd name="T12" fmla="*/ 31 w 48"/>
                <a:gd name="T13" fmla="*/ 6 h 21"/>
                <a:gd name="T14" fmla="*/ 35 w 48"/>
                <a:gd name="T15" fmla="*/ 5 h 21"/>
                <a:gd name="T16" fmla="*/ 43 w 48"/>
                <a:gd name="T17" fmla="*/ 10 h 21"/>
                <a:gd name="T18" fmla="*/ 46 w 48"/>
                <a:gd name="T19" fmla="*/ 16 h 21"/>
                <a:gd name="T20" fmla="*/ 32 w 48"/>
                <a:gd name="T21" fmla="*/ 20 h 21"/>
                <a:gd name="T22" fmla="*/ 31 w 48"/>
                <a:gd name="T23" fmla="*/ 18 h 21"/>
                <a:gd name="T24" fmla="*/ 21 w 48"/>
                <a:gd name="T25" fmla="*/ 19 h 21"/>
                <a:gd name="T26" fmla="*/ 20 w 48"/>
                <a:gd name="T27" fmla="*/ 16 h 21"/>
                <a:gd name="T28" fmla="*/ 10 w 48"/>
                <a:gd name="T29" fmla="*/ 17 h 21"/>
                <a:gd name="T30" fmla="*/ 11 w 48"/>
                <a:gd name="T3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21">
                  <a:moveTo>
                    <a:pt x="11" y="13"/>
                  </a:moveTo>
                  <a:cubicBezTo>
                    <a:pt x="11" y="13"/>
                    <a:pt x="0" y="12"/>
                    <a:pt x="0" y="8"/>
                  </a:cubicBezTo>
                  <a:cubicBezTo>
                    <a:pt x="0" y="4"/>
                    <a:pt x="11" y="6"/>
                    <a:pt x="11" y="6"/>
                  </a:cubicBezTo>
                  <a:cubicBezTo>
                    <a:pt x="11" y="6"/>
                    <a:pt x="6" y="3"/>
                    <a:pt x="11" y="2"/>
                  </a:cubicBezTo>
                  <a:cubicBezTo>
                    <a:pt x="15" y="0"/>
                    <a:pt x="22" y="6"/>
                    <a:pt x="22" y="6"/>
                  </a:cubicBezTo>
                  <a:cubicBezTo>
                    <a:pt x="22" y="6"/>
                    <a:pt x="20" y="3"/>
                    <a:pt x="23" y="2"/>
                  </a:cubicBezTo>
                  <a:cubicBezTo>
                    <a:pt x="29" y="2"/>
                    <a:pt x="31" y="6"/>
                    <a:pt x="31" y="6"/>
                  </a:cubicBezTo>
                  <a:cubicBezTo>
                    <a:pt x="31" y="6"/>
                    <a:pt x="32" y="4"/>
                    <a:pt x="35" y="5"/>
                  </a:cubicBezTo>
                  <a:cubicBezTo>
                    <a:pt x="38" y="5"/>
                    <a:pt x="42" y="8"/>
                    <a:pt x="43" y="10"/>
                  </a:cubicBezTo>
                  <a:cubicBezTo>
                    <a:pt x="45" y="12"/>
                    <a:pt x="48" y="14"/>
                    <a:pt x="46" y="16"/>
                  </a:cubicBezTo>
                  <a:cubicBezTo>
                    <a:pt x="45" y="17"/>
                    <a:pt x="35" y="21"/>
                    <a:pt x="32" y="20"/>
                  </a:cubicBezTo>
                  <a:cubicBezTo>
                    <a:pt x="29" y="19"/>
                    <a:pt x="31" y="18"/>
                    <a:pt x="31" y="18"/>
                  </a:cubicBezTo>
                  <a:cubicBezTo>
                    <a:pt x="31" y="18"/>
                    <a:pt x="24" y="21"/>
                    <a:pt x="21" y="19"/>
                  </a:cubicBezTo>
                  <a:cubicBezTo>
                    <a:pt x="18" y="17"/>
                    <a:pt x="20" y="16"/>
                    <a:pt x="20" y="16"/>
                  </a:cubicBezTo>
                  <a:cubicBezTo>
                    <a:pt x="20" y="16"/>
                    <a:pt x="14" y="19"/>
                    <a:pt x="10" y="17"/>
                  </a:cubicBezTo>
                  <a:cubicBezTo>
                    <a:pt x="5" y="16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FD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9"/>
            <p:cNvSpPr/>
            <p:nvPr userDrawn="1"/>
          </p:nvSpPr>
          <p:spPr bwMode="auto">
            <a:xfrm>
              <a:off x="2465388" y="5580063"/>
              <a:ext cx="342900" cy="80963"/>
            </a:xfrm>
            <a:custGeom>
              <a:avLst/>
              <a:gdLst>
                <a:gd name="T0" fmla="*/ 33 w 51"/>
                <a:gd name="T1" fmla="*/ 9 h 12"/>
                <a:gd name="T2" fmla="*/ 26 w 51"/>
                <a:gd name="T3" fmla="*/ 8 h 12"/>
                <a:gd name="T4" fmla="*/ 23 w 51"/>
                <a:gd name="T5" fmla="*/ 8 h 12"/>
                <a:gd name="T6" fmla="*/ 19 w 51"/>
                <a:gd name="T7" fmla="*/ 0 h 12"/>
                <a:gd name="T8" fmla="*/ 21 w 51"/>
                <a:gd name="T9" fmla="*/ 7 h 12"/>
                <a:gd name="T10" fmla="*/ 15 w 51"/>
                <a:gd name="T11" fmla="*/ 7 h 12"/>
                <a:gd name="T12" fmla="*/ 8 w 51"/>
                <a:gd name="T13" fmla="*/ 0 h 12"/>
                <a:gd name="T14" fmla="*/ 14 w 51"/>
                <a:gd name="T15" fmla="*/ 7 h 12"/>
                <a:gd name="T16" fmla="*/ 0 w 51"/>
                <a:gd name="T17" fmla="*/ 5 h 12"/>
                <a:gd name="T18" fmla="*/ 14 w 51"/>
                <a:gd name="T19" fmla="*/ 7 h 12"/>
                <a:gd name="T20" fmla="*/ 14 w 51"/>
                <a:gd name="T21" fmla="*/ 7 h 12"/>
                <a:gd name="T22" fmla="*/ 8 w 51"/>
                <a:gd name="T23" fmla="*/ 10 h 12"/>
                <a:gd name="T24" fmla="*/ 15 w 51"/>
                <a:gd name="T25" fmla="*/ 7 h 12"/>
                <a:gd name="T26" fmla="*/ 15 w 51"/>
                <a:gd name="T27" fmla="*/ 7 h 12"/>
                <a:gd name="T28" fmla="*/ 21 w 51"/>
                <a:gd name="T29" fmla="*/ 8 h 12"/>
                <a:gd name="T30" fmla="*/ 17 w 51"/>
                <a:gd name="T31" fmla="*/ 12 h 12"/>
                <a:gd name="T32" fmla="*/ 23 w 51"/>
                <a:gd name="T33" fmla="*/ 8 h 12"/>
                <a:gd name="T34" fmla="*/ 32 w 51"/>
                <a:gd name="T35" fmla="*/ 10 h 12"/>
                <a:gd name="T36" fmla="*/ 27 w 51"/>
                <a:gd name="T37" fmla="*/ 12 h 12"/>
                <a:gd name="T38" fmla="*/ 34 w 51"/>
                <a:gd name="T39" fmla="*/ 10 h 12"/>
                <a:gd name="T40" fmla="*/ 49 w 51"/>
                <a:gd name="T41" fmla="*/ 11 h 12"/>
                <a:gd name="T42" fmla="*/ 35 w 51"/>
                <a:gd name="T43" fmla="*/ 9 h 12"/>
                <a:gd name="T44" fmla="*/ 29 w 51"/>
                <a:gd name="T45" fmla="*/ 3 h 12"/>
                <a:gd name="T46" fmla="*/ 33 w 51"/>
                <a:gd name="T4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12">
                  <a:moveTo>
                    <a:pt x="33" y="9"/>
                  </a:moveTo>
                  <a:cubicBezTo>
                    <a:pt x="31" y="8"/>
                    <a:pt x="28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7"/>
                    <a:pt x="15" y="7"/>
                  </a:cubicBezTo>
                  <a:cubicBezTo>
                    <a:pt x="14" y="5"/>
                    <a:pt x="8" y="0"/>
                    <a:pt x="8" y="0"/>
                  </a:cubicBezTo>
                  <a:cubicBezTo>
                    <a:pt x="8" y="0"/>
                    <a:pt x="13" y="5"/>
                    <a:pt x="14" y="7"/>
                  </a:cubicBezTo>
                  <a:cubicBezTo>
                    <a:pt x="6" y="6"/>
                    <a:pt x="0" y="5"/>
                    <a:pt x="0" y="5"/>
                  </a:cubicBezTo>
                  <a:cubicBezTo>
                    <a:pt x="0" y="5"/>
                    <a:pt x="6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10"/>
                    <a:pt x="8" y="10"/>
                  </a:cubicBezTo>
                  <a:cubicBezTo>
                    <a:pt x="10" y="10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6" y="9"/>
                    <a:pt x="29" y="9"/>
                    <a:pt x="32" y="1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2" y="11"/>
                    <a:pt x="48" y="12"/>
                    <a:pt x="49" y="11"/>
                  </a:cubicBezTo>
                  <a:cubicBezTo>
                    <a:pt x="51" y="10"/>
                    <a:pt x="43" y="9"/>
                    <a:pt x="35" y="9"/>
                  </a:cubicBezTo>
                  <a:cubicBezTo>
                    <a:pt x="29" y="3"/>
                    <a:pt x="29" y="3"/>
                    <a:pt x="29" y="3"/>
                  </a:cubicBezTo>
                  <a:lnTo>
                    <a:pt x="33" y="9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44"/>
            <p:cNvSpPr/>
            <p:nvPr userDrawn="1"/>
          </p:nvSpPr>
          <p:spPr bwMode="auto">
            <a:xfrm>
              <a:off x="2114550" y="5727700"/>
              <a:ext cx="390525" cy="182563"/>
            </a:xfrm>
            <a:custGeom>
              <a:avLst/>
              <a:gdLst>
                <a:gd name="T0" fmla="*/ 50 w 58"/>
                <a:gd name="T1" fmla="*/ 11 h 27"/>
                <a:gd name="T2" fmla="*/ 46 w 58"/>
                <a:gd name="T3" fmla="*/ 6 h 27"/>
                <a:gd name="T4" fmla="*/ 45 w 58"/>
                <a:gd name="T5" fmla="*/ 7 h 27"/>
                <a:gd name="T6" fmla="*/ 32 w 58"/>
                <a:gd name="T7" fmla="*/ 1 h 27"/>
                <a:gd name="T8" fmla="*/ 34 w 58"/>
                <a:gd name="T9" fmla="*/ 5 h 27"/>
                <a:gd name="T10" fmla="*/ 15 w 58"/>
                <a:gd name="T11" fmla="*/ 0 h 27"/>
                <a:gd name="T12" fmla="*/ 16 w 58"/>
                <a:gd name="T13" fmla="*/ 2 h 27"/>
                <a:gd name="T14" fmla="*/ 7 w 58"/>
                <a:gd name="T15" fmla="*/ 2 h 27"/>
                <a:gd name="T16" fmla="*/ 13 w 58"/>
                <a:gd name="T17" fmla="*/ 5 h 27"/>
                <a:gd name="T18" fmla="*/ 11 w 58"/>
                <a:gd name="T19" fmla="*/ 6 h 27"/>
                <a:gd name="T20" fmla="*/ 21 w 58"/>
                <a:gd name="T21" fmla="*/ 9 h 27"/>
                <a:gd name="T22" fmla="*/ 6 w 58"/>
                <a:gd name="T23" fmla="*/ 9 h 27"/>
                <a:gd name="T24" fmla="*/ 8 w 58"/>
                <a:gd name="T25" fmla="*/ 11 h 27"/>
                <a:gd name="T26" fmla="*/ 0 w 58"/>
                <a:gd name="T27" fmla="*/ 14 h 27"/>
                <a:gd name="T28" fmla="*/ 14 w 58"/>
                <a:gd name="T29" fmla="*/ 17 h 27"/>
                <a:gd name="T30" fmla="*/ 15 w 58"/>
                <a:gd name="T31" fmla="*/ 18 h 27"/>
                <a:gd name="T32" fmla="*/ 29 w 58"/>
                <a:gd name="T33" fmla="*/ 16 h 27"/>
                <a:gd name="T34" fmla="*/ 29 w 58"/>
                <a:gd name="T35" fmla="*/ 22 h 27"/>
                <a:gd name="T36" fmla="*/ 31 w 58"/>
                <a:gd name="T37" fmla="*/ 22 h 27"/>
                <a:gd name="T38" fmla="*/ 34 w 58"/>
                <a:gd name="T39" fmla="*/ 27 h 27"/>
                <a:gd name="T40" fmla="*/ 44 w 58"/>
                <a:gd name="T41" fmla="*/ 23 h 27"/>
                <a:gd name="T42" fmla="*/ 47 w 58"/>
                <a:gd name="T43" fmla="*/ 25 h 27"/>
                <a:gd name="T44" fmla="*/ 50 w 58"/>
                <a:gd name="T45" fmla="*/ 18 h 27"/>
                <a:gd name="T46" fmla="*/ 57 w 58"/>
                <a:gd name="T47" fmla="*/ 21 h 27"/>
                <a:gd name="T48" fmla="*/ 55 w 58"/>
                <a:gd name="T49" fmla="*/ 15 h 27"/>
                <a:gd name="T50" fmla="*/ 58 w 58"/>
                <a:gd name="T51" fmla="*/ 15 h 27"/>
                <a:gd name="T52" fmla="*/ 50 w 58"/>
                <a:gd name="T5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50" y="11"/>
                  </a:moveTo>
                  <a:cubicBezTo>
                    <a:pt x="50" y="11"/>
                    <a:pt x="51" y="8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0" y="3"/>
                    <a:pt x="32" y="1"/>
                  </a:cubicBezTo>
                  <a:cubicBezTo>
                    <a:pt x="32" y="1"/>
                    <a:pt x="34" y="4"/>
                    <a:pt x="34" y="5"/>
                  </a:cubicBezTo>
                  <a:cubicBezTo>
                    <a:pt x="34" y="5"/>
                    <a:pt x="23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8" y="8"/>
                    <a:pt x="21" y="9"/>
                  </a:cubicBezTo>
                  <a:cubicBezTo>
                    <a:pt x="21" y="9"/>
                    <a:pt x="8" y="9"/>
                    <a:pt x="6" y="9"/>
                  </a:cubicBezTo>
                  <a:cubicBezTo>
                    <a:pt x="3" y="9"/>
                    <a:pt x="8" y="11"/>
                    <a:pt x="8" y="11"/>
                  </a:cubicBezTo>
                  <a:cubicBezTo>
                    <a:pt x="8" y="11"/>
                    <a:pt x="0" y="13"/>
                    <a:pt x="0" y="14"/>
                  </a:cubicBezTo>
                  <a:cubicBezTo>
                    <a:pt x="0" y="15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8"/>
                    <a:pt x="22" y="17"/>
                    <a:pt x="29" y="16"/>
                  </a:cubicBezTo>
                  <a:cubicBezTo>
                    <a:pt x="29" y="16"/>
                    <a:pt x="28" y="21"/>
                    <a:pt x="29" y="22"/>
                  </a:cubicBezTo>
                  <a:cubicBezTo>
                    <a:pt x="29" y="22"/>
                    <a:pt x="31" y="21"/>
                    <a:pt x="31" y="22"/>
                  </a:cubicBezTo>
                  <a:cubicBezTo>
                    <a:pt x="32" y="22"/>
                    <a:pt x="33" y="26"/>
                    <a:pt x="34" y="27"/>
                  </a:cubicBezTo>
                  <a:cubicBezTo>
                    <a:pt x="34" y="27"/>
                    <a:pt x="42" y="25"/>
                    <a:pt x="44" y="23"/>
                  </a:cubicBezTo>
                  <a:cubicBezTo>
                    <a:pt x="44" y="23"/>
                    <a:pt x="47" y="25"/>
                    <a:pt x="47" y="25"/>
                  </a:cubicBezTo>
                  <a:cubicBezTo>
                    <a:pt x="48" y="24"/>
                    <a:pt x="51" y="21"/>
                    <a:pt x="50" y="18"/>
                  </a:cubicBezTo>
                  <a:cubicBezTo>
                    <a:pt x="50" y="18"/>
                    <a:pt x="57" y="21"/>
                    <a:pt x="57" y="21"/>
                  </a:cubicBezTo>
                  <a:cubicBezTo>
                    <a:pt x="57" y="21"/>
                    <a:pt x="58" y="18"/>
                    <a:pt x="55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5" y="12"/>
                    <a:pt x="50" y="11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45"/>
            <p:cNvSpPr/>
            <p:nvPr userDrawn="1"/>
          </p:nvSpPr>
          <p:spPr bwMode="auto">
            <a:xfrm>
              <a:off x="2424113" y="5768975"/>
              <a:ext cx="80963" cy="60325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6 h 9"/>
                <a:gd name="T4" fmla="*/ 0 w 12"/>
                <a:gd name="T5" fmla="*/ 6 h 9"/>
                <a:gd name="T6" fmla="*/ 0 w 12"/>
                <a:gd name="T7" fmla="*/ 6 h 9"/>
                <a:gd name="T8" fmla="*/ 12 w 12"/>
                <a:gd name="T9" fmla="*/ 9 h 9"/>
                <a:gd name="T10" fmla="*/ 11 w 12"/>
                <a:gd name="T11" fmla="*/ 9 h 9"/>
                <a:gd name="T12" fmla="*/ 1 w 12"/>
                <a:gd name="T13" fmla="*/ 6 h 9"/>
                <a:gd name="T14" fmla="*/ 2 w 12"/>
                <a:gd name="T15" fmla="*/ 1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8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7" y="7"/>
                    <a:pt x="2" y="6"/>
                    <a:pt x="1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46"/>
            <p:cNvSpPr/>
            <p:nvPr userDrawn="1"/>
          </p:nvSpPr>
          <p:spPr bwMode="auto">
            <a:xfrm>
              <a:off x="2147888" y="5788025"/>
              <a:ext cx="122238" cy="61913"/>
            </a:xfrm>
            <a:custGeom>
              <a:avLst/>
              <a:gdLst>
                <a:gd name="T0" fmla="*/ 9 w 18"/>
                <a:gd name="T1" fmla="*/ 9 h 9"/>
                <a:gd name="T2" fmla="*/ 18 w 18"/>
                <a:gd name="T3" fmla="*/ 5 h 9"/>
                <a:gd name="T4" fmla="*/ 1 w 18"/>
                <a:gd name="T5" fmla="*/ 0 h 9"/>
                <a:gd name="T6" fmla="*/ 0 w 18"/>
                <a:gd name="T7" fmla="*/ 0 h 9"/>
                <a:gd name="T8" fmla="*/ 17 w 18"/>
                <a:gd name="T9" fmla="*/ 5 h 9"/>
                <a:gd name="T10" fmla="*/ 17 w 18"/>
                <a:gd name="T11" fmla="*/ 5 h 9"/>
                <a:gd name="T12" fmla="*/ 9 w 18"/>
                <a:gd name="T13" fmla="*/ 9 h 9"/>
                <a:gd name="T14" fmla="*/ 9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13" y="8"/>
                    <a:pt x="18" y="6"/>
                    <a:pt x="18" y="5"/>
                  </a:cubicBezTo>
                  <a:cubicBezTo>
                    <a:pt x="18" y="4"/>
                    <a:pt x="7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3" y="7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47"/>
            <p:cNvSpPr/>
            <p:nvPr userDrawn="1"/>
          </p:nvSpPr>
          <p:spPr bwMode="auto">
            <a:xfrm>
              <a:off x="2330450" y="5734050"/>
              <a:ext cx="168275" cy="134938"/>
            </a:xfrm>
            <a:custGeom>
              <a:avLst/>
              <a:gdLst>
                <a:gd name="T0" fmla="*/ 25 w 25"/>
                <a:gd name="T1" fmla="*/ 20 h 20"/>
                <a:gd name="T2" fmla="*/ 13 w 25"/>
                <a:gd name="T3" fmla="*/ 11 h 20"/>
                <a:gd name="T4" fmla="*/ 1 w 25"/>
                <a:gd name="T5" fmla="*/ 0 h 20"/>
                <a:gd name="T6" fmla="*/ 0 w 25"/>
                <a:gd name="T7" fmla="*/ 0 h 20"/>
                <a:gd name="T8" fmla="*/ 0 w 25"/>
                <a:gd name="T9" fmla="*/ 0 h 20"/>
                <a:gd name="T10" fmla="*/ 13 w 25"/>
                <a:gd name="T11" fmla="*/ 11 h 20"/>
                <a:gd name="T12" fmla="*/ 23 w 25"/>
                <a:gd name="T13" fmla="*/ 20 h 20"/>
                <a:gd name="T14" fmla="*/ 25 w 25"/>
                <a:gd name="T15" fmla="*/ 20 h 20"/>
                <a:gd name="T16" fmla="*/ 25 w 2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0">
                  <a:moveTo>
                    <a:pt x="25" y="2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5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9" y="7"/>
                    <a:pt x="1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48"/>
            <p:cNvSpPr/>
            <p:nvPr userDrawn="1"/>
          </p:nvSpPr>
          <p:spPr bwMode="auto">
            <a:xfrm>
              <a:off x="2162175" y="5727700"/>
              <a:ext cx="276225" cy="182563"/>
            </a:xfrm>
            <a:custGeom>
              <a:avLst/>
              <a:gdLst>
                <a:gd name="T0" fmla="*/ 16 w 41"/>
                <a:gd name="T1" fmla="*/ 6 h 27"/>
                <a:gd name="T2" fmla="*/ 32 w 41"/>
                <a:gd name="T3" fmla="*/ 13 h 27"/>
                <a:gd name="T4" fmla="*/ 34 w 41"/>
                <a:gd name="T5" fmla="*/ 20 h 27"/>
                <a:gd name="T6" fmla="*/ 34 w 41"/>
                <a:gd name="T7" fmla="*/ 19 h 27"/>
                <a:gd name="T8" fmla="*/ 22 w 41"/>
                <a:gd name="T9" fmla="*/ 22 h 27"/>
                <a:gd name="T10" fmla="*/ 22 w 41"/>
                <a:gd name="T11" fmla="*/ 22 h 27"/>
                <a:gd name="T12" fmla="*/ 22 w 41"/>
                <a:gd name="T13" fmla="*/ 22 h 27"/>
                <a:gd name="T14" fmla="*/ 33 w 41"/>
                <a:gd name="T15" fmla="*/ 20 h 27"/>
                <a:gd name="T16" fmla="*/ 34 w 41"/>
                <a:gd name="T17" fmla="*/ 20 h 27"/>
                <a:gd name="T18" fmla="*/ 26 w 41"/>
                <a:gd name="T19" fmla="*/ 26 h 27"/>
                <a:gd name="T20" fmla="*/ 27 w 41"/>
                <a:gd name="T21" fmla="*/ 27 h 27"/>
                <a:gd name="T22" fmla="*/ 27 w 41"/>
                <a:gd name="T23" fmla="*/ 27 h 27"/>
                <a:gd name="T24" fmla="*/ 35 w 41"/>
                <a:gd name="T25" fmla="*/ 21 h 27"/>
                <a:gd name="T26" fmla="*/ 41 w 41"/>
                <a:gd name="T27" fmla="*/ 24 h 27"/>
                <a:gd name="T28" fmla="*/ 41 w 41"/>
                <a:gd name="T29" fmla="*/ 24 h 27"/>
                <a:gd name="T30" fmla="*/ 35 w 41"/>
                <a:gd name="T31" fmla="*/ 20 h 27"/>
                <a:gd name="T32" fmla="*/ 33 w 41"/>
                <a:gd name="T33" fmla="*/ 13 h 27"/>
                <a:gd name="T34" fmla="*/ 17 w 41"/>
                <a:gd name="T35" fmla="*/ 6 h 27"/>
                <a:gd name="T36" fmla="*/ 17 w 41"/>
                <a:gd name="T37" fmla="*/ 6 h 27"/>
                <a:gd name="T38" fmla="*/ 9 w 41"/>
                <a:gd name="T39" fmla="*/ 0 h 27"/>
                <a:gd name="T40" fmla="*/ 8 w 41"/>
                <a:gd name="T41" fmla="*/ 0 h 27"/>
                <a:gd name="T42" fmla="*/ 8 w 41"/>
                <a:gd name="T43" fmla="*/ 0 h 27"/>
                <a:gd name="T44" fmla="*/ 16 w 41"/>
                <a:gd name="T45" fmla="*/ 5 h 27"/>
                <a:gd name="T46" fmla="*/ 16 w 41"/>
                <a:gd name="T47" fmla="*/ 6 h 27"/>
                <a:gd name="T48" fmla="*/ 1 w 41"/>
                <a:gd name="T49" fmla="*/ 2 h 27"/>
                <a:gd name="T50" fmla="*/ 0 w 41"/>
                <a:gd name="T51" fmla="*/ 2 h 27"/>
                <a:gd name="T52" fmla="*/ 1 w 41"/>
                <a:gd name="T53" fmla="*/ 2 h 27"/>
                <a:gd name="T54" fmla="*/ 15 w 41"/>
                <a:gd name="T55" fmla="*/ 6 h 27"/>
                <a:gd name="T56" fmla="*/ 4 w 41"/>
                <a:gd name="T57" fmla="*/ 6 h 27"/>
                <a:gd name="T58" fmla="*/ 4 w 41"/>
                <a:gd name="T59" fmla="*/ 6 h 27"/>
                <a:gd name="T60" fmla="*/ 5 w 41"/>
                <a:gd name="T61" fmla="*/ 6 h 27"/>
                <a:gd name="T62" fmla="*/ 16 w 41"/>
                <a:gd name="T6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7">
                  <a:moveTo>
                    <a:pt x="16" y="6"/>
                  </a:moveTo>
                  <a:cubicBezTo>
                    <a:pt x="22" y="8"/>
                    <a:pt x="28" y="10"/>
                    <a:pt x="32" y="13"/>
                  </a:cubicBezTo>
                  <a:cubicBezTo>
                    <a:pt x="35" y="15"/>
                    <a:pt x="35" y="18"/>
                    <a:pt x="34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2" y="19"/>
                    <a:pt x="26" y="20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0"/>
                    <a:pt x="33" y="19"/>
                    <a:pt x="33" y="20"/>
                  </a:cubicBezTo>
                  <a:cubicBezTo>
                    <a:pt x="33" y="20"/>
                    <a:pt x="34" y="20"/>
                    <a:pt x="34" y="20"/>
                  </a:cubicBezTo>
                  <a:cubicBezTo>
                    <a:pt x="32" y="23"/>
                    <a:pt x="29" y="25"/>
                    <a:pt x="26" y="26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8" y="23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9" y="23"/>
                    <a:pt x="37" y="21"/>
                    <a:pt x="35" y="20"/>
                  </a:cubicBezTo>
                  <a:cubicBezTo>
                    <a:pt x="36" y="18"/>
                    <a:pt x="36" y="15"/>
                    <a:pt x="33" y="13"/>
                  </a:cubicBezTo>
                  <a:cubicBezTo>
                    <a:pt x="29" y="10"/>
                    <a:pt x="23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2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0" y="4"/>
                    <a:pt x="5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3"/>
                    <a:pt x="9" y="4"/>
                    <a:pt x="15" y="6"/>
                  </a:cubicBezTo>
                  <a:cubicBezTo>
                    <a:pt x="12" y="6"/>
                    <a:pt x="8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11" y="6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49"/>
            <p:cNvSpPr/>
            <p:nvPr userDrawn="1"/>
          </p:nvSpPr>
          <p:spPr bwMode="auto">
            <a:xfrm>
              <a:off x="2181225" y="5775325"/>
              <a:ext cx="357188" cy="47625"/>
            </a:xfrm>
            <a:custGeom>
              <a:avLst/>
              <a:gdLst>
                <a:gd name="T0" fmla="*/ 53 w 53"/>
                <a:gd name="T1" fmla="*/ 1 h 7"/>
                <a:gd name="T2" fmla="*/ 53 w 53"/>
                <a:gd name="T3" fmla="*/ 1 h 7"/>
                <a:gd name="T4" fmla="*/ 52 w 53"/>
                <a:gd name="T5" fmla="*/ 1 h 7"/>
                <a:gd name="T6" fmla="*/ 52 w 53"/>
                <a:gd name="T7" fmla="*/ 1 h 7"/>
                <a:gd name="T8" fmla="*/ 51 w 53"/>
                <a:gd name="T9" fmla="*/ 2 h 7"/>
                <a:gd name="T10" fmla="*/ 50 w 53"/>
                <a:gd name="T11" fmla="*/ 2 h 7"/>
                <a:gd name="T12" fmla="*/ 47 w 53"/>
                <a:gd name="T13" fmla="*/ 3 h 7"/>
                <a:gd name="T14" fmla="*/ 41 w 53"/>
                <a:gd name="T15" fmla="*/ 4 h 7"/>
                <a:gd name="T16" fmla="*/ 28 w 53"/>
                <a:gd name="T17" fmla="*/ 6 h 7"/>
                <a:gd name="T18" fmla="*/ 25 w 53"/>
                <a:gd name="T19" fmla="*/ 6 h 7"/>
                <a:gd name="T20" fmla="*/ 21 w 53"/>
                <a:gd name="T21" fmla="*/ 7 h 7"/>
                <a:gd name="T22" fmla="*/ 14 w 53"/>
                <a:gd name="T23" fmla="*/ 7 h 7"/>
                <a:gd name="T24" fmla="*/ 7 w 53"/>
                <a:gd name="T25" fmla="*/ 7 h 7"/>
                <a:gd name="T26" fmla="*/ 0 w 53"/>
                <a:gd name="T27" fmla="*/ 7 h 7"/>
                <a:gd name="T28" fmla="*/ 7 w 53"/>
                <a:gd name="T29" fmla="*/ 7 h 7"/>
                <a:gd name="T30" fmla="*/ 14 w 53"/>
                <a:gd name="T31" fmla="*/ 7 h 7"/>
                <a:gd name="T32" fmla="*/ 21 w 53"/>
                <a:gd name="T33" fmla="*/ 6 h 7"/>
                <a:gd name="T34" fmla="*/ 25 w 53"/>
                <a:gd name="T35" fmla="*/ 6 h 7"/>
                <a:gd name="T36" fmla="*/ 28 w 53"/>
                <a:gd name="T37" fmla="*/ 6 h 7"/>
                <a:gd name="T38" fmla="*/ 41 w 53"/>
                <a:gd name="T39" fmla="*/ 4 h 7"/>
                <a:gd name="T40" fmla="*/ 46 w 53"/>
                <a:gd name="T41" fmla="*/ 2 h 7"/>
                <a:gd name="T42" fmla="*/ 49 w 53"/>
                <a:gd name="T43" fmla="*/ 2 h 7"/>
                <a:gd name="T44" fmla="*/ 50 w 53"/>
                <a:gd name="T45" fmla="*/ 1 h 7"/>
                <a:gd name="T46" fmla="*/ 51 w 53"/>
                <a:gd name="T47" fmla="*/ 1 h 7"/>
                <a:gd name="T48" fmla="*/ 51 w 53"/>
                <a:gd name="T49" fmla="*/ 1 h 7"/>
                <a:gd name="T50" fmla="*/ 51 w 53"/>
                <a:gd name="T51" fmla="*/ 1 h 7"/>
                <a:gd name="T52" fmla="*/ 51 w 53"/>
                <a:gd name="T53" fmla="*/ 1 h 7"/>
                <a:gd name="T54" fmla="*/ 52 w 53"/>
                <a:gd name="T55" fmla="*/ 0 h 7"/>
                <a:gd name="T56" fmla="*/ 53 w 53"/>
                <a:gd name="T5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7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45" y="3"/>
                    <a:pt x="43" y="4"/>
                    <a:pt x="41" y="4"/>
                  </a:cubicBezTo>
                  <a:cubicBezTo>
                    <a:pt x="37" y="5"/>
                    <a:pt x="33" y="6"/>
                    <a:pt x="2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19" y="7"/>
                    <a:pt x="17" y="7"/>
                    <a:pt x="14" y="7"/>
                  </a:cubicBezTo>
                  <a:cubicBezTo>
                    <a:pt x="12" y="7"/>
                    <a:pt x="10" y="7"/>
                    <a:pt x="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2" y="7"/>
                    <a:pt x="14" y="7"/>
                  </a:cubicBezTo>
                  <a:cubicBezTo>
                    <a:pt x="17" y="7"/>
                    <a:pt x="19" y="7"/>
                    <a:pt x="21" y="6"/>
                  </a:cubicBezTo>
                  <a:cubicBezTo>
                    <a:pt x="22" y="6"/>
                    <a:pt x="23" y="6"/>
                    <a:pt x="25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2" y="5"/>
                    <a:pt x="37" y="5"/>
                    <a:pt x="41" y="4"/>
                  </a:cubicBezTo>
                  <a:cubicBezTo>
                    <a:pt x="43" y="3"/>
                    <a:pt x="45" y="3"/>
                    <a:pt x="46" y="2"/>
                  </a:cubicBezTo>
                  <a:cubicBezTo>
                    <a:pt x="47" y="2"/>
                    <a:pt x="48" y="2"/>
                    <a:pt x="49" y="2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0"/>
                    <a:pt x="52" y="0"/>
                  </a:cubicBezTo>
                  <a:cubicBezTo>
                    <a:pt x="53" y="1"/>
                    <a:pt x="53" y="1"/>
                    <a:pt x="53" y="1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50"/>
            <p:cNvSpPr/>
            <p:nvPr userDrawn="1"/>
          </p:nvSpPr>
          <p:spPr bwMode="auto">
            <a:xfrm>
              <a:off x="2235200" y="5781675"/>
              <a:ext cx="95250" cy="60325"/>
            </a:xfrm>
            <a:custGeom>
              <a:avLst/>
              <a:gdLst>
                <a:gd name="T0" fmla="*/ 14 w 14"/>
                <a:gd name="T1" fmla="*/ 6 h 9"/>
                <a:gd name="T2" fmla="*/ 14 w 14"/>
                <a:gd name="T3" fmla="*/ 6 h 9"/>
                <a:gd name="T4" fmla="*/ 0 w 14"/>
                <a:gd name="T5" fmla="*/ 0 h 9"/>
                <a:gd name="T6" fmla="*/ 3 w 14"/>
                <a:gd name="T7" fmla="*/ 1 h 9"/>
                <a:gd name="T8" fmla="*/ 2 w 14"/>
                <a:gd name="T9" fmla="*/ 1 h 9"/>
                <a:gd name="T10" fmla="*/ 13 w 14"/>
                <a:gd name="T11" fmla="*/ 6 h 9"/>
                <a:gd name="T12" fmla="*/ 10 w 14"/>
                <a:gd name="T13" fmla="*/ 8 h 9"/>
                <a:gd name="T14" fmla="*/ 11 w 14"/>
                <a:gd name="T15" fmla="*/ 8 h 9"/>
                <a:gd name="T16" fmla="*/ 11 w 14"/>
                <a:gd name="T17" fmla="*/ 9 h 9"/>
                <a:gd name="T18" fmla="*/ 14 w 14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8" y="2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8" y="3"/>
                    <a:pt x="13" y="5"/>
                    <a:pt x="13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3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51"/>
            <p:cNvSpPr/>
            <p:nvPr userDrawn="1"/>
          </p:nvSpPr>
          <p:spPr bwMode="auto">
            <a:xfrm>
              <a:off x="2336800" y="5754688"/>
              <a:ext cx="114300" cy="101600"/>
            </a:xfrm>
            <a:custGeom>
              <a:avLst/>
              <a:gdLst>
                <a:gd name="T0" fmla="*/ 17 w 17"/>
                <a:gd name="T1" fmla="*/ 15 h 15"/>
                <a:gd name="T2" fmla="*/ 7 w 17"/>
                <a:gd name="T3" fmla="*/ 9 h 15"/>
                <a:gd name="T4" fmla="*/ 0 w 17"/>
                <a:gd name="T5" fmla="*/ 0 h 15"/>
                <a:gd name="T6" fmla="*/ 1 w 17"/>
                <a:gd name="T7" fmla="*/ 1 h 15"/>
                <a:gd name="T8" fmla="*/ 6 w 17"/>
                <a:gd name="T9" fmla="*/ 9 h 15"/>
                <a:gd name="T10" fmla="*/ 6 w 17"/>
                <a:gd name="T11" fmla="*/ 9 h 15"/>
                <a:gd name="T12" fmla="*/ 6 w 17"/>
                <a:gd name="T13" fmla="*/ 9 h 15"/>
                <a:gd name="T14" fmla="*/ 17 w 17"/>
                <a:gd name="T15" fmla="*/ 15 h 15"/>
                <a:gd name="T16" fmla="*/ 17 w 17"/>
                <a:gd name="T17" fmla="*/ 14 h 15"/>
                <a:gd name="T18" fmla="*/ 17 w 17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5" y="13"/>
                    <a:pt x="10" y="10"/>
                    <a:pt x="7" y="9"/>
                  </a:cubicBezTo>
                  <a:cubicBezTo>
                    <a:pt x="6" y="8"/>
                    <a:pt x="4" y="3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4" y="4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10"/>
                    <a:pt x="14" y="13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7" y="1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0" name="Freeform 52"/>
          <p:cNvSpPr/>
          <p:nvPr userDrawn="1"/>
        </p:nvSpPr>
        <p:spPr bwMode="auto">
          <a:xfrm>
            <a:off x="1023938" y="6153150"/>
            <a:ext cx="390525" cy="174625"/>
          </a:xfrm>
          <a:custGeom>
            <a:avLst/>
            <a:gdLst>
              <a:gd name="T0" fmla="*/ 50 w 58"/>
              <a:gd name="T1" fmla="*/ 11 h 26"/>
              <a:gd name="T2" fmla="*/ 46 w 58"/>
              <a:gd name="T3" fmla="*/ 5 h 26"/>
              <a:gd name="T4" fmla="*/ 45 w 58"/>
              <a:gd name="T5" fmla="*/ 7 h 26"/>
              <a:gd name="T6" fmla="*/ 32 w 58"/>
              <a:gd name="T7" fmla="*/ 1 h 26"/>
              <a:gd name="T8" fmla="*/ 33 w 58"/>
              <a:gd name="T9" fmla="*/ 5 h 26"/>
              <a:gd name="T10" fmla="*/ 15 w 58"/>
              <a:gd name="T11" fmla="*/ 0 h 26"/>
              <a:gd name="T12" fmla="*/ 16 w 58"/>
              <a:gd name="T13" fmla="*/ 2 h 26"/>
              <a:gd name="T14" fmla="*/ 7 w 58"/>
              <a:gd name="T15" fmla="*/ 1 h 26"/>
              <a:gd name="T16" fmla="*/ 13 w 58"/>
              <a:gd name="T17" fmla="*/ 4 h 26"/>
              <a:gd name="T18" fmla="*/ 10 w 58"/>
              <a:gd name="T19" fmla="*/ 5 h 26"/>
              <a:gd name="T20" fmla="*/ 21 w 58"/>
              <a:gd name="T21" fmla="*/ 9 h 26"/>
              <a:gd name="T22" fmla="*/ 5 w 58"/>
              <a:gd name="T23" fmla="*/ 8 h 26"/>
              <a:gd name="T24" fmla="*/ 8 w 58"/>
              <a:gd name="T25" fmla="*/ 10 h 26"/>
              <a:gd name="T26" fmla="*/ 0 w 58"/>
              <a:gd name="T27" fmla="*/ 13 h 26"/>
              <a:gd name="T28" fmla="*/ 14 w 58"/>
              <a:gd name="T29" fmla="*/ 16 h 26"/>
              <a:gd name="T30" fmla="*/ 14 w 58"/>
              <a:gd name="T31" fmla="*/ 18 h 26"/>
              <a:gd name="T32" fmla="*/ 28 w 58"/>
              <a:gd name="T33" fmla="*/ 16 h 26"/>
              <a:gd name="T34" fmla="*/ 28 w 58"/>
              <a:gd name="T35" fmla="*/ 21 h 26"/>
              <a:gd name="T36" fmla="*/ 31 w 58"/>
              <a:gd name="T37" fmla="*/ 21 h 26"/>
              <a:gd name="T38" fmla="*/ 34 w 58"/>
              <a:gd name="T39" fmla="*/ 26 h 26"/>
              <a:gd name="T40" fmla="*/ 44 w 58"/>
              <a:gd name="T41" fmla="*/ 23 h 26"/>
              <a:gd name="T42" fmla="*/ 47 w 58"/>
              <a:gd name="T43" fmla="*/ 24 h 26"/>
              <a:gd name="T44" fmla="*/ 49 w 58"/>
              <a:gd name="T45" fmla="*/ 18 h 26"/>
              <a:gd name="T46" fmla="*/ 57 w 58"/>
              <a:gd name="T47" fmla="*/ 21 h 26"/>
              <a:gd name="T48" fmla="*/ 55 w 58"/>
              <a:gd name="T49" fmla="*/ 15 h 26"/>
              <a:gd name="T50" fmla="*/ 58 w 58"/>
              <a:gd name="T51" fmla="*/ 15 h 26"/>
              <a:gd name="T52" fmla="*/ 50 w 58"/>
              <a:gd name="T53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26">
                <a:moveTo>
                  <a:pt x="50" y="11"/>
                </a:moveTo>
                <a:cubicBezTo>
                  <a:pt x="50" y="11"/>
                  <a:pt x="50" y="8"/>
                  <a:pt x="46" y="5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0" y="3"/>
                  <a:pt x="32" y="1"/>
                </a:cubicBezTo>
                <a:cubicBezTo>
                  <a:pt x="32" y="1"/>
                  <a:pt x="33" y="4"/>
                  <a:pt x="33" y="5"/>
                </a:cubicBezTo>
                <a:cubicBezTo>
                  <a:pt x="33" y="5"/>
                  <a:pt x="22" y="1"/>
                  <a:pt x="15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0" y="1"/>
                  <a:pt x="7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8" y="8"/>
                  <a:pt x="21" y="9"/>
                </a:cubicBezTo>
                <a:cubicBezTo>
                  <a:pt x="21" y="9"/>
                  <a:pt x="8" y="8"/>
                  <a:pt x="5" y="8"/>
                </a:cubicBezTo>
                <a:cubicBezTo>
                  <a:pt x="3" y="9"/>
                  <a:pt x="8" y="10"/>
                  <a:pt x="8" y="10"/>
                </a:cubicBezTo>
                <a:cubicBezTo>
                  <a:pt x="8" y="10"/>
                  <a:pt x="0" y="13"/>
                  <a:pt x="0" y="13"/>
                </a:cubicBezTo>
                <a:cubicBezTo>
                  <a:pt x="0" y="14"/>
                  <a:pt x="14" y="16"/>
                  <a:pt x="14" y="16"/>
                </a:cubicBezTo>
                <a:cubicBezTo>
                  <a:pt x="14" y="16"/>
                  <a:pt x="14" y="18"/>
                  <a:pt x="14" y="18"/>
                </a:cubicBezTo>
                <a:cubicBezTo>
                  <a:pt x="15" y="18"/>
                  <a:pt x="22" y="17"/>
                  <a:pt x="28" y="16"/>
                </a:cubicBezTo>
                <a:cubicBezTo>
                  <a:pt x="28" y="16"/>
                  <a:pt x="28" y="21"/>
                  <a:pt x="28" y="21"/>
                </a:cubicBezTo>
                <a:cubicBezTo>
                  <a:pt x="28" y="22"/>
                  <a:pt x="31" y="21"/>
                  <a:pt x="31" y="21"/>
                </a:cubicBezTo>
                <a:cubicBezTo>
                  <a:pt x="31" y="22"/>
                  <a:pt x="33" y="26"/>
                  <a:pt x="34" y="26"/>
                </a:cubicBezTo>
                <a:cubicBezTo>
                  <a:pt x="34" y="26"/>
                  <a:pt x="41" y="25"/>
                  <a:pt x="44" y="23"/>
                </a:cubicBezTo>
                <a:cubicBezTo>
                  <a:pt x="44" y="23"/>
                  <a:pt x="47" y="24"/>
                  <a:pt x="47" y="24"/>
                </a:cubicBezTo>
                <a:cubicBezTo>
                  <a:pt x="48" y="24"/>
                  <a:pt x="51" y="21"/>
                  <a:pt x="49" y="18"/>
                </a:cubicBezTo>
                <a:cubicBezTo>
                  <a:pt x="49" y="18"/>
                  <a:pt x="56" y="21"/>
                  <a:pt x="57" y="21"/>
                </a:cubicBezTo>
                <a:cubicBezTo>
                  <a:pt x="57" y="21"/>
                  <a:pt x="57" y="18"/>
                  <a:pt x="55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4" y="12"/>
                  <a:pt x="50" y="11"/>
                </a:cubicBezTo>
                <a:close/>
              </a:path>
            </a:pathLst>
          </a:custGeom>
          <a:solidFill>
            <a:srgbClr val="ED6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53"/>
          <p:cNvSpPr/>
          <p:nvPr userDrawn="1"/>
        </p:nvSpPr>
        <p:spPr bwMode="auto">
          <a:xfrm>
            <a:off x="1327150" y="6192838"/>
            <a:ext cx="80963" cy="61913"/>
          </a:xfrm>
          <a:custGeom>
            <a:avLst/>
            <a:gdLst>
              <a:gd name="T0" fmla="*/ 1 w 12"/>
              <a:gd name="T1" fmla="*/ 0 h 9"/>
              <a:gd name="T2" fmla="*/ 0 w 12"/>
              <a:gd name="T3" fmla="*/ 5 h 9"/>
              <a:gd name="T4" fmla="*/ 0 w 12"/>
              <a:gd name="T5" fmla="*/ 6 h 9"/>
              <a:gd name="T6" fmla="*/ 1 w 12"/>
              <a:gd name="T7" fmla="*/ 6 h 9"/>
              <a:gd name="T8" fmla="*/ 12 w 12"/>
              <a:gd name="T9" fmla="*/ 9 h 9"/>
              <a:gd name="T10" fmla="*/ 12 w 12"/>
              <a:gd name="T11" fmla="*/ 8 h 9"/>
              <a:gd name="T12" fmla="*/ 1 w 12"/>
              <a:gd name="T13" fmla="*/ 5 h 9"/>
              <a:gd name="T14" fmla="*/ 2 w 12"/>
              <a:gd name="T15" fmla="*/ 0 h 9"/>
              <a:gd name="T16" fmla="*/ 1 w 12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9">
                <a:moveTo>
                  <a:pt x="1" y="0"/>
                </a:moveTo>
                <a:cubicBezTo>
                  <a:pt x="2" y="2"/>
                  <a:pt x="1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8" y="7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8" y="7"/>
                  <a:pt x="3" y="6"/>
                  <a:pt x="1" y="5"/>
                </a:cubicBezTo>
                <a:cubicBezTo>
                  <a:pt x="2" y="4"/>
                  <a:pt x="2" y="2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54"/>
          <p:cNvSpPr/>
          <p:nvPr userDrawn="1"/>
        </p:nvSpPr>
        <p:spPr bwMode="auto">
          <a:xfrm>
            <a:off x="1057275" y="6213475"/>
            <a:ext cx="122238" cy="60325"/>
          </a:xfrm>
          <a:custGeom>
            <a:avLst/>
            <a:gdLst>
              <a:gd name="T0" fmla="*/ 9 w 18"/>
              <a:gd name="T1" fmla="*/ 9 h 9"/>
              <a:gd name="T2" fmla="*/ 18 w 18"/>
              <a:gd name="T3" fmla="*/ 4 h 9"/>
              <a:gd name="T4" fmla="*/ 0 w 18"/>
              <a:gd name="T5" fmla="*/ 0 h 9"/>
              <a:gd name="T6" fmla="*/ 0 w 18"/>
              <a:gd name="T7" fmla="*/ 0 h 9"/>
              <a:gd name="T8" fmla="*/ 17 w 18"/>
              <a:gd name="T9" fmla="*/ 4 h 9"/>
              <a:gd name="T10" fmla="*/ 17 w 18"/>
              <a:gd name="T11" fmla="*/ 4 h 9"/>
              <a:gd name="T12" fmla="*/ 9 w 18"/>
              <a:gd name="T13" fmla="*/ 8 h 9"/>
              <a:gd name="T14" fmla="*/ 9 w 1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9">
                <a:moveTo>
                  <a:pt x="9" y="9"/>
                </a:moveTo>
                <a:cubicBezTo>
                  <a:pt x="13" y="7"/>
                  <a:pt x="18" y="5"/>
                  <a:pt x="18" y="4"/>
                </a:cubicBezTo>
                <a:cubicBezTo>
                  <a:pt x="18" y="4"/>
                  <a:pt x="7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2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3" y="7"/>
                  <a:pt x="9" y="8"/>
                </a:cubicBezTo>
                <a:cubicBezTo>
                  <a:pt x="9" y="8"/>
                  <a:pt x="9" y="9"/>
                  <a:pt x="9" y="9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55"/>
          <p:cNvSpPr/>
          <p:nvPr userDrawn="1"/>
        </p:nvSpPr>
        <p:spPr bwMode="auto">
          <a:xfrm>
            <a:off x="1239838" y="6159500"/>
            <a:ext cx="168275" cy="134938"/>
          </a:xfrm>
          <a:custGeom>
            <a:avLst/>
            <a:gdLst>
              <a:gd name="T0" fmla="*/ 25 w 25"/>
              <a:gd name="T1" fmla="*/ 20 h 20"/>
              <a:gd name="T2" fmla="*/ 13 w 25"/>
              <a:gd name="T3" fmla="*/ 11 h 20"/>
              <a:gd name="T4" fmla="*/ 1 w 25"/>
              <a:gd name="T5" fmla="*/ 0 h 20"/>
              <a:gd name="T6" fmla="*/ 0 w 25"/>
              <a:gd name="T7" fmla="*/ 0 h 20"/>
              <a:gd name="T8" fmla="*/ 0 w 25"/>
              <a:gd name="T9" fmla="*/ 0 h 20"/>
              <a:gd name="T10" fmla="*/ 12 w 25"/>
              <a:gd name="T11" fmla="*/ 11 h 20"/>
              <a:gd name="T12" fmla="*/ 23 w 25"/>
              <a:gd name="T13" fmla="*/ 19 h 20"/>
              <a:gd name="T14" fmla="*/ 25 w 25"/>
              <a:gd name="T15" fmla="*/ 20 h 20"/>
              <a:gd name="T16" fmla="*/ 25 w 25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0">
                <a:moveTo>
                  <a:pt x="25" y="20"/>
                </a:moveTo>
                <a:cubicBezTo>
                  <a:pt x="13" y="11"/>
                  <a:pt x="13" y="11"/>
                  <a:pt x="13" y="11"/>
                </a:cubicBezTo>
                <a:cubicBezTo>
                  <a:pt x="12" y="10"/>
                  <a:pt x="4" y="2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"/>
                  <a:pt x="8" y="7"/>
                  <a:pt x="12" y="11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56"/>
          <p:cNvSpPr/>
          <p:nvPr userDrawn="1"/>
        </p:nvSpPr>
        <p:spPr bwMode="auto">
          <a:xfrm>
            <a:off x="1071563" y="6153150"/>
            <a:ext cx="276225" cy="174625"/>
          </a:xfrm>
          <a:custGeom>
            <a:avLst/>
            <a:gdLst>
              <a:gd name="T0" fmla="*/ 15 w 41"/>
              <a:gd name="T1" fmla="*/ 6 h 26"/>
              <a:gd name="T2" fmla="*/ 32 w 41"/>
              <a:gd name="T3" fmla="*/ 13 h 26"/>
              <a:gd name="T4" fmla="*/ 34 w 41"/>
              <a:gd name="T5" fmla="*/ 19 h 26"/>
              <a:gd name="T6" fmla="*/ 33 w 41"/>
              <a:gd name="T7" fmla="*/ 19 h 26"/>
              <a:gd name="T8" fmla="*/ 21 w 41"/>
              <a:gd name="T9" fmla="*/ 21 h 26"/>
              <a:gd name="T10" fmla="*/ 21 w 41"/>
              <a:gd name="T11" fmla="*/ 21 h 26"/>
              <a:gd name="T12" fmla="*/ 22 w 41"/>
              <a:gd name="T13" fmla="*/ 22 h 26"/>
              <a:gd name="T14" fmla="*/ 33 w 41"/>
              <a:gd name="T15" fmla="*/ 19 h 26"/>
              <a:gd name="T16" fmla="*/ 34 w 41"/>
              <a:gd name="T17" fmla="*/ 20 h 26"/>
              <a:gd name="T18" fmla="*/ 26 w 41"/>
              <a:gd name="T19" fmla="*/ 26 h 26"/>
              <a:gd name="T20" fmla="*/ 27 w 41"/>
              <a:gd name="T21" fmla="*/ 26 h 26"/>
              <a:gd name="T22" fmla="*/ 27 w 41"/>
              <a:gd name="T23" fmla="*/ 26 h 26"/>
              <a:gd name="T24" fmla="*/ 34 w 41"/>
              <a:gd name="T25" fmla="*/ 20 h 26"/>
              <a:gd name="T26" fmla="*/ 40 w 41"/>
              <a:gd name="T27" fmla="*/ 24 h 26"/>
              <a:gd name="T28" fmla="*/ 41 w 41"/>
              <a:gd name="T29" fmla="*/ 24 h 26"/>
              <a:gd name="T30" fmla="*/ 35 w 41"/>
              <a:gd name="T31" fmla="*/ 20 h 26"/>
              <a:gd name="T32" fmla="*/ 33 w 41"/>
              <a:gd name="T33" fmla="*/ 12 h 26"/>
              <a:gd name="T34" fmla="*/ 16 w 41"/>
              <a:gd name="T35" fmla="*/ 5 h 26"/>
              <a:gd name="T36" fmla="*/ 17 w 41"/>
              <a:gd name="T37" fmla="*/ 5 h 26"/>
              <a:gd name="T38" fmla="*/ 9 w 41"/>
              <a:gd name="T39" fmla="*/ 0 h 26"/>
              <a:gd name="T40" fmla="*/ 8 w 41"/>
              <a:gd name="T41" fmla="*/ 0 h 26"/>
              <a:gd name="T42" fmla="*/ 8 w 41"/>
              <a:gd name="T43" fmla="*/ 0 h 26"/>
              <a:gd name="T44" fmla="*/ 16 w 41"/>
              <a:gd name="T45" fmla="*/ 5 h 26"/>
              <a:gd name="T46" fmla="*/ 15 w 41"/>
              <a:gd name="T47" fmla="*/ 5 h 26"/>
              <a:gd name="T48" fmla="*/ 1 w 41"/>
              <a:gd name="T49" fmla="*/ 1 h 26"/>
              <a:gd name="T50" fmla="*/ 0 w 41"/>
              <a:gd name="T51" fmla="*/ 1 h 26"/>
              <a:gd name="T52" fmla="*/ 0 w 41"/>
              <a:gd name="T53" fmla="*/ 2 h 26"/>
              <a:gd name="T54" fmla="*/ 14 w 41"/>
              <a:gd name="T55" fmla="*/ 5 h 26"/>
              <a:gd name="T56" fmla="*/ 3 w 41"/>
              <a:gd name="T57" fmla="*/ 5 h 26"/>
              <a:gd name="T58" fmla="*/ 3 w 41"/>
              <a:gd name="T59" fmla="*/ 5 h 26"/>
              <a:gd name="T60" fmla="*/ 4 w 41"/>
              <a:gd name="T61" fmla="*/ 6 h 26"/>
              <a:gd name="T62" fmla="*/ 15 w 41"/>
              <a:gd name="T6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26">
                <a:moveTo>
                  <a:pt x="15" y="6"/>
                </a:moveTo>
                <a:cubicBezTo>
                  <a:pt x="22" y="7"/>
                  <a:pt x="28" y="10"/>
                  <a:pt x="32" y="13"/>
                </a:cubicBezTo>
                <a:cubicBezTo>
                  <a:pt x="35" y="15"/>
                  <a:pt x="35" y="17"/>
                  <a:pt x="34" y="19"/>
                </a:cubicBezTo>
                <a:cubicBezTo>
                  <a:pt x="34" y="19"/>
                  <a:pt x="34" y="19"/>
                  <a:pt x="33" y="19"/>
                </a:cubicBezTo>
                <a:cubicBezTo>
                  <a:pt x="32" y="18"/>
                  <a:pt x="26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2" y="22"/>
                </a:cubicBezTo>
                <a:cubicBezTo>
                  <a:pt x="27" y="20"/>
                  <a:pt x="32" y="19"/>
                  <a:pt x="33" y="19"/>
                </a:cubicBezTo>
                <a:cubicBezTo>
                  <a:pt x="33" y="19"/>
                  <a:pt x="33" y="20"/>
                  <a:pt x="34" y="20"/>
                </a:cubicBezTo>
                <a:cubicBezTo>
                  <a:pt x="32" y="22"/>
                  <a:pt x="29" y="24"/>
                  <a:pt x="26" y="26"/>
                </a:cubicBezTo>
                <a:cubicBezTo>
                  <a:pt x="26" y="26"/>
                  <a:pt x="26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9" y="25"/>
                  <a:pt x="33" y="23"/>
                  <a:pt x="34" y="20"/>
                </a:cubicBezTo>
                <a:cubicBezTo>
                  <a:pt x="36" y="21"/>
                  <a:pt x="38" y="23"/>
                  <a:pt x="40" y="24"/>
                </a:cubicBezTo>
                <a:cubicBezTo>
                  <a:pt x="40" y="24"/>
                  <a:pt x="41" y="24"/>
                  <a:pt x="41" y="24"/>
                </a:cubicBezTo>
                <a:cubicBezTo>
                  <a:pt x="39" y="22"/>
                  <a:pt x="36" y="21"/>
                  <a:pt x="35" y="20"/>
                </a:cubicBezTo>
                <a:cubicBezTo>
                  <a:pt x="36" y="17"/>
                  <a:pt x="36" y="15"/>
                  <a:pt x="33" y="12"/>
                </a:cubicBezTo>
                <a:cubicBezTo>
                  <a:pt x="29" y="10"/>
                  <a:pt x="23" y="7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2" y="2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2"/>
                  <a:pt x="15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0" y="3"/>
                  <a:pt x="5" y="2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4" y="2"/>
                  <a:pt x="9" y="4"/>
                  <a:pt x="14" y="5"/>
                </a:cubicBezTo>
                <a:cubicBezTo>
                  <a:pt x="12" y="5"/>
                  <a:pt x="8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4" y="6"/>
                </a:cubicBezTo>
                <a:cubicBezTo>
                  <a:pt x="11" y="6"/>
                  <a:pt x="14" y="6"/>
                  <a:pt x="15" y="6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57"/>
          <p:cNvSpPr/>
          <p:nvPr userDrawn="1"/>
        </p:nvSpPr>
        <p:spPr bwMode="auto">
          <a:xfrm>
            <a:off x="1092200" y="6200775"/>
            <a:ext cx="355600" cy="46038"/>
          </a:xfrm>
          <a:custGeom>
            <a:avLst/>
            <a:gdLst>
              <a:gd name="T0" fmla="*/ 53 w 53"/>
              <a:gd name="T1" fmla="*/ 1 h 7"/>
              <a:gd name="T2" fmla="*/ 52 w 53"/>
              <a:gd name="T3" fmla="*/ 1 h 7"/>
              <a:gd name="T4" fmla="*/ 52 w 53"/>
              <a:gd name="T5" fmla="*/ 1 h 7"/>
              <a:gd name="T6" fmla="*/ 52 w 53"/>
              <a:gd name="T7" fmla="*/ 1 h 7"/>
              <a:gd name="T8" fmla="*/ 51 w 53"/>
              <a:gd name="T9" fmla="*/ 1 h 7"/>
              <a:gd name="T10" fmla="*/ 50 w 53"/>
              <a:gd name="T11" fmla="*/ 2 h 7"/>
              <a:gd name="T12" fmla="*/ 47 w 53"/>
              <a:gd name="T13" fmla="*/ 3 h 7"/>
              <a:gd name="T14" fmla="*/ 41 w 53"/>
              <a:gd name="T15" fmla="*/ 4 h 7"/>
              <a:gd name="T16" fmla="*/ 28 w 53"/>
              <a:gd name="T17" fmla="*/ 6 h 7"/>
              <a:gd name="T18" fmla="*/ 25 w 53"/>
              <a:gd name="T19" fmla="*/ 6 h 7"/>
              <a:gd name="T20" fmla="*/ 21 w 53"/>
              <a:gd name="T21" fmla="*/ 6 h 7"/>
              <a:gd name="T22" fmla="*/ 14 w 53"/>
              <a:gd name="T23" fmla="*/ 7 h 7"/>
              <a:gd name="T24" fmla="*/ 7 w 53"/>
              <a:gd name="T25" fmla="*/ 7 h 7"/>
              <a:gd name="T26" fmla="*/ 0 w 53"/>
              <a:gd name="T27" fmla="*/ 7 h 7"/>
              <a:gd name="T28" fmla="*/ 7 w 53"/>
              <a:gd name="T29" fmla="*/ 7 h 7"/>
              <a:gd name="T30" fmla="*/ 14 w 53"/>
              <a:gd name="T31" fmla="*/ 6 h 7"/>
              <a:gd name="T32" fmla="*/ 21 w 53"/>
              <a:gd name="T33" fmla="*/ 6 h 7"/>
              <a:gd name="T34" fmla="*/ 24 w 53"/>
              <a:gd name="T35" fmla="*/ 6 h 7"/>
              <a:gd name="T36" fmla="*/ 28 w 53"/>
              <a:gd name="T37" fmla="*/ 5 h 7"/>
              <a:gd name="T38" fmla="*/ 40 w 53"/>
              <a:gd name="T39" fmla="*/ 3 h 7"/>
              <a:gd name="T40" fmla="*/ 46 w 53"/>
              <a:gd name="T41" fmla="*/ 2 h 7"/>
              <a:gd name="T42" fmla="*/ 49 w 53"/>
              <a:gd name="T43" fmla="*/ 1 h 7"/>
              <a:gd name="T44" fmla="*/ 50 w 53"/>
              <a:gd name="T45" fmla="*/ 1 h 7"/>
              <a:gd name="T46" fmla="*/ 51 w 53"/>
              <a:gd name="T47" fmla="*/ 0 h 7"/>
              <a:gd name="T48" fmla="*/ 51 w 53"/>
              <a:gd name="T49" fmla="*/ 0 h 7"/>
              <a:gd name="T50" fmla="*/ 51 w 53"/>
              <a:gd name="T51" fmla="*/ 0 h 7"/>
              <a:gd name="T52" fmla="*/ 51 w 53"/>
              <a:gd name="T53" fmla="*/ 0 h 7"/>
              <a:gd name="T54" fmla="*/ 52 w 53"/>
              <a:gd name="T55" fmla="*/ 0 h 7"/>
              <a:gd name="T56" fmla="*/ 53 w 53"/>
              <a:gd name="T5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" h="7">
                <a:moveTo>
                  <a:pt x="53" y="1"/>
                </a:moveTo>
                <a:cubicBezTo>
                  <a:pt x="53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2"/>
                  <a:pt x="50" y="2"/>
                </a:cubicBezTo>
                <a:cubicBezTo>
                  <a:pt x="49" y="2"/>
                  <a:pt x="48" y="2"/>
                  <a:pt x="47" y="3"/>
                </a:cubicBezTo>
                <a:cubicBezTo>
                  <a:pt x="45" y="3"/>
                  <a:pt x="43" y="4"/>
                  <a:pt x="41" y="4"/>
                </a:cubicBezTo>
                <a:cubicBezTo>
                  <a:pt x="37" y="5"/>
                  <a:pt x="32" y="5"/>
                  <a:pt x="28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3" y="6"/>
                  <a:pt x="22" y="6"/>
                  <a:pt x="21" y="6"/>
                </a:cubicBezTo>
                <a:cubicBezTo>
                  <a:pt x="19" y="6"/>
                  <a:pt x="16" y="6"/>
                  <a:pt x="14" y="7"/>
                </a:cubicBezTo>
                <a:cubicBezTo>
                  <a:pt x="12" y="7"/>
                  <a:pt x="9" y="7"/>
                  <a:pt x="7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7"/>
                  <a:pt x="7" y="7"/>
                  <a:pt x="7" y="7"/>
                </a:cubicBezTo>
                <a:cubicBezTo>
                  <a:pt x="9" y="7"/>
                  <a:pt x="12" y="6"/>
                  <a:pt x="14" y="6"/>
                </a:cubicBezTo>
                <a:cubicBezTo>
                  <a:pt x="16" y="6"/>
                  <a:pt x="19" y="6"/>
                  <a:pt x="21" y="6"/>
                </a:cubicBezTo>
                <a:cubicBezTo>
                  <a:pt x="22" y="6"/>
                  <a:pt x="23" y="6"/>
                  <a:pt x="24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32" y="5"/>
                  <a:pt x="36" y="4"/>
                  <a:pt x="40" y="3"/>
                </a:cubicBezTo>
                <a:cubicBezTo>
                  <a:pt x="42" y="3"/>
                  <a:pt x="44" y="3"/>
                  <a:pt x="46" y="2"/>
                </a:cubicBezTo>
                <a:cubicBezTo>
                  <a:pt x="47" y="2"/>
                  <a:pt x="48" y="1"/>
                  <a:pt x="49" y="1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1"/>
                  <a:pt x="50" y="1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2" y="0"/>
                </a:cubicBezTo>
                <a:cubicBezTo>
                  <a:pt x="52" y="0"/>
                  <a:pt x="53" y="0"/>
                  <a:pt x="53" y="1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58"/>
          <p:cNvSpPr/>
          <p:nvPr userDrawn="1"/>
        </p:nvSpPr>
        <p:spPr bwMode="auto">
          <a:xfrm>
            <a:off x="1146175" y="6207125"/>
            <a:ext cx="93663" cy="53975"/>
          </a:xfrm>
          <a:custGeom>
            <a:avLst/>
            <a:gdLst>
              <a:gd name="T0" fmla="*/ 14 w 14"/>
              <a:gd name="T1" fmla="*/ 5 h 8"/>
              <a:gd name="T2" fmla="*/ 14 w 14"/>
              <a:gd name="T3" fmla="*/ 5 h 8"/>
              <a:gd name="T4" fmla="*/ 0 w 14"/>
              <a:gd name="T5" fmla="*/ 0 h 8"/>
              <a:gd name="T6" fmla="*/ 3 w 14"/>
              <a:gd name="T7" fmla="*/ 1 h 8"/>
              <a:gd name="T8" fmla="*/ 2 w 14"/>
              <a:gd name="T9" fmla="*/ 1 h 8"/>
              <a:gd name="T10" fmla="*/ 13 w 14"/>
              <a:gd name="T11" fmla="*/ 5 h 8"/>
              <a:gd name="T12" fmla="*/ 10 w 14"/>
              <a:gd name="T13" fmla="*/ 8 h 8"/>
              <a:gd name="T14" fmla="*/ 10 w 14"/>
              <a:gd name="T15" fmla="*/ 8 h 8"/>
              <a:gd name="T16" fmla="*/ 10 w 14"/>
              <a:gd name="T17" fmla="*/ 8 h 8"/>
              <a:gd name="T18" fmla="*/ 14 w 14"/>
              <a:gd name="T1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8"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3" y="5"/>
                  <a:pt x="8" y="2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8" y="3"/>
                  <a:pt x="12" y="5"/>
                  <a:pt x="13" y="5"/>
                </a:cubicBezTo>
                <a:cubicBezTo>
                  <a:pt x="13" y="6"/>
                  <a:pt x="11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3" y="6"/>
                  <a:pt x="14" y="5"/>
                  <a:pt x="14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59"/>
          <p:cNvSpPr/>
          <p:nvPr userDrawn="1"/>
        </p:nvSpPr>
        <p:spPr bwMode="auto">
          <a:xfrm>
            <a:off x="1246188" y="6173788"/>
            <a:ext cx="114300" cy="100013"/>
          </a:xfrm>
          <a:custGeom>
            <a:avLst/>
            <a:gdLst>
              <a:gd name="T0" fmla="*/ 17 w 17"/>
              <a:gd name="T1" fmla="*/ 15 h 15"/>
              <a:gd name="T2" fmla="*/ 6 w 17"/>
              <a:gd name="T3" fmla="*/ 9 h 15"/>
              <a:gd name="T4" fmla="*/ 0 w 17"/>
              <a:gd name="T5" fmla="*/ 0 h 15"/>
              <a:gd name="T6" fmla="*/ 0 w 17"/>
              <a:gd name="T7" fmla="*/ 2 h 15"/>
              <a:gd name="T8" fmla="*/ 6 w 17"/>
              <a:gd name="T9" fmla="*/ 9 h 15"/>
              <a:gd name="T10" fmla="*/ 6 w 17"/>
              <a:gd name="T11" fmla="*/ 10 h 15"/>
              <a:gd name="T12" fmla="*/ 6 w 17"/>
              <a:gd name="T13" fmla="*/ 10 h 15"/>
              <a:gd name="T14" fmla="*/ 16 w 17"/>
              <a:gd name="T15" fmla="*/ 15 h 15"/>
              <a:gd name="T16" fmla="*/ 16 w 17"/>
              <a:gd name="T17" fmla="*/ 15 h 15"/>
              <a:gd name="T18" fmla="*/ 17 w 17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5">
                <a:moveTo>
                  <a:pt x="17" y="15"/>
                </a:moveTo>
                <a:cubicBezTo>
                  <a:pt x="14" y="13"/>
                  <a:pt x="10" y="10"/>
                  <a:pt x="6" y="9"/>
                </a:cubicBezTo>
                <a:cubicBezTo>
                  <a:pt x="6" y="9"/>
                  <a:pt x="4" y="4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4" y="5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9" y="11"/>
                  <a:pt x="14" y="1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7" y="15"/>
                  <a:pt x="17" y="1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61"/>
          <p:cNvSpPr/>
          <p:nvPr userDrawn="1"/>
        </p:nvSpPr>
        <p:spPr bwMode="auto">
          <a:xfrm>
            <a:off x="1663700" y="6354763"/>
            <a:ext cx="80963" cy="61913"/>
          </a:xfrm>
          <a:custGeom>
            <a:avLst/>
            <a:gdLst>
              <a:gd name="T0" fmla="*/ 1 w 12"/>
              <a:gd name="T1" fmla="*/ 0 h 9"/>
              <a:gd name="T2" fmla="*/ 0 w 12"/>
              <a:gd name="T3" fmla="*/ 5 h 9"/>
              <a:gd name="T4" fmla="*/ 0 w 12"/>
              <a:gd name="T5" fmla="*/ 5 h 9"/>
              <a:gd name="T6" fmla="*/ 0 w 12"/>
              <a:gd name="T7" fmla="*/ 5 h 9"/>
              <a:gd name="T8" fmla="*/ 12 w 12"/>
              <a:gd name="T9" fmla="*/ 9 h 9"/>
              <a:gd name="T10" fmla="*/ 11 w 12"/>
              <a:gd name="T11" fmla="*/ 8 h 9"/>
              <a:gd name="T12" fmla="*/ 1 w 12"/>
              <a:gd name="T13" fmla="*/ 5 h 9"/>
              <a:gd name="T14" fmla="*/ 1 w 12"/>
              <a:gd name="T15" fmla="*/ 0 h 9"/>
              <a:gd name="T16" fmla="*/ 1 w 12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9">
                <a:moveTo>
                  <a:pt x="1" y="0"/>
                </a:moveTo>
                <a:cubicBezTo>
                  <a:pt x="1" y="2"/>
                  <a:pt x="1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7" y="7"/>
                  <a:pt x="12" y="9"/>
                </a:cubicBezTo>
                <a:cubicBezTo>
                  <a:pt x="12" y="9"/>
                  <a:pt x="11" y="8"/>
                  <a:pt x="11" y="8"/>
                </a:cubicBezTo>
                <a:cubicBezTo>
                  <a:pt x="7" y="7"/>
                  <a:pt x="2" y="6"/>
                  <a:pt x="1" y="5"/>
                </a:cubicBezTo>
                <a:cubicBezTo>
                  <a:pt x="1" y="4"/>
                  <a:pt x="2" y="2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62"/>
          <p:cNvSpPr/>
          <p:nvPr userDrawn="1"/>
        </p:nvSpPr>
        <p:spPr bwMode="auto">
          <a:xfrm>
            <a:off x="1387475" y="6369050"/>
            <a:ext cx="122238" cy="60325"/>
          </a:xfrm>
          <a:custGeom>
            <a:avLst/>
            <a:gdLst>
              <a:gd name="T0" fmla="*/ 9 w 18"/>
              <a:gd name="T1" fmla="*/ 9 h 9"/>
              <a:gd name="T2" fmla="*/ 18 w 18"/>
              <a:gd name="T3" fmla="*/ 5 h 9"/>
              <a:gd name="T4" fmla="*/ 0 w 18"/>
              <a:gd name="T5" fmla="*/ 0 h 9"/>
              <a:gd name="T6" fmla="*/ 0 w 18"/>
              <a:gd name="T7" fmla="*/ 0 h 9"/>
              <a:gd name="T8" fmla="*/ 17 w 18"/>
              <a:gd name="T9" fmla="*/ 5 h 9"/>
              <a:gd name="T10" fmla="*/ 17 w 18"/>
              <a:gd name="T11" fmla="*/ 5 h 9"/>
              <a:gd name="T12" fmla="*/ 9 w 18"/>
              <a:gd name="T13" fmla="*/ 9 h 9"/>
              <a:gd name="T14" fmla="*/ 9 w 1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9">
                <a:moveTo>
                  <a:pt x="9" y="9"/>
                </a:moveTo>
                <a:cubicBezTo>
                  <a:pt x="13" y="8"/>
                  <a:pt x="18" y="6"/>
                  <a:pt x="18" y="5"/>
                </a:cubicBezTo>
                <a:cubicBezTo>
                  <a:pt x="18" y="4"/>
                  <a:pt x="7" y="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2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3" y="7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Freeform 63"/>
          <p:cNvSpPr/>
          <p:nvPr userDrawn="1"/>
        </p:nvSpPr>
        <p:spPr bwMode="auto">
          <a:xfrm>
            <a:off x="1570038" y="6321425"/>
            <a:ext cx="168275" cy="134938"/>
          </a:xfrm>
          <a:custGeom>
            <a:avLst/>
            <a:gdLst>
              <a:gd name="T0" fmla="*/ 25 w 25"/>
              <a:gd name="T1" fmla="*/ 20 h 20"/>
              <a:gd name="T2" fmla="*/ 13 w 25"/>
              <a:gd name="T3" fmla="*/ 11 h 20"/>
              <a:gd name="T4" fmla="*/ 1 w 25"/>
              <a:gd name="T5" fmla="*/ 0 h 20"/>
              <a:gd name="T6" fmla="*/ 0 w 25"/>
              <a:gd name="T7" fmla="*/ 0 h 20"/>
              <a:gd name="T8" fmla="*/ 0 w 25"/>
              <a:gd name="T9" fmla="*/ 0 h 20"/>
              <a:gd name="T10" fmla="*/ 13 w 25"/>
              <a:gd name="T11" fmla="*/ 11 h 20"/>
              <a:gd name="T12" fmla="*/ 23 w 25"/>
              <a:gd name="T13" fmla="*/ 19 h 20"/>
              <a:gd name="T14" fmla="*/ 25 w 25"/>
              <a:gd name="T15" fmla="*/ 20 h 20"/>
              <a:gd name="T16" fmla="*/ 25 w 25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0">
                <a:moveTo>
                  <a:pt x="25" y="20"/>
                </a:moveTo>
                <a:cubicBezTo>
                  <a:pt x="13" y="11"/>
                  <a:pt x="13" y="11"/>
                  <a:pt x="13" y="11"/>
                </a:cubicBezTo>
                <a:cubicBezTo>
                  <a:pt x="12" y="10"/>
                  <a:pt x="5" y="2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"/>
                  <a:pt x="9" y="7"/>
                  <a:pt x="13" y="11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64"/>
          <p:cNvSpPr/>
          <p:nvPr userDrawn="1"/>
        </p:nvSpPr>
        <p:spPr bwMode="auto">
          <a:xfrm>
            <a:off x="1401763" y="6308725"/>
            <a:ext cx="276225" cy="180975"/>
          </a:xfrm>
          <a:custGeom>
            <a:avLst/>
            <a:gdLst>
              <a:gd name="T0" fmla="*/ 16 w 41"/>
              <a:gd name="T1" fmla="*/ 6 h 27"/>
              <a:gd name="T2" fmla="*/ 32 w 41"/>
              <a:gd name="T3" fmla="*/ 13 h 27"/>
              <a:gd name="T4" fmla="*/ 34 w 41"/>
              <a:gd name="T5" fmla="*/ 20 h 27"/>
              <a:gd name="T6" fmla="*/ 34 w 41"/>
              <a:gd name="T7" fmla="*/ 20 h 27"/>
              <a:gd name="T8" fmla="*/ 21 w 41"/>
              <a:gd name="T9" fmla="*/ 22 h 27"/>
              <a:gd name="T10" fmla="*/ 21 w 41"/>
              <a:gd name="T11" fmla="*/ 22 h 27"/>
              <a:gd name="T12" fmla="*/ 22 w 41"/>
              <a:gd name="T13" fmla="*/ 22 h 27"/>
              <a:gd name="T14" fmla="*/ 33 w 41"/>
              <a:gd name="T15" fmla="*/ 20 h 27"/>
              <a:gd name="T16" fmla="*/ 34 w 41"/>
              <a:gd name="T17" fmla="*/ 21 h 27"/>
              <a:gd name="T18" fmla="*/ 26 w 41"/>
              <a:gd name="T19" fmla="*/ 27 h 27"/>
              <a:gd name="T20" fmla="*/ 27 w 41"/>
              <a:gd name="T21" fmla="*/ 27 h 27"/>
              <a:gd name="T22" fmla="*/ 27 w 41"/>
              <a:gd name="T23" fmla="*/ 27 h 27"/>
              <a:gd name="T24" fmla="*/ 35 w 41"/>
              <a:gd name="T25" fmla="*/ 21 h 27"/>
              <a:gd name="T26" fmla="*/ 41 w 41"/>
              <a:gd name="T27" fmla="*/ 25 h 27"/>
              <a:gd name="T28" fmla="*/ 41 w 41"/>
              <a:gd name="T29" fmla="*/ 24 h 27"/>
              <a:gd name="T30" fmla="*/ 35 w 41"/>
              <a:gd name="T31" fmla="*/ 21 h 27"/>
              <a:gd name="T32" fmla="*/ 33 w 41"/>
              <a:gd name="T33" fmla="*/ 13 h 27"/>
              <a:gd name="T34" fmla="*/ 17 w 41"/>
              <a:gd name="T35" fmla="*/ 6 h 27"/>
              <a:gd name="T36" fmla="*/ 17 w 41"/>
              <a:gd name="T37" fmla="*/ 6 h 27"/>
              <a:gd name="T38" fmla="*/ 9 w 41"/>
              <a:gd name="T39" fmla="*/ 0 h 27"/>
              <a:gd name="T40" fmla="*/ 8 w 41"/>
              <a:gd name="T41" fmla="*/ 0 h 27"/>
              <a:gd name="T42" fmla="*/ 8 w 41"/>
              <a:gd name="T43" fmla="*/ 0 h 27"/>
              <a:gd name="T44" fmla="*/ 16 w 41"/>
              <a:gd name="T45" fmla="*/ 6 h 27"/>
              <a:gd name="T46" fmla="*/ 16 w 41"/>
              <a:gd name="T47" fmla="*/ 6 h 27"/>
              <a:gd name="T48" fmla="*/ 1 w 41"/>
              <a:gd name="T49" fmla="*/ 2 h 27"/>
              <a:gd name="T50" fmla="*/ 0 w 41"/>
              <a:gd name="T51" fmla="*/ 2 h 27"/>
              <a:gd name="T52" fmla="*/ 1 w 41"/>
              <a:gd name="T53" fmla="*/ 2 h 27"/>
              <a:gd name="T54" fmla="*/ 15 w 41"/>
              <a:gd name="T55" fmla="*/ 6 h 27"/>
              <a:gd name="T56" fmla="*/ 4 w 41"/>
              <a:gd name="T57" fmla="*/ 6 h 27"/>
              <a:gd name="T58" fmla="*/ 3 w 41"/>
              <a:gd name="T59" fmla="*/ 6 h 27"/>
              <a:gd name="T60" fmla="*/ 5 w 41"/>
              <a:gd name="T61" fmla="*/ 6 h 27"/>
              <a:gd name="T62" fmla="*/ 16 w 41"/>
              <a:gd name="T63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27">
                <a:moveTo>
                  <a:pt x="16" y="6"/>
                </a:moveTo>
                <a:cubicBezTo>
                  <a:pt x="22" y="8"/>
                  <a:pt x="28" y="11"/>
                  <a:pt x="32" y="13"/>
                </a:cubicBezTo>
                <a:cubicBezTo>
                  <a:pt x="35" y="16"/>
                  <a:pt x="35" y="18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2" y="19"/>
                  <a:pt x="26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2" y="22"/>
                </a:cubicBezTo>
                <a:cubicBezTo>
                  <a:pt x="28" y="21"/>
                  <a:pt x="32" y="20"/>
                  <a:pt x="33" y="20"/>
                </a:cubicBezTo>
                <a:cubicBezTo>
                  <a:pt x="33" y="20"/>
                  <a:pt x="34" y="20"/>
                  <a:pt x="34" y="21"/>
                </a:cubicBezTo>
                <a:cubicBezTo>
                  <a:pt x="32" y="23"/>
                  <a:pt x="29" y="25"/>
                  <a:pt x="26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6"/>
                  <a:pt x="33" y="23"/>
                  <a:pt x="35" y="21"/>
                </a:cubicBezTo>
                <a:cubicBezTo>
                  <a:pt x="36" y="22"/>
                  <a:pt x="38" y="23"/>
                  <a:pt x="41" y="25"/>
                </a:cubicBezTo>
                <a:cubicBezTo>
                  <a:pt x="41" y="25"/>
                  <a:pt x="41" y="25"/>
                  <a:pt x="41" y="24"/>
                </a:cubicBezTo>
                <a:cubicBezTo>
                  <a:pt x="39" y="23"/>
                  <a:pt x="36" y="21"/>
                  <a:pt x="35" y="21"/>
                </a:cubicBezTo>
                <a:cubicBezTo>
                  <a:pt x="36" y="18"/>
                  <a:pt x="36" y="16"/>
                  <a:pt x="33" y="13"/>
                </a:cubicBezTo>
                <a:cubicBezTo>
                  <a:pt x="29" y="11"/>
                  <a:pt x="23" y="8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2" y="3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3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0" y="4"/>
                  <a:pt x="5" y="3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4" y="3"/>
                  <a:pt x="9" y="4"/>
                  <a:pt x="15" y="6"/>
                </a:cubicBezTo>
                <a:cubicBezTo>
                  <a:pt x="12" y="6"/>
                  <a:pt x="8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5" y="6"/>
                </a:cubicBezTo>
                <a:cubicBezTo>
                  <a:pt x="11" y="6"/>
                  <a:pt x="14" y="6"/>
                  <a:pt x="16" y="6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Freeform 65"/>
          <p:cNvSpPr/>
          <p:nvPr userDrawn="1"/>
        </p:nvSpPr>
        <p:spPr bwMode="auto">
          <a:xfrm>
            <a:off x="1420813" y="6362700"/>
            <a:ext cx="357188" cy="39688"/>
          </a:xfrm>
          <a:custGeom>
            <a:avLst/>
            <a:gdLst>
              <a:gd name="T0" fmla="*/ 53 w 53"/>
              <a:gd name="T1" fmla="*/ 0 h 6"/>
              <a:gd name="T2" fmla="*/ 53 w 53"/>
              <a:gd name="T3" fmla="*/ 1 h 6"/>
              <a:gd name="T4" fmla="*/ 52 w 53"/>
              <a:gd name="T5" fmla="*/ 1 h 6"/>
              <a:gd name="T6" fmla="*/ 52 w 53"/>
              <a:gd name="T7" fmla="*/ 1 h 6"/>
              <a:gd name="T8" fmla="*/ 51 w 53"/>
              <a:gd name="T9" fmla="*/ 1 h 6"/>
              <a:gd name="T10" fmla="*/ 50 w 53"/>
              <a:gd name="T11" fmla="*/ 2 h 6"/>
              <a:gd name="T12" fmla="*/ 47 w 53"/>
              <a:gd name="T13" fmla="*/ 2 h 6"/>
              <a:gd name="T14" fmla="*/ 41 w 53"/>
              <a:gd name="T15" fmla="*/ 4 h 6"/>
              <a:gd name="T16" fmla="*/ 28 w 53"/>
              <a:gd name="T17" fmla="*/ 5 h 6"/>
              <a:gd name="T18" fmla="*/ 25 w 53"/>
              <a:gd name="T19" fmla="*/ 6 h 6"/>
              <a:gd name="T20" fmla="*/ 21 w 53"/>
              <a:gd name="T21" fmla="*/ 6 h 6"/>
              <a:gd name="T22" fmla="*/ 14 w 53"/>
              <a:gd name="T23" fmla="*/ 6 h 6"/>
              <a:gd name="T24" fmla="*/ 7 w 53"/>
              <a:gd name="T25" fmla="*/ 6 h 6"/>
              <a:gd name="T26" fmla="*/ 0 w 53"/>
              <a:gd name="T27" fmla="*/ 6 h 6"/>
              <a:gd name="T28" fmla="*/ 7 w 53"/>
              <a:gd name="T29" fmla="*/ 6 h 6"/>
              <a:gd name="T30" fmla="*/ 14 w 53"/>
              <a:gd name="T31" fmla="*/ 6 h 6"/>
              <a:gd name="T32" fmla="*/ 21 w 53"/>
              <a:gd name="T33" fmla="*/ 6 h 6"/>
              <a:gd name="T34" fmla="*/ 25 w 53"/>
              <a:gd name="T35" fmla="*/ 5 h 6"/>
              <a:gd name="T36" fmla="*/ 28 w 53"/>
              <a:gd name="T37" fmla="*/ 5 h 6"/>
              <a:gd name="T38" fmla="*/ 41 w 53"/>
              <a:gd name="T39" fmla="*/ 3 h 6"/>
              <a:gd name="T40" fmla="*/ 46 w 53"/>
              <a:gd name="T41" fmla="*/ 2 h 6"/>
              <a:gd name="T42" fmla="*/ 49 w 53"/>
              <a:gd name="T43" fmla="*/ 1 h 6"/>
              <a:gd name="T44" fmla="*/ 50 w 53"/>
              <a:gd name="T45" fmla="*/ 0 h 6"/>
              <a:gd name="T46" fmla="*/ 51 w 53"/>
              <a:gd name="T47" fmla="*/ 0 h 6"/>
              <a:gd name="T48" fmla="*/ 51 w 53"/>
              <a:gd name="T49" fmla="*/ 0 h 6"/>
              <a:gd name="T50" fmla="*/ 51 w 53"/>
              <a:gd name="T51" fmla="*/ 0 h 6"/>
              <a:gd name="T52" fmla="*/ 51 w 53"/>
              <a:gd name="T53" fmla="*/ 0 h 6"/>
              <a:gd name="T54" fmla="*/ 52 w 53"/>
              <a:gd name="T55" fmla="*/ 0 h 6"/>
              <a:gd name="T56" fmla="*/ 53 w 53"/>
              <a:gd name="T5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" h="6">
                <a:moveTo>
                  <a:pt x="53" y="0"/>
                </a:moveTo>
                <a:cubicBezTo>
                  <a:pt x="53" y="0"/>
                  <a:pt x="53" y="0"/>
                  <a:pt x="53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1"/>
                  <a:pt x="51" y="1"/>
                  <a:pt x="50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5" y="3"/>
                  <a:pt x="43" y="3"/>
                  <a:pt x="41" y="4"/>
                </a:cubicBezTo>
                <a:cubicBezTo>
                  <a:pt x="37" y="4"/>
                  <a:pt x="33" y="5"/>
                  <a:pt x="28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2" y="6"/>
                  <a:pt x="21" y="6"/>
                </a:cubicBezTo>
                <a:cubicBezTo>
                  <a:pt x="19" y="6"/>
                  <a:pt x="17" y="6"/>
                  <a:pt x="14" y="6"/>
                </a:cubicBezTo>
                <a:cubicBezTo>
                  <a:pt x="12" y="6"/>
                  <a:pt x="10" y="6"/>
                  <a:pt x="7" y="6"/>
                </a:cubicBezTo>
                <a:cubicBezTo>
                  <a:pt x="0" y="6"/>
                  <a:pt x="0" y="6"/>
                  <a:pt x="0" y="6"/>
                </a:cubicBezTo>
                <a:cubicBezTo>
                  <a:pt x="7" y="6"/>
                  <a:pt x="7" y="6"/>
                  <a:pt x="7" y="6"/>
                </a:cubicBezTo>
                <a:cubicBezTo>
                  <a:pt x="10" y="6"/>
                  <a:pt x="12" y="6"/>
                  <a:pt x="14" y="6"/>
                </a:cubicBezTo>
                <a:cubicBezTo>
                  <a:pt x="17" y="6"/>
                  <a:pt x="19" y="6"/>
                  <a:pt x="21" y="6"/>
                </a:cubicBezTo>
                <a:cubicBezTo>
                  <a:pt x="22" y="6"/>
                  <a:pt x="23" y="6"/>
                  <a:pt x="25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32" y="5"/>
                  <a:pt x="37" y="4"/>
                  <a:pt x="41" y="3"/>
                </a:cubicBezTo>
                <a:cubicBezTo>
                  <a:pt x="43" y="3"/>
                  <a:pt x="44" y="2"/>
                  <a:pt x="46" y="2"/>
                </a:cubicBezTo>
                <a:cubicBezTo>
                  <a:pt x="47" y="1"/>
                  <a:pt x="48" y="1"/>
                  <a:pt x="49" y="1"/>
                </a:cubicBezTo>
                <a:cubicBezTo>
                  <a:pt x="49" y="1"/>
                  <a:pt x="50" y="1"/>
                  <a:pt x="50" y="0"/>
                </a:cubicBezTo>
                <a:cubicBezTo>
                  <a:pt x="50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2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66"/>
          <p:cNvSpPr/>
          <p:nvPr userDrawn="1"/>
        </p:nvSpPr>
        <p:spPr bwMode="auto">
          <a:xfrm>
            <a:off x="1474788" y="6369050"/>
            <a:ext cx="95250" cy="53975"/>
          </a:xfrm>
          <a:custGeom>
            <a:avLst/>
            <a:gdLst>
              <a:gd name="T0" fmla="*/ 14 w 14"/>
              <a:gd name="T1" fmla="*/ 5 h 8"/>
              <a:gd name="T2" fmla="*/ 14 w 14"/>
              <a:gd name="T3" fmla="*/ 5 h 8"/>
              <a:gd name="T4" fmla="*/ 0 w 14"/>
              <a:gd name="T5" fmla="*/ 0 h 8"/>
              <a:gd name="T6" fmla="*/ 3 w 14"/>
              <a:gd name="T7" fmla="*/ 1 h 8"/>
              <a:gd name="T8" fmla="*/ 2 w 14"/>
              <a:gd name="T9" fmla="*/ 0 h 8"/>
              <a:gd name="T10" fmla="*/ 13 w 14"/>
              <a:gd name="T11" fmla="*/ 5 h 8"/>
              <a:gd name="T12" fmla="*/ 10 w 14"/>
              <a:gd name="T13" fmla="*/ 8 h 8"/>
              <a:gd name="T14" fmla="*/ 10 w 14"/>
              <a:gd name="T15" fmla="*/ 8 h 8"/>
              <a:gd name="T16" fmla="*/ 10 w 14"/>
              <a:gd name="T17" fmla="*/ 8 h 8"/>
              <a:gd name="T18" fmla="*/ 14 w 14"/>
              <a:gd name="T1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8"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8" y="2"/>
                  <a:pt x="0" y="0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8" y="2"/>
                  <a:pt x="12" y="5"/>
                  <a:pt x="13" y="5"/>
                </a:cubicBezTo>
                <a:cubicBezTo>
                  <a:pt x="13" y="5"/>
                  <a:pt x="11" y="6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3" y="6"/>
                  <a:pt x="14" y="5"/>
                  <a:pt x="14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67"/>
          <p:cNvSpPr/>
          <p:nvPr userDrawn="1"/>
        </p:nvSpPr>
        <p:spPr bwMode="auto">
          <a:xfrm>
            <a:off x="1576388" y="6335713"/>
            <a:ext cx="114300" cy="100013"/>
          </a:xfrm>
          <a:custGeom>
            <a:avLst/>
            <a:gdLst>
              <a:gd name="T0" fmla="*/ 17 w 17"/>
              <a:gd name="T1" fmla="*/ 15 h 15"/>
              <a:gd name="T2" fmla="*/ 7 w 17"/>
              <a:gd name="T3" fmla="*/ 9 h 15"/>
              <a:gd name="T4" fmla="*/ 0 w 17"/>
              <a:gd name="T5" fmla="*/ 0 h 15"/>
              <a:gd name="T6" fmla="*/ 0 w 17"/>
              <a:gd name="T7" fmla="*/ 1 h 15"/>
              <a:gd name="T8" fmla="*/ 6 w 17"/>
              <a:gd name="T9" fmla="*/ 9 h 15"/>
              <a:gd name="T10" fmla="*/ 6 w 17"/>
              <a:gd name="T11" fmla="*/ 9 h 15"/>
              <a:gd name="T12" fmla="*/ 6 w 17"/>
              <a:gd name="T13" fmla="*/ 9 h 15"/>
              <a:gd name="T14" fmla="*/ 17 w 17"/>
              <a:gd name="T15" fmla="*/ 15 h 15"/>
              <a:gd name="T16" fmla="*/ 17 w 17"/>
              <a:gd name="T17" fmla="*/ 15 h 15"/>
              <a:gd name="T18" fmla="*/ 17 w 17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5">
                <a:moveTo>
                  <a:pt x="17" y="15"/>
                </a:moveTo>
                <a:cubicBezTo>
                  <a:pt x="14" y="13"/>
                  <a:pt x="10" y="10"/>
                  <a:pt x="7" y="9"/>
                </a:cubicBezTo>
                <a:cubicBezTo>
                  <a:pt x="6" y="8"/>
                  <a:pt x="4" y="4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5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9" y="10"/>
                  <a:pt x="14" y="13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81"/>
          <p:cNvSpPr/>
          <p:nvPr userDrawn="1"/>
        </p:nvSpPr>
        <p:spPr bwMode="auto">
          <a:xfrm>
            <a:off x="1792288" y="6780213"/>
            <a:ext cx="349250" cy="47625"/>
          </a:xfrm>
          <a:custGeom>
            <a:avLst/>
            <a:gdLst>
              <a:gd name="T0" fmla="*/ 52 w 52"/>
              <a:gd name="T1" fmla="*/ 0 h 7"/>
              <a:gd name="T2" fmla="*/ 52 w 52"/>
              <a:gd name="T3" fmla="*/ 0 h 7"/>
              <a:gd name="T4" fmla="*/ 52 w 52"/>
              <a:gd name="T5" fmla="*/ 0 h 7"/>
              <a:gd name="T6" fmla="*/ 51 w 52"/>
              <a:gd name="T7" fmla="*/ 1 h 7"/>
              <a:gd name="T8" fmla="*/ 51 w 52"/>
              <a:gd name="T9" fmla="*/ 1 h 7"/>
              <a:gd name="T10" fmla="*/ 49 w 52"/>
              <a:gd name="T11" fmla="*/ 1 h 7"/>
              <a:gd name="T12" fmla="*/ 47 w 52"/>
              <a:gd name="T13" fmla="*/ 2 h 7"/>
              <a:gd name="T14" fmla="*/ 41 w 52"/>
              <a:gd name="T15" fmla="*/ 4 h 7"/>
              <a:gd name="T16" fmla="*/ 28 w 52"/>
              <a:gd name="T17" fmla="*/ 6 h 7"/>
              <a:gd name="T18" fmla="*/ 24 w 52"/>
              <a:gd name="T19" fmla="*/ 6 h 7"/>
              <a:gd name="T20" fmla="*/ 21 w 52"/>
              <a:gd name="T21" fmla="*/ 7 h 7"/>
              <a:gd name="T22" fmla="*/ 14 w 52"/>
              <a:gd name="T23" fmla="*/ 7 h 7"/>
              <a:gd name="T24" fmla="*/ 7 w 52"/>
              <a:gd name="T25" fmla="*/ 7 h 7"/>
              <a:gd name="T26" fmla="*/ 0 w 52"/>
              <a:gd name="T27" fmla="*/ 7 h 7"/>
              <a:gd name="T28" fmla="*/ 7 w 52"/>
              <a:gd name="T29" fmla="*/ 7 h 7"/>
              <a:gd name="T30" fmla="*/ 14 w 52"/>
              <a:gd name="T31" fmla="*/ 7 h 7"/>
              <a:gd name="T32" fmla="*/ 21 w 52"/>
              <a:gd name="T33" fmla="*/ 6 h 7"/>
              <a:gd name="T34" fmla="*/ 24 w 52"/>
              <a:gd name="T35" fmla="*/ 6 h 7"/>
              <a:gd name="T36" fmla="*/ 27 w 52"/>
              <a:gd name="T37" fmla="*/ 5 h 7"/>
              <a:gd name="T38" fmla="*/ 40 w 52"/>
              <a:gd name="T39" fmla="*/ 3 h 7"/>
              <a:gd name="T40" fmla="*/ 46 w 52"/>
              <a:gd name="T41" fmla="*/ 2 h 7"/>
              <a:gd name="T42" fmla="*/ 48 w 52"/>
              <a:gd name="T43" fmla="*/ 1 h 7"/>
              <a:gd name="T44" fmla="*/ 49 w 52"/>
              <a:gd name="T45" fmla="*/ 0 h 7"/>
              <a:gd name="T46" fmla="*/ 50 w 52"/>
              <a:gd name="T47" fmla="*/ 0 h 7"/>
              <a:gd name="T48" fmla="*/ 50 w 52"/>
              <a:gd name="T49" fmla="*/ 0 h 7"/>
              <a:gd name="T50" fmla="*/ 50 w 52"/>
              <a:gd name="T51" fmla="*/ 0 h 7"/>
              <a:gd name="T52" fmla="*/ 50 w 52"/>
              <a:gd name="T53" fmla="*/ 0 h 7"/>
              <a:gd name="T54" fmla="*/ 51 w 52"/>
              <a:gd name="T55" fmla="*/ 0 h 7"/>
              <a:gd name="T56" fmla="*/ 52 w 52"/>
              <a:gd name="T5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8" y="2"/>
                  <a:pt x="48" y="2"/>
                  <a:pt x="47" y="2"/>
                </a:cubicBezTo>
                <a:cubicBezTo>
                  <a:pt x="45" y="3"/>
                  <a:pt x="43" y="3"/>
                  <a:pt x="41" y="4"/>
                </a:cubicBezTo>
                <a:cubicBezTo>
                  <a:pt x="36" y="5"/>
                  <a:pt x="32" y="5"/>
                  <a:pt x="28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2" y="6"/>
                  <a:pt x="21" y="7"/>
                </a:cubicBezTo>
                <a:cubicBezTo>
                  <a:pt x="19" y="7"/>
                  <a:pt x="16" y="7"/>
                  <a:pt x="14" y="7"/>
                </a:cubicBezTo>
                <a:cubicBezTo>
                  <a:pt x="11" y="7"/>
                  <a:pt x="9" y="7"/>
                  <a:pt x="7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7"/>
                  <a:pt x="7" y="7"/>
                  <a:pt x="7" y="7"/>
                </a:cubicBezTo>
                <a:cubicBezTo>
                  <a:pt x="9" y="7"/>
                  <a:pt x="11" y="7"/>
                  <a:pt x="14" y="7"/>
                </a:cubicBezTo>
                <a:cubicBezTo>
                  <a:pt x="16" y="7"/>
                  <a:pt x="18" y="6"/>
                  <a:pt x="21" y="6"/>
                </a:cubicBezTo>
                <a:cubicBezTo>
                  <a:pt x="22" y="6"/>
                  <a:pt x="23" y="6"/>
                  <a:pt x="24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2" y="5"/>
                  <a:pt x="36" y="4"/>
                  <a:pt x="40" y="3"/>
                </a:cubicBezTo>
                <a:cubicBezTo>
                  <a:pt x="42" y="3"/>
                  <a:pt x="44" y="2"/>
                  <a:pt x="46" y="2"/>
                </a:cubicBezTo>
                <a:cubicBezTo>
                  <a:pt x="47" y="1"/>
                  <a:pt x="47" y="1"/>
                  <a:pt x="48" y="1"/>
                </a:cubicBezTo>
                <a:cubicBezTo>
                  <a:pt x="49" y="1"/>
                  <a:pt x="49" y="0"/>
                  <a:pt x="4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1" y="0"/>
                  <a:pt x="51" y="0"/>
                </a:cubicBezTo>
                <a:cubicBezTo>
                  <a:pt x="52" y="0"/>
                  <a:pt x="52" y="0"/>
                  <a:pt x="52" y="0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3" name="组合 452"/>
          <p:cNvGrpSpPr/>
          <p:nvPr userDrawn="1"/>
        </p:nvGrpSpPr>
        <p:grpSpPr>
          <a:xfrm>
            <a:off x="1363053" y="6457156"/>
            <a:ext cx="733426" cy="369888"/>
            <a:chOff x="1374775" y="6734175"/>
            <a:chExt cx="733426" cy="369888"/>
          </a:xfrm>
        </p:grpSpPr>
        <p:sp>
          <p:nvSpPr>
            <p:cNvPr id="250" name="Freeform 12"/>
            <p:cNvSpPr/>
            <p:nvPr userDrawn="1"/>
          </p:nvSpPr>
          <p:spPr bwMode="auto">
            <a:xfrm>
              <a:off x="1381125" y="6869113"/>
              <a:ext cx="457200" cy="201613"/>
            </a:xfrm>
            <a:custGeom>
              <a:avLst/>
              <a:gdLst>
                <a:gd name="T0" fmla="*/ 11 w 68"/>
                <a:gd name="T1" fmla="*/ 25 h 30"/>
                <a:gd name="T2" fmla="*/ 19 w 68"/>
                <a:gd name="T3" fmla="*/ 30 h 30"/>
                <a:gd name="T4" fmla="*/ 19 w 68"/>
                <a:gd name="T5" fmla="*/ 28 h 30"/>
                <a:gd name="T6" fmla="*/ 37 w 68"/>
                <a:gd name="T7" fmla="*/ 29 h 30"/>
                <a:gd name="T8" fmla="*/ 33 w 68"/>
                <a:gd name="T9" fmla="*/ 25 h 30"/>
                <a:gd name="T10" fmla="*/ 56 w 68"/>
                <a:gd name="T11" fmla="*/ 23 h 30"/>
                <a:gd name="T12" fmla="*/ 54 w 68"/>
                <a:gd name="T13" fmla="*/ 21 h 30"/>
                <a:gd name="T14" fmla="*/ 65 w 68"/>
                <a:gd name="T15" fmla="*/ 18 h 30"/>
                <a:gd name="T16" fmla="*/ 57 w 68"/>
                <a:gd name="T17" fmla="*/ 17 h 30"/>
                <a:gd name="T18" fmla="*/ 59 w 68"/>
                <a:gd name="T19" fmla="*/ 15 h 30"/>
                <a:gd name="T20" fmla="*/ 46 w 68"/>
                <a:gd name="T21" fmla="*/ 15 h 30"/>
                <a:gd name="T22" fmla="*/ 63 w 68"/>
                <a:gd name="T23" fmla="*/ 9 h 30"/>
                <a:gd name="T24" fmla="*/ 60 w 68"/>
                <a:gd name="T25" fmla="*/ 8 h 30"/>
                <a:gd name="T26" fmla="*/ 68 w 68"/>
                <a:gd name="T27" fmla="*/ 1 h 30"/>
                <a:gd name="T28" fmla="*/ 50 w 68"/>
                <a:gd name="T29" fmla="*/ 4 h 30"/>
                <a:gd name="T30" fmla="*/ 49 w 68"/>
                <a:gd name="T31" fmla="*/ 2 h 30"/>
                <a:gd name="T32" fmla="*/ 34 w 68"/>
                <a:gd name="T33" fmla="*/ 11 h 30"/>
                <a:gd name="T34" fmla="*/ 32 w 68"/>
                <a:gd name="T35" fmla="*/ 4 h 30"/>
                <a:gd name="T36" fmla="*/ 29 w 68"/>
                <a:gd name="T37" fmla="*/ 5 h 30"/>
                <a:gd name="T38" fmla="*/ 24 w 68"/>
                <a:gd name="T39" fmla="*/ 1 h 30"/>
                <a:gd name="T40" fmla="*/ 13 w 68"/>
                <a:gd name="T41" fmla="*/ 9 h 30"/>
                <a:gd name="T42" fmla="*/ 9 w 68"/>
                <a:gd name="T43" fmla="*/ 9 h 30"/>
                <a:gd name="T44" fmla="*/ 9 w 68"/>
                <a:gd name="T45" fmla="*/ 17 h 30"/>
                <a:gd name="T46" fmla="*/ 0 w 68"/>
                <a:gd name="T47" fmla="*/ 17 h 30"/>
                <a:gd name="T48" fmla="*/ 5 w 68"/>
                <a:gd name="T49" fmla="*/ 23 h 30"/>
                <a:gd name="T50" fmla="*/ 1 w 68"/>
                <a:gd name="T51" fmla="*/ 24 h 30"/>
                <a:gd name="T52" fmla="*/ 11 w 68"/>
                <a:gd name="T5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30">
                  <a:moveTo>
                    <a:pt x="11" y="25"/>
                  </a:moveTo>
                  <a:cubicBezTo>
                    <a:pt x="12" y="25"/>
                    <a:pt x="13" y="29"/>
                    <a:pt x="19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26" y="30"/>
                    <a:pt x="37" y="29"/>
                  </a:cubicBezTo>
                  <a:cubicBezTo>
                    <a:pt x="37" y="29"/>
                    <a:pt x="33" y="26"/>
                    <a:pt x="33" y="25"/>
                  </a:cubicBezTo>
                  <a:cubicBezTo>
                    <a:pt x="33" y="25"/>
                    <a:pt x="47" y="25"/>
                    <a:pt x="56" y="2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61" y="19"/>
                    <a:pt x="65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49" y="15"/>
                    <a:pt x="46" y="15"/>
                  </a:cubicBezTo>
                  <a:cubicBezTo>
                    <a:pt x="46" y="15"/>
                    <a:pt x="60" y="11"/>
                    <a:pt x="63" y="9"/>
                  </a:cubicBezTo>
                  <a:cubicBezTo>
                    <a:pt x="66" y="8"/>
                    <a:pt x="60" y="8"/>
                    <a:pt x="60" y="8"/>
                  </a:cubicBezTo>
                  <a:cubicBezTo>
                    <a:pt x="60" y="8"/>
                    <a:pt x="68" y="2"/>
                    <a:pt x="68" y="1"/>
                  </a:cubicBezTo>
                  <a:cubicBezTo>
                    <a:pt x="67" y="0"/>
                    <a:pt x="50" y="4"/>
                    <a:pt x="50" y="4"/>
                  </a:cubicBezTo>
                  <a:cubicBezTo>
                    <a:pt x="50" y="4"/>
                    <a:pt x="50" y="2"/>
                    <a:pt x="49" y="2"/>
                  </a:cubicBezTo>
                  <a:cubicBezTo>
                    <a:pt x="49" y="3"/>
                    <a:pt x="41" y="6"/>
                    <a:pt x="34" y="11"/>
                  </a:cubicBezTo>
                  <a:cubicBezTo>
                    <a:pt x="34" y="11"/>
                    <a:pt x="32" y="5"/>
                    <a:pt x="32" y="4"/>
                  </a:cubicBezTo>
                  <a:cubicBezTo>
                    <a:pt x="32" y="4"/>
                    <a:pt x="29" y="5"/>
                    <a:pt x="29" y="5"/>
                  </a:cubicBezTo>
                  <a:cubicBezTo>
                    <a:pt x="28" y="5"/>
                    <a:pt x="24" y="1"/>
                    <a:pt x="24" y="1"/>
                  </a:cubicBezTo>
                  <a:cubicBezTo>
                    <a:pt x="23" y="1"/>
                    <a:pt x="16" y="6"/>
                    <a:pt x="13" y="9"/>
                  </a:cubicBezTo>
                  <a:cubicBezTo>
                    <a:pt x="13" y="9"/>
                    <a:pt x="10" y="8"/>
                    <a:pt x="9" y="9"/>
                  </a:cubicBezTo>
                  <a:cubicBezTo>
                    <a:pt x="9" y="10"/>
                    <a:pt x="7" y="15"/>
                    <a:pt x="9" y="17"/>
                  </a:cubicBezTo>
                  <a:cubicBezTo>
                    <a:pt x="9" y="17"/>
                    <a:pt x="0" y="17"/>
                    <a:pt x="0" y="17"/>
                  </a:cubicBezTo>
                  <a:cubicBezTo>
                    <a:pt x="0" y="17"/>
                    <a:pt x="1" y="21"/>
                    <a:pt x="5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6" y="26"/>
                    <a:pt x="11" y="25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"/>
            <p:cNvSpPr/>
            <p:nvPr userDrawn="1"/>
          </p:nvSpPr>
          <p:spPr bwMode="auto">
            <a:xfrm>
              <a:off x="1387475" y="7023100"/>
              <a:ext cx="114300" cy="41275"/>
            </a:xfrm>
            <a:custGeom>
              <a:avLst/>
              <a:gdLst>
                <a:gd name="T0" fmla="*/ 17 w 17"/>
                <a:gd name="T1" fmla="*/ 6 h 6"/>
                <a:gd name="T2" fmla="*/ 15 w 17"/>
                <a:gd name="T3" fmla="*/ 0 h 6"/>
                <a:gd name="T4" fmla="*/ 16 w 17"/>
                <a:gd name="T5" fmla="*/ 0 h 6"/>
                <a:gd name="T6" fmla="*/ 15 w 17"/>
                <a:gd name="T7" fmla="*/ 0 h 6"/>
                <a:gd name="T8" fmla="*/ 0 w 17"/>
                <a:gd name="T9" fmla="*/ 1 h 6"/>
                <a:gd name="T10" fmla="*/ 1 w 17"/>
                <a:gd name="T11" fmla="*/ 1 h 6"/>
                <a:gd name="T12" fmla="*/ 14 w 17"/>
                <a:gd name="T13" fmla="*/ 0 h 6"/>
                <a:gd name="T14" fmla="*/ 16 w 17"/>
                <a:gd name="T15" fmla="*/ 6 h 6"/>
                <a:gd name="T16" fmla="*/ 17 w 1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cubicBezTo>
                    <a:pt x="16" y="4"/>
                    <a:pt x="15" y="2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7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1"/>
                    <a:pt x="13" y="0"/>
                    <a:pt x="14" y="0"/>
                  </a:cubicBezTo>
                  <a:cubicBezTo>
                    <a:pt x="14" y="2"/>
                    <a:pt x="15" y="4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"/>
            <p:cNvSpPr/>
            <p:nvPr userDrawn="1"/>
          </p:nvSpPr>
          <p:spPr bwMode="auto">
            <a:xfrm>
              <a:off x="1657350" y="6881813"/>
              <a:ext cx="153988" cy="68263"/>
            </a:xfrm>
            <a:custGeom>
              <a:avLst/>
              <a:gdLst>
                <a:gd name="T0" fmla="*/ 8 w 23"/>
                <a:gd name="T1" fmla="*/ 0 h 10"/>
                <a:gd name="T2" fmla="*/ 0 w 23"/>
                <a:gd name="T3" fmla="*/ 9 h 10"/>
                <a:gd name="T4" fmla="*/ 22 w 23"/>
                <a:gd name="T5" fmla="*/ 7 h 10"/>
                <a:gd name="T6" fmla="*/ 23 w 23"/>
                <a:gd name="T7" fmla="*/ 7 h 10"/>
                <a:gd name="T8" fmla="*/ 1 w 23"/>
                <a:gd name="T9" fmla="*/ 9 h 10"/>
                <a:gd name="T10" fmla="*/ 1 w 23"/>
                <a:gd name="T11" fmla="*/ 9 h 10"/>
                <a:gd name="T12" fmla="*/ 9 w 23"/>
                <a:gd name="T13" fmla="*/ 1 h 10"/>
                <a:gd name="T14" fmla="*/ 8 w 2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">
                  <a:moveTo>
                    <a:pt x="8" y="0"/>
                  </a:moveTo>
                  <a:cubicBezTo>
                    <a:pt x="5" y="3"/>
                    <a:pt x="0" y="8"/>
                    <a:pt x="0" y="9"/>
                  </a:cubicBezTo>
                  <a:cubicBezTo>
                    <a:pt x="1" y="10"/>
                    <a:pt x="14" y="8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2" y="8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5" y="4"/>
                    <a:pt x="9" y="1"/>
                  </a:cubicBezTo>
                  <a:cubicBezTo>
                    <a:pt x="9" y="1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"/>
            <p:cNvSpPr/>
            <p:nvPr userDrawn="1"/>
          </p:nvSpPr>
          <p:spPr bwMode="auto">
            <a:xfrm>
              <a:off x="1381125" y="6983413"/>
              <a:ext cx="249238" cy="80963"/>
            </a:xfrm>
            <a:custGeom>
              <a:avLst/>
              <a:gdLst>
                <a:gd name="T0" fmla="*/ 0 w 37"/>
                <a:gd name="T1" fmla="*/ 0 h 12"/>
                <a:gd name="T2" fmla="*/ 17 w 37"/>
                <a:gd name="T3" fmla="*/ 5 h 12"/>
                <a:gd name="T4" fmla="*/ 35 w 37"/>
                <a:gd name="T5" fmla="*/ 12 h 12"/>
                <a:gd name="T6" fmla="*/ 37 w 37"/>
                <a:gd name="T7" fmla="*/ 12 h 12"/>
                <a:gd name="T8" fmla="*/ 36 w 37"/>
                <a:gd name="T9" fmla="*/ 12 h 12"/>
                <a:gd name="T10" fmla="*/ 17 w 37"/>
                <a:gd name="T11" fmla="*/ 5 h 12"/>
                <a:gd name="T12" fmla="*/ 2 w 37"/>
                <a:gd name="T13" fmla="*/ 0 h 12"/>
                <a:gd name="T14" fmla="*/ 0 w 37"/>
                <a:gd name="T15" fmla="*/ 0 h 12"/>
                <a:gd name="T16" fmla="*/ 0 w 3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0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30" y="11"/>
                    <a:pt x="35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3" y="12"/>
                    <a:pt x="24" y="8"/>
                    <a:pt x="17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6"/>
            <p:cNvSpPr/>
            <p:nvPr userDrawn="1"/>
          </p:nvSpPr>
          <p:spPr bwMode="auto">
            <a:xfrm>
              <a:off x="1441450" y="6875463"/>
              <a:ext cx="377825" cy="155575"/>
            </a:xfrm>
            <a:custGeom>
              <a:avLst/>
              <a:gdLst>
                <a:gd name="T0" fmla="*/ 36 w 56"/>
                <a:gd name="T1" fmla="*/ 19 h 23"/>
                <a:gd name="T2" fmla="*/ 14 w 56"/>
                <a:gd name="T3" fmla="*/ 18 h 23"/>
                <a:gd name="T4" fmla="*/ 9 w 56"/>
                <a:gd name="T5" fmla="*/ 11 h 23"/>
                <a:gd name="T6" fmla="*/ 10 w 56"/>
                <a:gd name="T7" fmla="*/ 11 h 23"/>
                <a:gd name="T8" fmla="*/ 23 w 56"/>
                <a:gd name="T9" fmla="*/ 3 h 23"/>
                <a:gd name="T10" fmla="*/ 23 w 56"/>
                <a:gd name="T11" fmla="*/ 3 h 23"/>
                <a:gd name="T12" fmla="*/ 22 w 56"/>
                <a:gd name="T13" fmla="*/ 3 h 23"/>
                <a:gd name="T14" fmla="*/ 10 w 56"/>
                <a:gd name="T15" fmla="*/ 10 h 23"/>
                <a:gd name="T16" fmla="*/ 9 w 56"/>
                <a:gd name="T17" fmla="*/ 10 h 23"/>
                <a:gd name="T18" fmla="*/ 15 w 56"/>
                <a:gd name="T19" fmla="*/ 0 h 23"/>
                <a:gd name="T20" fmla="*/ 15 w 56"/>
                <a:gd name="T21" fmla="*/ 0 h 23"/>
                <a:gd name="T22" fmla="*/ 15 w 56"/>
                <a:gd name="T23" fmla="*/ 0 h 23"/>
                <a:gd name="T24" fmla="*/ 8 w 56"/>
                <a:gd name="T25" fmla="*/ 10 h 23"/>
                <a:gd name="T26" fmla="*/ 0 w 56"/>
                <a:gd name="T27" fmla="*/ 8 h 23"/>
                <a:gd name="T28" fmla="*/ 0 w 56"/>
                <a:gd name="T29" fmla="*/ 9 h 23"/>
                <a:gd name="T30" fmla="*/ 8 w 56"/>
                <a:gd name="T31" fmla="*/ 11 h 23"/>
                <a:gd name="T32" fmla="*/ 14 w 56"/>
                <a:gd name="T33" fmla="*/ 18 h 23"/>
                <a:gd name="T34" fmla="*/ 35 w 56"/>
                <a:gd name="T35" fmla="*/ 19 h 23"/>
                <a:gd name="T36" fmla="*/ 35 w 56"/>
                <a:gd name="T37" fmla="*/ 20 h 23"/>
                <a:gd name="T38" fmla="*/ 46 w 56"/>
                <a:gd name="T39" fmla="*/ 23 h 23"/>
                <a:gd name="T40" fmla="*/ 47 w 56"/>
                <a:gd name="T41" fmla="*/ 22 h 23"/>
                <a:gd name="T42" fmla="*/ 47 w 56"/>
                <a:gd name="T43" fmla="*/ 22 h 23"/>
                <a:gd name="T44" fmla="*/ 36 w 56"/>
                <a:gd name="T45" fmla="*/ 19 h 23"/>
                <a:gd name="T46" fmla="*/ 36 w 56"/>
                <a:gd name="T47" fmla="*/ 19 h 23"/>
                <a:gd name="T48" fmla="*/ 55 w 56"/>
                <a:gd name="T49" fmla="*/ 17 h 23"/>
                <a:gd name="T50" fmla="*/ 56 w 56"/>
                <a:gd name="T51" fmla="*/ 17 h 23"/>
                <a:gd name="T52" fmla="*/ 55 w 56"/>
                <a:gd name="T53" fmla="*/ 17 h 23"/>
                <a:gd name="T54" fmla="*/ 38 w 56"/>
                <a:gd name="T55" fmla="*/ 19 h 23"/>
                <a:gd name="T56" fmla="*/ 50 w 56"/>
                <a:gd name="T57" fmla="*/ 14 h 23"/>
                <a:gd name="T58" fmla="*/ 50 w 56"/>
                <a:gd name="T59" fmla="*/ 14 h 23"/>
                <a:gd name="T60" fmla="*/ 49 w 56"/>
                <a:gd name="T61" fmla="*/ 14 h 23"/>
                <a:gd name="T62" fmla="*/ 36 w 56"/>
                <a:gd name="T6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23">
                  <a:moveTo>
                    <a:pt x="36" y="19"/>
                  </a:moveTo>
                  <a:cubicBezTo>
                    <a:pt x="28" y="19"/>
                    <a:pt x="20" y="19"/>
                    <a:pt x="14" y="18"/>
                  </a:cubicBezTo>
                  <a:cubicBezTo>
                    <a:pt x="10" y="16"/>
                    <a:pt x="9" y="14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9" y="7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17" y="7"/>
                    <a:pt x="11" y="11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10" y="7"/>
                    <a:pt x="13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3"/>
                    <a:pt x="9" y="7"/>
                    <a:pt x="8" y="10"/>
                  </a:cubicBezTo>
                  <a:cubicBezTo>
                    <a:pt x="6" y="10"/>
                    <a:pt x="3" y="9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3" y="10"/>
                    <a:pt x="6" y="10"/>
                    <a:pt x="8" y="11"/>
                  </a:cubicBezTo>
                  <a:cubicBezTo>
                    <a:pt x="8" y="14"/>
                    <a:pt x="9" y="17"/>
                    <a:pt x="14" y="18"/>
                  </a:cubicBezTo>
                  <a:cubicBezTo>
                    <a:pt x="19" y="20"/>
                    <a:pt x="27" y="20"/>
                    <a:pt x="35" y="19"/>
                  </a:cubicBezTo>
                  <a:cubicBezTo>
                    <a:pt x="35" y="19"/>
                    <a:pt x="35" y="20"/>
                    <a:pt x="35" y="20"/>
                  </a:cubicBezTo>
                  <a:cubicBezTo>
                    <a:pt x="35" y="20"/>
                    <a:pt x="41" y="22"/>
                    <a:pt x="46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2" y="21"/>
                    <a:pt x="37" y="20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43" y="19"/>
                    <a:pt x="50" y="18"/>
                    <a:pt x="55" y="17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1" y="17"/>
                    <a:pt x="44" y="18"/>
                    <a:pt x="38" y="19"/>
                  </a:cubicBezTo>
                  <a:cubicBezTo>
                    <a:pt x="40" y="18"/>
                    <a:pt x="45" y="16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1" y="17"/>
                    <a:pt x="38" y="18"/>
                    <a:pt x="36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7"/>
            <p:cNvSpPr/>
            <p:nvPr userDrawn="1"/>
          </p:nvSpPr>
          <p:spPr bwMode="auto">
            <a:xfrm>
              <a:off x="1374775" y="6902450"/>
              <a:ext cx="382588" cy="201613"/>
            </a:xfrm>
            <a:custGeom>
              <a:avLst/>
              <a:gdLst>
                <a:gd name="T0" fmla="*/ 0 w 57"/>
                <a:gd name="T1" fmla="*/ 29 h 30"/>
                <a:gd name="T2" fmla="*/ 0 w 57"/>
                <a:gd name="T3" fmla="*/ 29 h 30"/>
                <a:gd name="T4" fmla="*/ 0 w 57"/>
                <a:gd name="T5" fmla="*/ 29 h 30"/>
                <a:gd name="T6" fmla="*/ 0 w 57"/>
                <a:gd name="T7" fmla="*/ 29 h 30"/>
                <a:gd name="T8" fmla="*/ 1 w 57"/>
                <a:gd name="T9" fmla="*/ 28 h 30"/>
                <a:gd name="T10" fmla="*/ 2 w 57"/>
                <a:gd name="T11" fmla="*/ 27 h 30"/>
                <a:gd name="T12" fmla="*/ 5 w 57"/>
                <a:gd name="T13" fmla="*/ 25 h 30"/>
                <a:gd name="T14" fmla="*/ 11 w 57"/>
                <a:gd name="T15" fmla="*/ 21 h 30"/>
                <a:gd name="T16" fmla="*/ 25 w 57"/>
                <a:gd name="T17" fmla="*/ 13 h 30"/>
                <a:gd name="T18" fmla="*/ 29 w 57"/>
                <a:gd name="T19" fmla="*/ 11 h 30"/>
                <a:gd name="T20" fmla="*/ 33 w 57"/>
                <a:gd name="T21" fmla="*/ 10 h 30"/>
                <a:gd name="T22" fmla="*/ 41 w 57"/>
                <a:gd name="T23" fmla="*/ 6 h 30"/>
                <a:gd name="T24" fmla="*/ 49 w 57"/>
                <a:gd name="T25" fmla="*/ 3 h 30"/>
                <a:gd name="T26" fmla="*/ 57 w 57"/>
                <a:gd name="T27" fmla="*/ 0 h 30"/>
                <a:gd name="T28" fmla="*/ 49 w 57"/>
                <a:gd name="T29" fmla="*/ 3 h 30"/>
                <a:gd name="T30" fmla="*/ 41 w 57"/>
                <a:gd name="T31" fmla="*/ 6 h 30"/>
                <a:gd name="T32" fmla="*/ 33 w 57"/>
                <a:gd name="T33" fmla="*/ 10 h 30"/>
                <a:gd name="T34" fmla="*/ 30 w 57"/>
                <a:gd name="T35" fmla="*/ 12 h 30"/>
                <a:gd name="T36" fmla="*/ 26 w 57"/>
                <a:gd name="T37" fmla="*/ 13 h 30"/>
                <a:gd name="T38" fmla="*/ 12 w 57"/>
                <a:gd name="T39" fmla="*/ 21 h 30"/>
                <a:gd name="T40" fmla="*/ 6 w 57"/>
                <a:gd name="T41" fmla="*/ 25 h 30"/>
                <a:gd name="T42" fmla="*/ 4 w 57"/>
                <a:gd name="T43" fmla="*/ 27 h 30"/>
                <a:gd name="T44" fmla="*/ 3 w 57"/>
                <a:gd name="T45" fmla="*/ 28 h 30"/>
                <a:gd name="T46" fmla="*/ 2 w 57"/>
                <a:gd name="T47" fmla="*/ 29 h 30"/>
                <a:gd name="T48" fmla="*/ 2 w 57"/>
                <a:gd name="T49" fmla="*/ 29 h 30"/>
                <a:gd name="T50" fmla="*/ 2 w 57"/>
                <a:gd name="T51" fmla="*/ 29 h 30"/>
                <a:gd name="T52" fmla="*/ 2 w 57"/>
                <a:gd name="T53" fmla="*/ 29 h 30"/>
                <a:gd name="T54" fmla="*/ 1 w 57"/>
                <a:gd name="T55" fmla="*/ 30 h 30"/>
                <a:gd name="T56" fmla="*/ 0 w 57"/>
                <a:gd name="T5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3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7"/>
                    <a:pt x="2" y="27"/>
                  </a:cubicBezTo>
                  <a:cubicBezTo>
                    <a:pt x="3" y="26"/>
                    <a:pt x="4" y="25"/>
                    <a:pt x="5" y="25"/>
                  </a:cubicBezTo>
                  <a:cubicBezTo>
                    <a:pt x="7" y="23"/>
                    <a:pt x="9" y="22"/>
                    <a:pt x="11" y="21"/>
                  </a:cubicBezTo>
                  <a:cubicBezTo>
                    <a:pt x="16" y="18"/>
                    <a:pt x="21" y="16"/>
                    <a:pt x="25" y="1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2" y="10"/>
                    <a:pt x="33" y="10"/>
                  </a:cubicBezTo>
                  <a:cubicBezTo>
                    <a:pt x="36" y="8"/>
                    <a:pt x="38" y="7"/>
                    <a:pt x="41" y="6"/>
                  </a:cubicBezTo>
                  <a:cubicBezTo>
                    <a:pt x="43" y="5"/>
                    <a:pt x="46" y="4"/>
                    <a:pt x="49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4"/>
                    <a:pt x="44" y="5"/>
                    <a:pt x="41" y="6"/>
                  </a:cubicBezTo>
                  <a:cubicBezTo>
                    <a:pt x="39" y="8"/>
                    <a:pt x="36" y="9"/>
                    <a:pt x="33" y="10"/>
                  </a:cubicBezTo>
                  <a:cubicBezTo>
                    <a:pt x="32" y="10"/>
                    <a:pt x="31" y="11"/>
                    <a:pt x="30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16"/>
                    <a:pt x="17" y="18"/>
                    <a:pt x="12" y="21"/>
                  </a:cubicBezTo>
                  <a:cubicBezTo>
                    <a:pt x="10" y="22"/>
                    <a:pt x="8" y="24"/>
                    <a:pt x="6" y="25"/>
                  </a:cubicBezTo>
                  <a:cubicBezTo>
                    <a:pt x="6" y="26"/>
                    <a:pt x="5" y="26"/>
                    <a:pt x="4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2" y="28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1" y="30"/>
                  </a:cubicBezTo>
                  <a:cubicBezTo>
                    <a:pt x="0" y="30"/>
                    <a:pt x="0" y="30"/>
                    <a:pt x="0" y="29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8"/>
            <p:cNvSpPr/>
            <p:nvPr userDrawn="1"/>
          </p:nvSpPr>
          <p:spPr bwMode="auto">
            <a:xfrm>
              <a:off x="1589088" y="6935788"/>
              <a:ext cx="122238" cy="41275"/>
            </a:xfrm>
            <a:custGeom>
              <a:avLst/>
              <a:gdLst>
                <a:gd name="T0" fmla="*/ 1 w 18"/>
                <a:gd name="T1" fmla="*/ 5 h 6"/>
                <a:gd name="T2" fmla="*/ 1 w 18"/>
                <a:gd name="T3" fmla="*/ 5 h 6"/>
                <a:gd name="T4" fmla="*/ 18 w 18"/>
                <a:gd name="T5" fmla="*/ 5 h 6"/>
                <a:gd name="T6" fmla="*/ 15 w 18"/>
                <a:gd name="T7" fmla="*/ 5 h 6"/>
                <a:gd name="T8" fmla="*/ 16 w 18"/>
                <a:gd name="T9" fmla="*/ 5 h 6"/>
                <a:gd name="T10" fmla="*/ 2 w 18"/>
                <a:gd name="T11" fmla="*/ 4 h 6"/>
                <a:gd name="T12" fmla="*/ 4 w 18"/>
                <a:gd name="T13" fmla="*/ 0 h 6"/>
                <a:gd name="T14" fmla="*/ 3 w 18"/>
                <a:gd name="T15" fmla="*/ 1 h 6"/>
                <a:gd name="T16" fmla="*/ 3 w 18"/>
                <a:gd name="T17" fmla="*/ 0 h 6"/>
                <a:gd name="T18" fmla="*/ 1 w 18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9" y="6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8" y="5"/>
                    <a:pt x="2" y="5"/>
                    <a:pt x="2" y="4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9"/>
            <p:cNvSpPr/>
            <p:nvPr userDrawn="1"/>
          </p:nvSpPr>
          <p:spPr bwMode="auto">
            <a:xfrm>
              <a:off x="1435100" y="6977063"/>
              <a:ext cx="174625" cy="73025"/>
            </a:xfrm>
            <a:custGeom>
              <a:avLst/>
              <a:gdLst>
                <a:gd name="T0" fmla="*/ 0 w 26"/>
                <a:gd name="T1" fmla="*/ 1 h 11"/>
                <a:gd name="T2" fmla="*/ 15 w 26"/>
                <a:gd name="T3" fmla="*/ 3 h 11"/>
                <a:gd name="T4" fmla="*/ 26 w 26"/>
                <a:gd name="T5" fmla="*/ 11 h 11"/>
                <a:gd name="T6" fmla="*/ 25 w 26"/>
                <a:gd name="T7" fmla="*/ 9 h 11"/>
                <a:gd name="T8" fmla="*/ 16 w 26"/>
                <a:gd name="T9" fmla="*/ 3 h 11"/>
                <a:gd name="T10" fmla="*/ 16 w 26"/>
                <a:gd name="T11" fmla="*/ 3 h 11"/>
                <a:gd name="T12" fmla="*/ 15 w 26"/>
                <a:gd name="T13" fmla="*/ 3 h 11"/>
                <a:gd name="T14" fmla="*/ 1 w 26"/>
                <a:gd name="T15" fmla="*/ 0 h 11"/>
                <a:gd name="T16" fmla="*/ 1 w 26"/>
                <a:gd name="T17" fmla="*/ 1 h 11"/>
                <a:gd name="T18" fmla="*/ 0 w 26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0" y="1"/>
                  </a:moveTo>
                  <a:cubicBezTo>
                    <a:pt x="4" y="2"/>
                    <a:pt x="11" y="3"/>
                    <a:pt x="15" y="3"/>
                  </a:cubicBezTo>
                  <a:cubicBezTo>
                    <a:pt x="16" y="4"/>
                    <a:pt x="20" y="8"/>
                    <a:pt x="26" y="11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0" y="7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1" y="3"/>
                    <a:pt x="5" y="2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76"/>
            <p:cNvSpPr/>
            <p:nvPr userDrawn="1"/>
          </p:nvSpPr>
          <p:spPr bwMode="auto">
            <a:xfrm>
              <a:off x="1717675" y="6734175"/>
              <a:ext cx="390525" cy="180975"/>
            </a:xfrm>
            <a:custGeom>
              <a:avLst/>
              <a:gdLst>
                <a:gd name="T0" fmla="*/ 51 w 58"/>
                <a:gd name="T1" fmla="*/ 11 h 27"/>
                <a:gd name="T2" fmla="*/ 46 w 58"/>
                <a:gd name="T3" fmla="*/ 5 h 27"/>
                <a:gd name="T4" fmla="*/ 46 w 58"/>
                <a:gd name="T5" fmla="*/ 7 h 27"/>
                <a:gd name="T6" fmla="*/ 32 w 58"/>
                <a:gd name="T7" fmla="*/ 1 h 27"/>
                <a:gd name="T8" fmla="*/ 34 w 58"/>
                <a:gd name="T9" fmla="*/ 5 h 27"/>
                <a:gd name="T10" fmla="*/ 15 w 58"/>
                <a:gd name="T11" fmla="*/ 0 h 27"/>
                <a:gd name="T12" fmla="*/ 16 w 58"/>
                <a:gd name="T13" fmla="*/ 2 h 27"/>
                <a:gd name="T14" fmla="*/ 7 w 58"/>
                <a:gd name="T15" fmla="*/ 2 h 27"/>
                <a:gd name="T16" fmla="*/ 13 w 58"/>
                <a:gd name="T17" fmla="*/ 5 h 27"/>
                <a:gd name="T18" fmla="*/ 11 w 58"/>
                <a:gd name="T19" fmla="*/ 6 h 27"/>
                <a:gd name="T20" fmla="*/ 21 w 58"/>
                <a:gd name="T21" fmla="*/ 9 h 27"/>
                <a:gd name="T22" fmla="*/ 6 w 58"/>
                <a:gd name="T23" fmla="*/ 9 h 27"/>
                <a:gd name="T24" fmla="*/ 8 w 58"/>
                <a:gd name="T25" fmla="*/ 11 h 27"/>
                <a:gd name="T26" fmla="*/ 0 w 58"/>
                <a:gd name="T27" fmla="*/ 14 h 27"/>
                <a:gd name="T28" fmla="*/ 15 w 58"/>
                <a:gd name="T29" fmla="*/ 17 h 27"/>
                <a:gd name="T30" fmla="*/ 15 w 58"/>
                <a:gd name="T31" fmla="*/ 18 h 27"/>
                <a:gd name="T32" fmla="*/ 29 w 58"/>
                <a:gd name="T33" fmla="*/ 16 h 27"/>
                <a:gd name="T34" fmla="*/ 29 w 58"/>
                <a:gd name="T35" fmla="*/ 22 h 27"/>
                <a:gd name="T36" fmla="*/ 32 w 58"/>
                <a:gd name="T37" fmla="*/ 22 h 27"/>
                <a:gd name="T38" fmla="*/ 35 w 58"/>
                <a:gd name="T39" fmla="*/ 26 h 27"/>
                <a:gd name="T40" fmla="*/ 45 w 58"/>
                <a:gd name="T41" fmla="*/ 23 h 27"/>
                <a:gd name="T42" fmla="*/ 48 w 58"/>
                <a:gd name="T43" fmla="*/ 24 h 27"/>
                <a:gd name="T44" fmla="*/ 50 w 58"/>
                <a:gd name="T45" fmla="*/ 18 h 27"/>
                <a:gd name="T46" fmla="*/ 58 w 58"/>
                <a:gd name="T47" fmla="*/ 20 h 27"/>
                <a:gd name="T48" fmla="*/ 55 w 58"/>
                <a:gd name="T49" fmla="*/ 15 h 27"/>
                <a:gd name="T50" fmla="*/ 58 w 58"/>
                <a:gd name="T51" fmla="*/ 15 h 27"/>
                <a:gd name="T52" fmla="*/ 51 w 58"/>
                <a:gd name="T5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51" y="11"/>
                  </a:moveTo>
                  <a:cubicBezTo>
                    <a:pt x="51" y="11"/>
                    <a:pt x="51" y="8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3"/>
                    <a:pt x="32" y="1"/>
                  </a:cubicBezTo>
                  <a:cubicBezTo>
                    <a:pt x="32" y="1"/>
                    <a:pt x="34" y="4"/>
                    <a:pt x="34" y="5"/>
                  </a:cubicBezTo>
                  <a:cubicBezTo>
                    <a:pt x="34" y="5"/>
                    <a:pt x="23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9" y="8"/>
                    <a:pt x="21" y="9"/>
                  </a:cubicBezTo>
                  <a:cubicBezTo>
                    <a:pt x="21" y="9"/>
                    <a:pt x="9" y="9"/>
                    <a:pt x="6" y="9"/>
                  </a:cubicBezTo>
                  <a:cubicBezTo>
                    <a:pt x="3" y="10"/>
                    <a:pt x="8" y="11"/>
                    <a:pt x="8" y="11"/>
                  </a:cubicBezTo>
                  <a:cubicBezTo>
                    <a:pt x="8" y="11"/>
                    <a:pt x="0" y="14"/>
                    <a:pt x="0" y="14"/>
                  </a:cubicBezTo>
                  <a:cubicBezTo>
                    <a:pt x="0" y="15"/>
                    <a:pt x="15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6" y="18"/>
                    <a:pt x="23" y="18"/>
                    <a:pt x="29" y="16"/>
                  </a:cubicBezTo>
                  <a:cubicBezTo>
                    <a:pt x="29" y="16"/>
                    <a:pt x="29" y="21"/>
                    <a:pt x="29" y="22"/>
                  </a:cubicBezTo>
                  <a:cubicBezTo>
                    <a:pt x="29" y="22"/>
                    <a:pt x="31" y="21"/>
                    <a:pt x="32" y="22"/>
                  </a:cubicBezTo>
                  <a:cubicBezTo>
                    <a:pt x="32" y="22"/>
                    <a:pt x="34" y="26"/>
                    <a:pt x="35" y="26"/>
                  </a:cubicBezTo>
                  <a:cubicBezTo>
                    <a:pt x="35" y="27"/>
                    <a:pt x="42" y="25"/>
                    <a:pt x="45" y="23"/>
                  </a:cubicBezTo>
                  <a:cubicBezTo>
                    <a:pt x="45" y="23"/>
                    <a:pt x="48" y="24"/>
                    <a:pt x="48" y="24"/>
                  </a:cubicBezTo>
                  <a:cubicBezTo>
                    <a:pt x="48" y="24"/>
                    <a:pt x="51" y="20"/>
                    <a:pt x="50" y="18"/>
                  </a:cubicBezTo>
                  <a:cubicBezTo>
                    <a:pt x="50" y="18"/>
                    <a:pt x="57" y="20"/>
                    <a:pt x="58" y="20"/>
                  </a:cubicBezTo>
                  <a:cubicBezTo>
                    <a:pt x="58" y="20"/>
                    <a:pt x="58" y="17"/>
                    <a:pt x="55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5" y="11"/>
                    <a:pt x="51" y="11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77"/>
            <p:cNvSpPr/>
            <p:nvPr userDrawn="1"/>
          </p:nvSpPr>
          <p:spPr bwMode="auto">
            <a:xfrm>
              <a:off x="2027238" y="6773863"/>
              <a:ext cx="80963" cy="60325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5 h 9"/>
                <a:gd name="T4" fmla="*/ 0 w 12"/>
                <a:gd name="T5" fmla="*/ 6 h 9"/>
                <a:gd name="T6" fmla="*/ 0 w 12"/>
                <a:gd name="T7" fmla="*/ 6 h 9"/>
                <a:gd name="T8" fmla="*/ 12 w 12"/>
                <a:gd name="T9" fmla="*/ 9 h 9"/>
                <a:gd name="T10" fmla="*/ 11 w 12"/>
                <a:gd name="T11" fmla="*/ 8 h 9"/>
                <a:gd name="T12" fmla="*/ 1 w 12"/>
                <a:gd name="T13" fmla="*/ 5 h 9"/>
                <a:gd name="T14" fmla="*/ 2 w 12"/>
                <a:gd name="T15" fmla="*/ 0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7"/>
                    <a:pt x="12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7" y="7"/>
                    <a:pt x="2" y="6"/>
                    <a:pt x="1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8"/>
            <p:cNvSpPr/>
            <p:nvPr userDrawn="1"/>
          </p:nvSpPr>
          <p:spPr bwMode="auto">
            <a:xfrm>
              <a:off x="1751013" y="6794500"/>
              <a:ext cx="120650" cy="60325"/>
            </a:xfrm>
            <a:custGeom>
              <a:avLst/>
              <a:gdLst>
                <a:gd name="T0" fmla="*/ 10 w 18"/>
                <a:gd name="T1" fmla="*/ 9 h 9"/>
                <a:gd name="T2" fmla="*/ 18 w 18"/>
                <a:gd name="T3" fmla="*/ 5 h 9"/>
                <a:gd name="T4" fmla="*/ 1 w 18"/>
                <a:gd name="T5" fmla="*/ 0 h 9"/>
                <a:gd name="T6" fmla="*/ 0 w 18"/>
                <a:gd name="T7" fmla="*/ 1 h 9"/>
                <a:gd name="T8" fmla="*/ 18 w 18"/>
                <a:gd name="T9" fmla="*/ 5 h 9"/>
                <a:gd name="T10" fmla="*/ 18 w 18"/>
                <a:gd name="T11" fmla="*/ 5 h 9"/>
                <a:gd name="T12" fmla="*/ 10 w 18"/>
                <a:gd name="T13" fmla="*/ 9 h 9"/>
                <a:gd name="T14" fmla="*/ 10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3" y="8"/>
                    <a:pt x="18" y="6"/>
                    <a:pt x="18" y="5"/>
                  </a:cubicBezTo>
                  <a:cubicBezTo>
                    <a:pt x="18" y="4"/>
                    <a:pt x="8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9" y="2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4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9"/>
            <p:cNvSpPr/>
            <p:nvPr userDrawn="1"/>
          </p:nvSpPr>
          <p:spPr bwMode="auto">
            <a:xfrm>
              <a:off x="1933575" y="6740525"/>
              <a:ext cx="174625" cy="128588"/>
            </a:xfrm>
            <a:custGeom>
              <a:avLst/>
              <a:gdLst>
                <a:gd name="T0" fmla="*/ 26 w 26"/>
                <a:gd name="T1" fmla="*/ 19 h 19"/>
                <a:gd name="T2" fmla="*/ 14 w 26"/>
                <a:gd name="T3" fmla="*/ 11 h 19"/>
                <a:gd name="T4" fmla="*/ 1 w 26"/>
                <a:gd name="T5" fmla="*/ 0 h 19"/>
                <a:gd name="T6" fmla="*/ 0 w 26"/>
                <a:gd name="T7" fmla="*/ 0 h 19"/>
                <a:gd name="T8" fmla="*/ 0 w 26"/>
                <a:gd name="T9" fmla="*/ 0 h 19"/>
                <a:gd name="T10" fmla="*/ 13 w 26"/>
                <a:gd name="T11" fmla="*/ 11 h 19"/>
                <a:gd name="T12" fmla="*/ 24 w 26"/>
                <a:gd name="T13" fmla="*/ 19 h 19"/>
                <a:gd name="T14" fmla="*/ 26 w 26"/>
                <a:gd name="T15" fmla="*/ 19 h 19"/>
                <a:gd name="T16" fmla="*/ 26 w 26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5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9" y="7"/>
                    <a:pt x="13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80"/>
            <p:cNvSpPr/>
            <p:nvPr userDrawn="1"/>
          </p:nvSpPr>
          <p:spPr bwMode="auto">
            <a:xfrm>
              <a:off x="1765300" y="6734175"/>
              <a:ext cx="282575" cy="174625"/>
            </a:xfrm>
            <a:custGeom>
              <a:avLst/>
              <a:gdLst>
                <a:gd name="T0" fmla="*/ 16 w 42"/>
                <a:gd name="T1" fmla="*/ 6 h 26"/>
                <a:gd name="T2" fmla="*/ 33 w 42"/>
                <a:gd name="T3" fmla="*/ 13 h 26"/>
                <a:gd name="T4" fmla="*/ 35 w 42"/>
                <a:gd name="T5" fmla="*/ 19 h 26"/>
                <a:gd name="T6" fmla="*/ 34 w 42"/>
                <a:gd name="T7" fmla="*/ 19 h 26"/>
                <a:gd name="T8" fmla="*/ 22 w 42"/>
                <a:gd name="T9" fmla="*/ 21 h 26"/>
                <a:gd name="T10" fmla="*/ 22 w 42"/>
                <a:gd name="T11" fmla="*/ 22 h 26"/>
                <a:gd name="T12" fmla="*/ 22 w 42"/>
                <a:gd name="T13" fmla="*/ 22 h 26"/>
                <a:gd name="T14" fmla="*/ 34 w 42"/>
                <a:gd name="T15" fmla="*/ 19 h 26"/>
                <a:gd name="T16" fmla="*/ 35 w 42"/>
                <a:gd name="T17" fmla="*/ 20 h 26"/>
                <a:gd name="T18" fmla="*/ 27 w 42"/>
                <a:gd name="T19" fmla="*/ 26 h 26"/>
                <a:gd name="T20" fmla="*/ 28 w 42"/>
                <a:gd name="T21" fmla="*/ 26 h 26"/>
                <a:gd name="T22" fmla="*/ 28 w 42"/>
                <a:gd name="T23" fmla="*/ 26 h 26"/>
                <a:gd name="T24" fmla="*/ 35 w 42"/>
                <a:gd name="T25" fmla="*/ 20 h 26"/>
                <a:gd name="T26" fmla="*/ 41 w 42"/>
                <a:gd name="T27" fmla="*/ 24 h 26"/>
                <a:gd name="T28" fmla="*/ 42 w 42"/>
                <a:gd name="T29" fmla="*/ 23 h 26"/>
                <a:gd name="T30" fmla="*/ 36 w 42"/>
                <a:gd name="T31" fmla="*/ 20 h 26"/>
                <a:gd name="T32" fmla="*/ 33 w 42"/>
                <a:gd name="T33" fmla="*/ 13 h 26"/>
                <a:gd name="T34" fmla="*/ 17 w 42"/>
                <a:gd name="T35" fmla="*/ 6 h 26"/>
                <a:gd name="T36" fmla="*/ 17 w 42"/>
                <a:gd name="T37" fmla="*/ 6 h 26"/>
                <a:gd name="T38" fmla="*/ 9 w 42"/>
                <a:gd name="T39" fmla="*/ 0 h 26"/>
                <a:gd name="T40" fmla="*/ 8 w 42"/>
                <a:gd name="T41" fmla="*/ 0 h 26"/>
                <a:gd name="T42" fmla="*/ 8 w 42"/>
                <a:gd name="T43" fmla="*/ 0 h 26"/>
                <a:gd name="T44" fmla="*/ 16 w 42"/>
                <a:gd name="T45" fmla="*/ 6 h 26"/>
                <a:gd name="T46" fmla="*/ 16 w 42"/>
                <a:gd name="T47" fmla="*/ 6 h 26"/>
                <a:gd name="T48" fmla="*/ 1 w 42"/>
                <a:gd name="T49" fmla="*/ 2 h 26"/>
                <a:gd name="T50" fmla="*/ 0 w 42"/>
                <a:gd name="T51" fmla="*/ 2 h 26"/>
                <a:gd name="T52" fmla="*/ 1 w 42"/>
                <a:gd name="T53" fmla="*/ 3 h 26"/>
                <a:gd name="T54" fmla="*/ 15 w 42"/>
                <a:gd name="T55" fmla="*/ 6 h 26"/>
                <a:gd name="T56" fmla="*/ 4 w 42"/>
                <a:gd name="T57" fmla="*/ 6 h 26"/>
                <a:gd name="T58" fmla="*/ 4 w 42"/>
                <a:gd name="T59" fmla="*/ 6 h 26"/>
                <a:gd name="T60" fmla="*/ 5 w 42"/>
                <a:gd name="T61" fmla="*/ 6 h 26"/>
                <a:gd name="T62" fmla="*/ 16 w 42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26">
                  <a:moveTo>
                    <a:pt x="16" y="6"/>
                  </a:moveTo>
                  <a:cubicBezTo>
                    <a:pt x="22" y="8"/>
                    <a:pt x="29" y="10"/>
                    <a:pt x="33" y="13"/>
                  </a:cubicBezTo>
                  <a:cubicBezTo>
                    <a:pt x="36" y="15"/>
                    <a:pt x="36" y="17"/>
                    <a:pt x="35" y="19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3" y="18"/>
                    <a:pt x="26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0"/>
                    <a:pt x="33" y="19"/>
                    <a:pt x="34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3" y="22"/>
                    <a:pt x="30" y="25"/>
                    <a:pt x="27" y="26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0" y="25"/>
                    <a:pt x="34" y="23"/>
                    <a:pt x="35" y="20"/>
                  </a:cubicBezTo>
                  <a:cubicBezTo>
                    <a:pt x="37" y="21"/>
                    <a:pt x="39" y="22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39" y="22"/>
                    <a:pt x="37" y="21"/>
                    <a:pt x="36" y="20"/>
                  </a:cubicBezTo>
                  <a:cubicBezTo>
                    <a:pt x="37" y="17"/>
                    <a:pt x="37" y="15"/>
                    <a:pt x="33" y="13"/>
                  </a:cubicBezTo>
                  <a:cubicBezTo>
                    <a:pt x="29" y="10"/>
                    <a:pt x="23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3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4"/>
                    <a:pt x="5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3"/>
                    <a:pt x="10" y="4"/>
                    <a:pt x="15" y="6"/>
                  </a:cubicBezTo>
                  <a:cubicBezTo>
                    <a:pt x="13" y="6"/>
                    <a:pt x="8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11" y="6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82"/>
            <p:cNvSpPr/>
            <p:nvPr userDrawn="1"/>
          </p:nvSpPr>
          <p:spPr bwMode="auto">
            <a:xfrm>
              <a:off x="1846263" y="6788150"/>
              <a:ext cx="87313" cy="60325"/>
            </a:xfrm>
            <a:custGeom>
              <a:avLst/>
              <a:gdLst>
                <a:gd name="T0" fmla="*/ 13 w 13"/>
                <a:gd name="T1" fmla="*/ 6 h 9"/>
                <a:gd name="T2" fmla="*/ 13 w 13"/>
                <a:gd name="T3" fmla="*/ 5 h 9"/>
                <a:gd name="T4" fmla="*/ 0 w 13"/>
                <a:gd name="T5" fmla="*/ 0 h 9"/>
                <a:gd name="T6" fmla="*/ 2 w 13"/>
                <a:gd name="T7" fmla="*/ 1 h 9"/>
                <a:gd name="T8" fmla="*/ 1 w 13"/>
                <a:gd name="T9" fmla="*/ 1 h 9"/>
                <a:gd name="T10" fmla="*/ 12 w 13"/>
                <a:gd name="T11" fmla="*/ 6 h 9"/>
                <a:gd name="T12" fmla="*/ 10 w 13"/>
                <a:gd name="T13" fmla="*/ 8 h 9"/>
                <a:gd name="T14" fmla="*/ 10 w 13"/>
                <a:gd name="T15" fmla="*/ 8 h 9"/>
                <a:gd name="T16" fmla="*/ 10 w 13"/>
                <a:gd name="T17" fmla="*/ 9 h 9"/>
                <a:gd name="T18" fmla="*/ 13 w 13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3" y="6"/>
                  </a:move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7" y="2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8" y="3"/>
                    <a:pt x="12" y="5"/>
                    <a:pt x="12" y="6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3" y="6"/>
                    <a:pt x="13" y="6"/>
                    <a:pt x="13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83"/>
            <p:cNvSpPr/>
            <p:nvPr userDrawn="1"/>
          </p:nvSpPr>
          <p:spPr bwMode="auto">
            <a:xfrm>
              <a:off x="1939925" y="6761163"/>
              <a:ext cx="120650" cy="93663"/>
            </a:xfrm>
            <a:custGeom>
              <a:avLst/>
              <a:gdLst>
                <a:gd name="T0" fmla="*/ 18 w 18"/>
                <a:gd name="T1" fmla="*/ 14 h 14"/>
                <a:gd name="T2" fmla="*/ 7 w 18"/>
                <a:gd name="T3" fmla="*/ 8 h 14"/>
                <a:gd name="T4" fmla="*/ 0 w 18"/>
                <a:gd name="T5" fmla="*/ 0 h 14"/>
                <a:gd name="T6" fmla="*/ 1 w 18"/>
                <a:gd name="T7" fmla="*/ 1 h 14"/>
                <a:gd name="T8" fmla="*/ 6 w 18"/>
                <a:gd name="T9" fmla="*/ 9 h 14"/>
                <a:gd name="T10" fmla="*/ 6 w 18"/>
                <a:gd name="T11" fmla="*/ 9 h 14"/>
                <a:gd name="T12" fmla="*/ 7 w 18"/>
                <a:gd name="T13" fmla="*/ 9 h 14"/>
                <a:gd name="T14" fmla="*/ 17 w 18"/>
                <a:gd name="T15" fmla="*/ 14 h 14"/>
                <a:gd name="T16" fmla="*/ 17 w 18"/>
                <a:gd name="T17" fmla="*/ 14 h 14"/>
                <a:gd name="T18" fmla="*/ 18 w 18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8" y="14"/>
                  </a:moveTo>
                  <a:cubicBezTo>
                    <a:pt x="15" y="12"/>
                    <a:pt x="10" y="9"/>
                    <a:pt x="7" y="8"/>
                  </a:cubicBezTo>
                  <a:cubicBezTo>
                    <a:pt x="7" y="8"/>
                    <a:pt x="4" y="3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4" y="4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10"/>
                    <a:pt x="14" y="12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9" name="组合 468"/>
          <p:cNvGrpSpPr/>
          <p:nvPr userDrawn="1"/>
        </p:nvGrpSpPr>
        <p:grpSpPr>
          <a:xfrm>
            <a:off x="3903194" y="6555699"/>
            <a:ext cx="465138" cy="230188"/>
            <a:chOff x="4470400" y="6219825"/>
            <a:chExt cx="465138" cy="230188"/>
          </a:xfrm>
        </p:grpSpPr>
        <p:sp>
          <p:nvSpPr>
            <p:cNvPr id="330" name="Freeform 92"/>
            <p:cNvSpPr/>
            <p:nvPr userDrawn="1"/>
          </p:nvSpPr>
          <p:spPr bwMode="auto">
            <a:xfrm>
              <a:off x="4476750" y="6219825"/>
              <a:ext cx="458788" cy="203200"/>
            </a:xfrm>
            <a:custGeom>
              <a:avLst/>
              <a:gdLst>
                <a:gd name="T0" fmla="*/ 12 w 68"/>
                <a:gd name="T1" fmla="*/ 25 h 30"/>
                <a:gd name="T2" fmla="*/ 19 w 68"/>
                <a:gd name="T3" fmla="*/ 29 h 30"/>
                <a:gd name="T4" fmla="*/ 19 w 68"/>
                <a:gd name="T5" fmla="*/ 27 h 30"/>
                <a:gd name="T6" fmla="*/ 37 w 68"/>
                <a:gd name="T7" fmla="*/ 28 h 30"/>
                <a:gd name="T8" fmla="*/ 34 w 68"/>
                <a:gd name="T9" fmla="*/ 25 h 30"/>
                <a:gd name="T10" fmla="*/ 57 w 68"/>
                <a:gd name="T11" fmla="*/ 23 h 30"/>
                <a:gd name="T12" fmla="*/ 55 w 68"/>
                <a:gd name="T13" fmla="*/ 21 h 30"/>
                <a:gd name="T14" fmla="*/ 65 w 68"/>
                <a:gd name="T15" fmla="*/ 17 h 30"/>
                <a:gd name="T16" fmla="*/ 57 w 68"/>
                <a:gd name="T17" fmla="*/ 16 h 30"/>
                <a:gd name="T18" fmla="*/ 59 w 68"/>
                <a:gd name="T19" fmla="*/ 14 h 30"/>
                <a:gd name="T20" fmla="*/ 46 w 68"/>
                <a:gd name="T21" fmla="*/ 15 h 30"/>
                <a:gd name="T22" fmla="*/ 64 w 68"/>
                <a:gd name="T23" fmla="*/ 8 h 30"/>
                <a:gd name="T24" fmla="*/ 60 w 68"/>
                <a:gd name="T25" fmla="*/ 7 h 30"/>
                <a:gd name="T26" fmla="*/ 68 w 68"/>
                <a:gd name="T27" fmla="*/ 0 h 30"/>
                <a:gd name="T28" fmla="*/ 51 w 68"/>
                <a:gd name="T29" fmla="*/ 3 h 30"/>
                <a:gd name="T30" fmla="*/ 50 w 68"/>
                <a:gd name="T31" fmla="*/ 2 h 30"/>
                <a:gd name="T32" fmla="*/ 35 w 68"/>
                <a:gd name="T33" fmla="*/ 10 h 30"/>
                <a:gd name="T34" fmla="*/ 32 w 68"/>
                <a:gd name="T35" fmla="*/ 3 h 30"/>
                <a:gd name="T36" fmla="*/ 29 w 68"/>
                <a:gd name="T37" fmla="*/ 5 h 30"/>
                <a:gd name="T38" fmla="*/ 24 w 68"/>
                <a:gd name="T39" fmla="*/ 0 h 30"/>
                <a:gd name="T40" fmla="*/ 14 w 68"/>
                <a:gd name="T41" fmla="*/ 9 h 30"/>
                <a:gd name="T42" fmla="*/ 10 w 68"/>
                <a:gd name="T43" fmla="*/ 8 h 30"/>
                <a:gd name="T44" fmla="*/ 10 w 68"/>
                <a:gd name="T45" fmla="*/ 16 h 30"/>
                <a:gd name="T46" fmla="*/ 0 w 68"/>
                <a:gd name="T47" fmla="*/ 16 h 30"/>
                <a:gd name="T48" fmla="*/ 5 w 68"/>
                <a:gd name="T49" fmla="*/ 22 h 30"/>
                <a:gd name="T50" fmla="*/ 2 w 68"/>
                <a:gd name="T51" fmla="*/ 23 h 30"/>
                <a:gd name="T52" fmla="*/ 12 w 68"/>
                <a:gd name="T5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30">
                  <a:moveTo>
                    <a:pt x="12" y="25"/>
                  </a:moveTo>
                  <a:cubicBezTo>
                    <a:pt x="12" y="25"/>
                    <a:pt x="13" y="28"/>
                    <a:pt x="19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26" y="30"/>
                    <a:pt x="37" y="28"/>
                  </a:cubicBezTo>
                  <a:cubicBezTo>
                    <a:pt x="37" y="28"/>
                    <a:pt x="34" y="25"/>
                    <a:pt x="34" y="25"/>
                  </a:cubicBezTo>
                  <a:cubicBezTo>
                    <a:pt x="34" y="25"/>
                    <a:pt x="48" y="25"/>
                    <a:pt x="57" y="2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62" y="19"/>
                    <a:pt x="65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0" y="15"/>
                    <a:pt x="46" y="15"/>
                  </a:cubicBezTo>
                  <a:cubicBezTo>
                    <a:pt x="46" y="15"/>
                    <a:pt x="61" y="10"/>
                    <a:pt x="64" y="8"/>
                  </a:cubicBezTo>
                  <a:cubicBezTo>
                    <a:pt x="67" y="7"/>
                    <a:pt x="60" y="7"/>
                    <a:pt x="60" y="7"/>
                  </a:cubicBezTo>
                  <a:cubicBezTo>
                    <a:pt x="60" y="7"/>
                    <a:pt x="68" y="1"/>
                    <a:pt x="68" y="0"/>
                  </a:cubicBezTo>
                  <a:cubicBezTo>
                    <a:pt x="68" y="0"/>
                    <a:pt x="51" y="3"/>
                    <a:pt x="51" y="3"/>
                  </a:cubicBezTo>
                  <a:cubicBezTo>
                    <a:pt x="51" y="3"/>
                    <a:pt x="50" y="2"/>
                    <a:pt x="50" y="2"/>
                  </a:cubicBezTo>
                  <a:cubicBezTo>
                    <a:pt x="49" y="2"/>
                    <a:pt x="41" y="6"/>
                    <a:pt x="35" y="10"/>
                  </a:cubicBezTo>
                  <a:cubicBezTo>
                    <a:pt x="35" y="10"/>
                    <a:pt x="32" y="4"/>
                    <a:pt x="32" y="3"/>
                  </a:cubicBezTo>
                  <a:cubicBezTo>
                    <a:pt x="32" y="3"/>
                    <a:pt x="30" y="5"/>
                    <a:pt x="29" y="5"/>
                  </a:cubicBezTo>
                  <a:cubicBezTo>
                    <a:pt x="28" y="5"/>
                    <a:pt x="25" y="0"/>
                    <a:pt x="24" y="0"/>
                  </a:cubicBezTo>
                  <a:cubicBezTo>
                    <a:pt x="23" y="0"/>
                    <a:pt x="16" y="5"/>
                    <a:pt x="14" y="9"/>
                  </a:cubicBezTo>
                  <a:cubicBezTo>
                    <a:pt x="14" y="9"/>
                    <a:pt x="10" y="8"/>
                    <a:pt x="10" y="8"/>
                  </a:cubicBezTo>
                  <a:cubicBezTo>
                    <a:pt x="9" y="9"/>
                    <a:pt x="7" y="14"/>
                    <a:pt x="10" y="16"/>
                  </a:cubicBezTo>
                  <a:cubicBezTo>
                    <a:pt x="10" y="16"/>
                    <a:pt x="1" y="16"/>
                    <a:pt x="0" y="16"/>
                  </a:cubicBezTo>
                  <a:cubicBezTo>
                    <a:pt x="0" y="16"/>
                    <a:pt x="1" y="20"/>
                    <a:pt x="5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7" y="25"/>
                    <a:pt x="12" y="25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94"/>
            <p:cNvSpPr/>
            <p:nvPr userDrawn="1"/>
          </p:nvSpPr>
          <p:spPr bwMode="auto">
            <a:xfrm>
              <a:off x="4752975" y="6234113"/>
              <a:ext cx="161925" cy="60325"/>
            </a:xfrm>
            <a:custGeom>
              <a:avLst/>
              <a:gdLst>
                <a:gd name="T0" fmla="*/ 9 w 24"/>
                <a:gd name="T1" fmla="*/ 0 h 9"/>
                <a:gd name="T2" fmla="*/ 1 w 24"/>
                <a:gd name="T3" fmla="*/ 8 h 9"/>
                <a:gd name="T4" fmla="*/ 23 w 24"/>
                <a:gd name="T5" fmla="*/ 6 h 9"/>
                <a:gd name="T6" fmla="*/ 24 w 24"/>
                <a:gd name="T7" fmla="*/ 6 h 9"/>
                <a:gd name="T8" fmla="*/ 2 w 24"/>
                <a:gd name="T9" fmla="*/ 8 h 9"/>
                <a:gd name="T10" fmla="*/ 2 w 24"/>
                <a:gd name="T11" fmla="*/ 8 h 9"/>
                <a:gd name="T12" fmla="*/ 9 w 24"/>
                <a:gd name="T13" fmla="*/ 0 h 9"/>
                <a:gd name="T14" fmla="*/ 9 w 24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9" y="0"/>
                  </a:moveTo>
                  <a:cubicBezTo>
                    <a:pt x="5" y="3"/>
                    <a:pt x="0" y="7"/>
                    <a:pt x="1" y="8"/>
                  </a:cubicBezTo>
                  <a:cubicBezTo>
                    <a:pt x="1" y="9"/>
                    <a:pt x="14" y="8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1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5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95"/>
            <p:cNvSpPr/>
            <p:nvPr userDrawn="1"/>
          </p:nvSpPr>
          <p:spPr bwMode="auto">
            <a:xfrm>
              <a:off x="4476750" y="6327775"/>
              <a:ext cx="249238" cy="88900"/>
            </a:xfrm>
            <a:custGeom>
              <a:avLst/>
              <a:gdLst>
                <a:gd name="T0" fmla="*/ 0 w 37"/>
                <a:gd name="T1" fmla="*/ 0 h 13"/>
                <a:gd name="T2" fmla="*/ 17 w 37"/>
                <a:gd name="T3" fmla="*/ 5 h 13"/>
                <a:gd name="T4" fmla="*/ 35 w 37"/>
                <a:gd name="T5" fmla="*/ 13 h 13"/>
                <a:gd name="T6" fmla="*/ 37 w 37"/>
                <a:gd name="T7" fmla="*/ 12 h 13"/>
                <a:gd name="T8" fmla="*/ 37 w 37"/>
                <a:gd name="T9" fmla="*/ 12 h 13"/>
                <a:gd name="T10" fmla="*/ 18 w 37"/>
                <a:gd name="T11" fmla="*/ 5 h 13"/>
                <a:gd name="T12" fmla="*/ 2 w 37"/>
                <a:gd name="T13" fmla="*/ 0 h 13"/>
                <a:gd name="T14" fmla="*/ 0 w 37"/>
                <a:gd name="T15" fmla="*/ 0 h 13"/>
                <a:gd name="T16" fmla="*/ 0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31" y="12"/>
                    <a:pt x="35" y="13"/>
                  </a:cubicBezTo>
                  <a:cubicBezTo>
                    <a:pt x="36" y="13"/>
                    <a:pt x="36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4" y="12"/>
                    <a:pt x="24" y="8"/>
                    <a:pt x="18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96"/>
            <p:cNvSpPr/>
            <p:nvPr userDrawn="1"/>
          </p:nvSpPr>
          <p:spPr bwMode="auto">
            <a:xfrm>
              <a:off x="4537075" y="6219825"/>
              <a:ext cx="377825" cy="155575"/>
            </a:xfrm>
            <a:custGeom>
              <a:avLst/>
              <a:gdLst>
                <a:gd name="T0" fmla="*/ 37 w 56"/>
                <a:gd name="T1" fmla="*/ 19 h 23"/>
                <a:gd name="T2" fmla="*/ 15 w 56"/>
                <a:gd name="T3" fmla="*/ 18 h 23"/>
                <a:gd name="T4" fmla="*/ 10 w 56"/>
                <a:gd name="T5" fmla="*/ 11 h 23"/>
                <a:gd name="T6" fmla="*/ 10 w 56"/>
                <a:gd name="T7" fmla="*/ 11 h 23"/>
                <a:gd name="T8" fmla="*/ 23 w 56"/>
                <a:gd name="T9" fmla="*/ 4 h 23"/>
                <a:gd name="T10" fmla="*/ 23 w 56"/>
                <a:gd name="T11" fmla="*/ 3 h 23"/>
                <a:gd name="T12" fmla="*/ 23 w 56"/>
                <a:gd name="T13" fmla="*/ 3 h 23"/>
                <a:gd name="T14" fmla="*/ 11 w 56"/>
                <a:gd name="T15" fmla="*/ 11 h 23"/>
                <a:gd name="T16" fmla="*/ 10 w 56"/>
                <a:gd name="T17" fmla="*/ 11 h 23"/>
                <a:gd name="T18" fmla="*/ 16 w 56"/>
                <a:gd name="T19" fmla="*/ 0 h 23"/>
                <a:gd name="T20" fmla="*/ 15 w 56"/>
                <a:gd name="T21" fmla="*/ 0 h 23"/>
                <a:gd name="T22" fmla="*/ 15 w 56"/>
                <a:gd name="T23" fmla="*/ 0 h 23"/>
                <a:gd name="T24" fmla="*/ 9 w 56"/>
                <a:gd name="T25" fmla="*/ 10 h 23"/>
                <a:gd name="T26" fmla="*/ 0 w 56"/>
                <a:gd name="T27" fmla="*/ 9 h 23"/>
                <a:gd name="T28" fmla="*/ 0 w 56"/>
                <a:gd name="T29" fmla="*/ 9 h 23"/>
                <a:gd name="T30" fmla="*/ 9 w 56"/>
                <a:gd name="T31" fmla="*/ 11 h 23"/>
                <a:gd name="T32" fmla="*/ 14 w 56"/>
                <a:gd name="T33" fmla="*/ 18 h 23"/>
                <a:gd name="T34" fmla="*/ 36 w 56"/>
                <a:gd name="T35" fmla="*/ 20 h 23"/>
                <a:gd name="T36" fmla="*/ 35 w 56"/>
                <a:gd name="T37" fmla="*/ 20 h 23"/>
                <a:gd name="T38" fmla="*/ 47 w 56"/>
                <a:gd name="T39" fmla="*/ 23 h 23"/>
                <a:gd name="T40" fmla="*/ 48 w 56"/>
                <a:gd name="T41" fmla="*/ 23 h 23"/>
                <a:gd name="T42" fmla="*/ 48 w 56"/>
                <a:gd name="T43" fmla="*/ 22 h 23"/>
                <a:gd name="T44" fmla="*/ 36 w 56"/>
                <a:gd name="T45" fmla="*/ 20 h 23"/>
                <a:gd name="T46" fmla="*/ 37 w 56"/>
                <a:gd name="T47" fmla="*/ 19 h 23"/>
                <a:gd name="T48" fmla="*/ 55 w 56"/>
                <a:gd name="T49" fmla="*/ 18 h 23"/>
                <a:gd name="T50" fmla="*/ 56 w 56"/>
                <a:gd name="T51" fmla="*/ 17 h 23"/>
                <a:gd name="T52" fmla="*/ 55 w 56"/>
                <a:gd name="T53" fmla="*/ 17 h 23"/>
                <a:gd name="T54" fmla="*/ 38 w 56"/>
                <a:gd name="T55" fmla="*/ 19 h 23"/>
                <a:gd name="T56" fmla="*/ 50 w 56"/>
                <a:gd name="T57" fmla="*/ 14 h 23"/>
                <a:gd name="T58" fmla="*/ 50 w 56"/>
                <a:gd name="T59" fmla="*/ 14 h 23"/>
                <a:gd name="T60" fmla="*/ 49 w 56"/>
                <a:gd name="T61" fmla="*/ 14 h 23"/>
                <a:gd name="T62" fmla="*/ 37 w 56"/>
                <a:gd name="T6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23">
                  <a:moveTo>
                    <a:pt x="37" y="19"/>
                  </a:moveTo>
                  <a:cubicBezTo>
                    <a:pt x="29" y="19"/>
                    <a:pt x="20" y="19"/>
                    <a:pt x="15" y="18"/>
                  </a:cubicBezTo>
                  <a:cubicBezTo>
                    <a:pt x="10" y="17"/>
                    <a:pt x="9" y="14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9" y="7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7" y="8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7"/>
                    <a:pt x="13" y="3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3"/>
                    <a:pt x="10" y="7"/>
                    <a:pt x="9" y="10"/>
                  </a:cubicBezTo>
                  <a:cubicBezTo>
                    <a:pt x="7" y="10"/>
                    <a:pt x="3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9" y="11"/>
                  </a:cubicBezTo>
                  <a:cubicBezTo>
                    <a:pt x="8" y="14"/>
                    <a:pt x="9" y="17"/>
                    <a:pt x="14" y="18"/>
                  </a:cubicBezTo>
                  <a:cubicBezTo>
                    <a:pt x="19" y="20"/>
                    <a:pt x="28" y="20"/>
                    <a:pt x="3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42" y="22"/>
                    <a:pt x="47" y="23"/>
                  </a:cubicBezTo>
                  <a:cubicBezTo>
                    <a:pt x="47" y="23"/>
                    <a:pt x="47" y="23"/>
                    <a:pt x="48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2" y="21"/>
                    <a:pt x="37" y="20"/>
                    <a:pt x="36" y="20"/>
                  </a:cubicBezTo>
                  <a:cubicBezTo>
                    <a:pt x="36" y="20"/>
                    <a:pt x="37" y="20"/>
                    <a:pt x="37" y="19"/>
                  </a:cubicBezTo>
                  <a:cubicBezTo>
                    <a:pt x="44" y="19"/>
                    <a:pt x="50" y="18"/>
                    <a:pt x="55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1" y="18"/>
                    <a:pt x="45" y="18"/>
                    <a:pt x="38" y="19"/>
                  </a:cubicBezTo>
                  <a:cubicBezTo>
                    <a:pt x="40" y="18"/>
                    <a:pt x="45" y="16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2" y="17"/>
                    <a:pt x="38" y="18"/>
                    <a:pt x="37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97"/>
            <p:cNvSpPr/>
            <p:nvPr userDrawn="1"/>
          </p:nvSpPr>
          <p:spPr bwMode="auto">
            <a:xfrm>
              <a:off x="4470400" y="6246813"/>
              <a:ext cx="384175" cy="203200"/>
            </a:xfrm>
            <a:custGeom>
              <a:avLst/>
              <a:gdLst>
                <a:gd name="T0" fmla="*/ 0 w 57"/>
                <a:gd name="T1" fmla="*/ 30 h 30"/>
                <a:gd name="T2" fmla="*/ 0 w 57"/>
                <a:gd name="T3" fmla="*/ 29 h 30"/>
                <a:gd name="T4" fmla="*/ 0 w 57"/>
                <a:gd name="T5" fmla="*/ 29 h 30"/>
                <a:gd name="T6" fmla="*/ 1 w 57"/>
                <a:gd name="T7" fmla="*/ 29 h 30"/>
                <a:gd name="T8" fmla="*/ 1 w 57"/>
                <a:gd name="T9" fmla="*/ 28 h 30"/>
                <a:gd name="T10" fmla="*/ 3 w 57"/>
                <a:gd name="T11" fmla="*/ 27 h 30"/>
                <a:gd name="T12" fmla="*/ 5 w 57"/>
                <a:gd name="T13" fmla="*/ 25 h 30"/>
                <a:gd name="T14" fmla="*/ 12 w 57"/>
                <a:gd name="T15" fmla="*/ 21 h 30"/>
                <a:gd name="T16" fmla="*/ 26 w 57"/>
                <a:gd name="T17" fmla="*/ 13 h 30"/>
                <a:gd name="T18" fmla="*/ 30 w 57"/>
                <a:gd name="T19" fmla="*/ 12 h 30"/>
                <a:gd name="T20" fmla="*/ 33 w 57"/>
                <a:gd name="T21" fmla="*/ 10 h 30"/>
                <a:gd name="T22" fmla="*/ 41 w 57"/>
                <a:gd name="T23" fmla="*/ 7 h 30"/>
                <a:gd name="T24" fmla="*/ 49 w 57"/>
                <a:gd name="T25" fmla="*/ 3 h 30"/>
                <a:gd name="T26" fmla="*/ 57 w 57"/>
                <a:gd name="T27" fmla="*/ 0 h 30"/>
                <a:gd name="T28" fmla="*/ 49 w 57"/>
                <a:gd name="T29" fmla="*/ 4 h 30"/>
                <a:gd name="T30" fmla="*/ 41 w 57"/>
                <a:gd name="T31" fmla="*/ 7 h 30"/>
                <a:gd name="T32" fmla="*/ 34 w 57"/>
                <a:gd name="T33" fmla="*/ 10 h 30"/>
                <a:gd name="T34" fmla="*/ 30 w 57"/>
                <a:gd name="T35" fmla="*/ 12 h 30"/>
                <a:gd name="T36" fmla="*/ 26 w 57"/>
                <a:gd name="T37" fmla="*/ 14 h 30"/>
                <a:gd name="T38" fmla="*/ 13 w 57"/>
                <a:gd name="T39" fmla="*/ 21 h 30"/>
                <a:gd name="T40" fmla="*/ 7 w 57"/>
                <a:gd name="T41" fmla="*/ 25 h 30"/>
                <a:gd name="T42" fmla="*/ 4 w 57"/>
                <a:gd name="T43" fmla="*/ 27 h 30"/>
                <a:gd name="T44" fmla="*/ 3 w 57"/>
                <a:gd name="T45" fmla="*/ 28 h 30"/>
                <a:gd name="T46" fmla="*/ 2 w 57"/>
                <a:gd name="T47" fmla="*/ 29 h 30"/>
                <a:gd name="T48" fmla="*/ 2 w 57"/>
                <a:gd name="T49" fmla="*/ 29 h 30"/>
                <a:gd name="T50" fmla="*/ 2 w 57"/>
                <a:gd name="T51" fmla="*/ 29 h 30"/>
                <a:gd name="T52" fmla="*/ 2 w 57"/>
                <a:gd name="T53" fmla="*/ 29 h 30"/>
                <a:gd name="T54" fmla="*/ 1 w 57"/>
                <a:gd name="T55" fmla="*/ 30 h 30"/>
                <a:gd name="T56" fmla="*/ 0 w 57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30">
                  <a:moveTo>
                    <a:pt x="0" y="30"/>
                  </a:moveTo>
                  <a:cubicBezTo>
                    <a:pt x="0" y="30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4" y="26"/>
                    <a:pt x="4" y="26"/>
                    <a:pt x="5" y="25"/>
                  </a:cubicBezTo>
                  <a:cubicBezTo>
                    <a:pt x="7" y="24"/>
                    <a:pt x="10" y="22"/>
                    <a:pt x="12" y="21"/>
                  </a:cubicBezTo>
                  <a:cubicBezTo>
                    <a:pt x="16" y="18"/>
                    <a:pt x="21" y="16"/>
                    <a:pt x="26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2" y="10"/>
                    <a:pt x="33" y="10"/>
                  </a:cubicBezTo>
                  <a:cubicBezTo>
                    <a:pt x="36" y="9"/>
                    <a:pt x="39" y="8"/>
                    <a:pt x="41" y="7"/>
                  </a:cubicBezTo>
                  <a:cubicBezTo>
                    <a:pt x="44" y="6"/>
                    <a:pt x="47" y="4"/>
                    <a:pt x="49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5"/>
                    <a:pt x="44" y="6"/>
                    <a:pt x="41" y="7"/>
                  </a:cubicBezTo>
                  <a:cubicBezTo>
                    <a:pt x="39" y="8"/>
                    <a:pt x="36" y="9"/>
                    <a:pt x="34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6"/>
                    <a:pt x="17" y="19"/>
                    <a:pt x="13" y="21"/>
                  </a:cubicBezTo>
                  <a:cubicBezTo>
                    <a:pt x="11" y="23"/>
                    <a:pt x="9" y="24"/>
                    <a:pt x="7" y="25"/>
                  </a:cubicBezTo>
                  <a:cubicBezTo>
                    <a:pt x="6" y="26"/>
                    <a:pt x="5" y="27"/>
                    <a:pt x="4" y="27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3" y="29"/>
                    <a:pt x="3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30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98"/>
            <p:cNvSpPr/>
            <p:nvPr userDrawn="1"/>
          </p:nvSpPr>
          <p:spPr bwMode="auto">
            <a:xfrm>
              <a:off x="4692650" y="6281738"/>
              <a:ext cx="120650" cy="39688"/>
            </a:xfrm>
            <a:custGeom>
              <a:avLst/>
              <a:gdLst>
                <a:gd name="T0" fmla="*/ 0 w 18"/>
                <a:gd name="T1" fmla="*/ 5 h 6"/>
                <a:gd name="T2" fmla="*/ 0 w 18"/>
                <a:gd name="T3" fmla="*/ 5 h 6"/>
                <a:gd name="T4" fmla="*/ 18 w 18"/>
                <a:gd name="T5" fmla="*/ 6 h 6"/>
                <a:gd name="T6" fmla="*/ 14 w 18"/>
                <a:gd name="T7" fmla="*/ 6 h 6"/>
                <a:gd name="T8" fmla="*/ 15 w 18"/>
                <a:gd name="T9" fmla="*/ 5 h 6"/>
                <a:gd name="T10" fmla="*/ 1 w 18"/>
                <a:gd name="T11" fmla="*/ 5 h 6"/>
                <a:gd name="T12" fmla="*/ 3 w 18"/>
                <a:gd name="T13" fmla="*/ 1 h 6"/>
                <a:gd name="T14" fmla="*/ 3 w 18"/>
                <a:gd name="T15" fmla="*/ 1 h 6"/>
                <a:gd name="T16" fmla="*/ 2 w 18"/>
                <a:gd name="T17" fmla="*/ 0 h 6"/>
                <a:gd name="T18" fmla="*/ 0 w 18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8" y="6"/>
                    <a:pt x="18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5" y="5"/>
                    <a:pt x="15" y="5"/>
                  </a:cubicBezTo>
                  <a:cubicBezTo>
                    <a:pt x="7" y="6"/>
                    <a:pt x="1" y="5"/>
                    <a:pt x="1" y="5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4" name="组合 463"/>
          <p:cNvGrpSpPr/>
          <p:nvPr userDrawn="1"/>
        </p:nvGrpSpPr>
        <p:grpSpPr>
          <a:xfrm>
            <a:off x="11099539" y="6442627"/>
            <a:ext cx="471487" cy="236537"/>
            <a:chOff x="11644313" y="5862638"/>
            <a:chExt cx="471487" cy="236537"/>
          </a:xfrm>
        </p:grpSpPr>
        <p:sp>
          <p:nvSpPr>
            <p:cNvPr id="338" name="Freeform 100"/>
            <p:cNvSpPr/>
            <p:nvPr userDrawn="1"/>
          </p:nvSpPr>
          <p:spPr bwMode="auto">
            <a:xfrm>
              <a:off x="11652250" y="5862638"/>
              <a:ext cx="463550" cy="203200"/>
            </a:xfrm>
            <a:custGeom>
              <a:avLst/>
              <a:gdLst>
                <a:gd name="T0" fmla="*/ 12 w 69"/>
                <a:gd name="T1" fmla="*/ 25 h 30"/>
                <a:gd name="T2" fmla="*/ 19 w 69"/>
                <a:gd name="T3" fmla="*/ 29 h 30"/>
                <a:gd name="T4" fmla="*/ 19 w 69"/>
                <a:gd name="T5" fmla="*/ 27 h 30"/>
                <a:gd name="T6" fmla="*/ 37 w 69"/>
                <a:gd name="T7" fmla="*/ 29 h 30"/>
                <a:gd name="T8" fmla="*/ 34 w 69"/>
                <a:gd name="T9" fmla="*/ 25 h 30"/>
                <a:gd name="T10" fmla="*/ 57 w 69"/>
                <a:gd name="T11" fmla="*/ 23 h 30"/>
                <a:gd name="T12" fmla="*/ 55 w 69"/>
                <a:gd name="T13" fmla="*/ 21 h 30"/>
                <a:gd name="T14" fmla="*/ 65 w 69"/>
                <a:gd name="T15" fmla="*/ 18 h 30"/>
                <a:gd name="T16" fmla="*/ 57 w 69"/>
                <a:gd name="T17" fmla="*/ 17 h 30"/>
                <a:gd name="T18" fmla="*/ 60 w 69"/>
                <a:gd name="T19" fmla="*/ 15 h 30"/>
                <a:gd name="T20" fmla="*/ 46 w 69"/>
                <a:gd name="T21" fmla="*/ 15 h 30"/>
                <a:gd name="T22" fmla="*/ 64 w 69"/>
                <a:gd name="T23" fmla="*/ 9 h 30"/>
                <a:gd name="T24" fmla="*/ 60 w 69"/>
                <a:gd name="T25" fmla="*/ 8 h 30"/>
                <a:gd name="T26" fmla="*/ 68 w 69"/>
                <a:gd name="T27" fmla="*/ 1 h 30"/>
                <a:gd name="T28" fmla="*/ 51 w 69"/>
                <a:gd name="T29" fmla="*/ 4 h 30"/>
                <a:gd name="T30" fmla="*/ 50 w 69"/>
                <a:gd name="T31" fmla="*/ 2 h 30"/>
                <a:gd name="T32" fmla="*/ 35 w 69"/>
                <a:gd name="T33" fmla="*/ 10 h 30"/>
                <a:gd name="T34" fmla="*/ 32 w 69"/>
                <a:gd name="T35" fmla="*/ 4 h 30"/>
                <a:gd name="T36" fmla="*/ 29 w 69"/>
                <a:gd name="T37" fmla="*/ 5 h 30"/>
                <a:gd name="T38" fmla="*/ 24 w 69"/>
                <a:gd name="T39" fmla="*/ 1 h 30"/>
                <a:gd name="T40" fmla="*/ 14 w 69"/>
                <a:gd name="T41" fmla="*/ 9 h 30"/>
                <a:gd name="T42" fmla="*/ 10 w 69"/>
                <a:gd name="T43" fmla="*/ 9 h 30"/>
                <a:gd name="T44" fmla="*/ 10 w 69"/>
                <a:gd name="T45" fmla="*/ 17 h 30"/>
                <a:gd name="T46" fmla="*/ 0 w 69"/>
                <a:gd name="T47" fmla="*/ 17 h 30"/>
                <a:gd name="T48" fmla="*/ 5 w 69"/>
                <a:gd name="T49" fmla="*/ 22 h 30"/>
                <a:gd name="T50" fmla="*/ 2 w 69"/>
                <a:gd name="T51" fmla="*/ 24 h 30"/>
                <a:gd name="T52" fmla="*/ 12 w 69"/>
                <a:gd name="T5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0">
                  <a:moveTo>
                    <a:pt x="12" y="25"/>
                  </a:moveTo>
                  <a:cubicBezTo>
                    <a:pt x="12" y="25"/>
                    <a:pt x="13" y="29"/>
                    <a:pt x="19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27" y="30"/>
                    <a:pt x="37" y="29"/>
                  </a:cubicBezTo>
                  <a:cubicBezTo>
                    <a:pt x="37" y="29"/>
                    <a:pt x="34" y="26"/>
                    <a:pt x="34" y="25"/>
                  </a:cubicBezTo>
                  <a:cubicBezTo>
                    <a:pt x="34" y="25"/>
                    <a:pt x="48" y="25"/>
                    <a:pt x="57" y="2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62" y="19"/>
                    <a:pt x="65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50" y="15"/>
                    <a:pt x="46" y="15"/>
                  </a:cubicBezTo>
                  <a:cubicBezTo>
                    <a:pt x="46" y="15"/>
                    <a:pt x="61" y="10"/>
                    <a:pt x="64" y="9"/>
                  </a:cubicBezTo>
                  <a:cubicBezTo>
                    <a:pt x="67" y="7"/>
                    <a:pt x="60" y="8"/>
                    <a:pt x="60" y="8"/>
                  </a:cubicBezTo>
                  <a:cubicBezTo>
                    <a:pt x="60" y="8"/>
                    <a:pt x="69" y="2"/>
                    <a:pt x="68" y="1"/>
                  </a:cubicBezTo>
                  <a:cubicBezTo>
                    <a:pt x="68" y="0"/>
                    <a:pt x="51" y="4"/>
                    <a:pt x="51" y="4"/>
                  </a:cubicBezTo>
                  <a:cubicBezTo>
                    <a:pt x="51" y="4"/>
                    <a:pt x="50" y="2"/>
                    <a:pt x="50" y="2"/>
                  </a:cubicBezTo>
                  <a:cubicBezTo>
                    <a:pt x="49" y="2"/>
                    <a:pt x="41" y="6"/>
                    <a:pt x="35" y="10"/>
                  </a:cubicBezTo>
                  <a:cubicBezTo>
                    <a:pt x="35" y="10"/>
                    <a:pt x="33" y="4"/>
                    <a:pt x="32" y="4"/>
                  </a:cubicBezTo>
                  <a:cubicBezTo>
                    <a:pt x="32" y="3"/>
                    <a:pt x="30" y="5"/>
                    <a:pt x="29" y="5"/>
                  </a:cubicBezTo>
                  <a:cubicBezTo>
                    <a:pt x="29" y="5"/>
                    <a:pt x="25" y="1"/>
                    <a:pt x="24" y="1"/>
                  </a:cubicBezTo>
                  <a:cubicBezTo>
                    <a:pt x="24" y="1"/>
                    <a:pt x="16" y="6"/>
                    <a:pt x="14" y="9"/>
                  </a:cubicBezTo>
                  <a:cubicBezTo>
                    <a:pt x="14" y="9"/>
                    <a:pt x="10" y="8"/>
                    <a:pt x="10" y="9"/>
                  </a:cubicBezTo>
                  <a:cubicBezTo>
                    <a:pt x="9" y="9"/>
                    <a:pt x="7" y="14"/>
                    <a:pt x="10" y="17"/>
                  </a:cubicBezTo>
                  <a:cubicBezTo>
                    <a:pt x="10" y="17"/>
                    <a:pt x="1" y="17"/>
                    <a:pt x="0" y="17"/>
                  </a:cubicBezTo>
                  <a:cubicBezTo>
                    <a:pt x="0" y="17"/>
                    <a:pt x="1" y="21"/>
                    <a:pt x="5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7" y="26"/>
                    <a:pt x="12" y="25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01"/>
            <p:cNvSpPr/>
            <p:nvPr userDrawn="1"/>
          </p:nvSpPr>
          <p:spPr bwMode="auto">
            <a:xfrm>
              <a:off x="11664950" y="6011863"/>
              <a:ext cx="107950" cy="46038"/>
            </a:xfrm>
            <a:custGeom>
              <a:avLst/>
              <a:gdLst>
                <a:gd name="T0" fmla="*/ 16 w 16"/>
                <a:gd name="T1" fmla="*/ 7 h 7"/>
                <a:gd name="T2" fmla="*/ 15 w 16"/>
                <a:gd name="T3" fmla="*/ 1 h 7"/>
                <a:gd name="T4" fmla="*/ 15 w 16"/>
                <a:gd name="T5" fmla="*/ 0 h 7"/>
                <a:gd name="T6" fmla="*/ 14 w 16"/>
                <a:gd name="T7" fmla="*/ 0 h 7"/>
                <a:gd name="T8" fmla="*/ 0 w 16"/>
                <a:gd name="T9" fmla="*/ 2 h 7"/>
                <a:gd name="T10" fmla="*/ 1 w 16"/>
                <a:gd name="T11" fmla="*/ 2 h 7"/>
                <a:gd name="T12" fmla="*/ 14 w 16"/>
                <a:gd name="T13" fmla="*/ 1 h 7"/>
                <a:gd name="T14" fmla="*/ 15 w 16"/>
                <a:gd name="T15" fmla="*/ 7 h 7"/>
                <a:gd name="T16" fmla="*/ 16 w 16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5" y="5"/>
                    <a:pt x="14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6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6" y="2"/>
                    <a:pt x="12" y="1"/>
                    <a:pt x="14" y="1"/>
                  </a:cubicBezTo>
                  <a:cubicBezTo>
                    <a:pt x="13" y="3"/>
                    <a:pt x="14" y="5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02"/>
            <p:cNvSpPr/>
            <p:nvPr userDrawn="1"/>
          </p:nvSpPr>
          <p:spPr bwMode="auto">
            <a:xfrm>
              <a:off x="11928475" y="5876925"/>
              <a:ext cx="160338" cy="66675"/>
            </a:xfrm>
            <a:custGeom>
              <a:avLst/>
              <a:gdLst>
                <a:gd name="T0" fmla="*/ 9 w 24"/>
                <a:gd name="T1" fmla="*/ 0 h 10"/>
                <a:gd name="T2" fmla="*/ 1 w 24"/>
                <a:gd name="T3" fmla="*/ 9 h 10"/>
                <a:gd name="T4" fmla="*/ 23 w 24"/>
                <a:gd name="T5" fmla="*/ 7 h 10"/>
                <a:gd name="T6" fmla="*/ 24 w 24"/>
                <a:gd name="T7" fmla="*/ 6 h 10"/>
                <a:gd name="T8" fmla="*/ 2 w 24"/>
                <a:gd name="T9" fmla="*/ 8 h 10"/>
                <a:gd name="T10" fmla="*/ 2 w 24"/>
                <a:gd name="T11" fmla="*/ 8 h 10"/>
                <a:gd name="T12" fmla="*/ 9 w 24"/>
                <a:gd name="T13" fmla="*/ 1 h 10"/>
                <a:gd name="T14" fmla="*/ 9 w 2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9" y="0"/>
                  </a:moveTo>
                  <a:cubicBezTo>
                    <a:pt x="5" y="3"/>
                    <a:pt x="0" y="8"/>
                    <a:pt x="1" y="9"/>
                  </a:cubicBezTo>
                  <a:cubicBezTo>
                    <a:pt x="1" y="10"/>
                    <a:pt x="14" y="8"/>
                    <a:pt x="23" y="7"/>
                  </a:cubicBezTo>
                  <a:cubicBezTo>
                    <a:pt x="23" y="7"/>
                    <a:pt x="24" y="6"/>
                    <a:pt x="24" y="6"/>
                  </a:cubicBezTo>
                  <a:cubicBezTo>
                    <a:pt x="13" y="8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6" y="4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03"/>
            <p:cNvSpPr/>
            <p:nvPr userDrawn="1"/>
          </p:nvSpPr>
          <p:spPr bwMode="auto">
            <a:xfrm>
              <a:off x="11652250" y="5976938"/>
              <a:ext cx="249238" cy="80963"/>
            </a:xfrm>
            <a:custGeom>
              <a:avLst/>
              <a:gdLst>
                <a:gd name="T0" fmla="*/ 0 w 37"/>
                <a:gd name="T1" fmla="*/ 0 h 12"/>
                <a:gd name="T2" fmla="*/ 17 w 37"/>
                <a:gd name="T3" fmla="*/ 5 h 12"/>
                <a:gd name="T4" fmla="*/ 36 w 37"/>
                <a:gd name="T5" fmla="*/ 12 h 12"/>
                <a:gd name="T6" fmla="*/ 37 w 37"/>
                <a:gd name="T7" fmla="*/ 12 h 12"/>
                <a:gd name="T8" fmla="*/ 37 w 37"/>
                <a:gd name="T9" fmla="*/ 12 h 12"/>
                <a:gd name="T10" fmla="*/ 18 w 37"/>
                <a:gd name="T11" fmla="*/ 4 h 12"/>
                <a:gd name="T12" fmla="*/ 2 w 37"/>
                <a:gd name="T13" fmla="*/ 0 h 12"/>
                <a:gd name="T14" fmla="*/ 0 w 37"/>
                <a:gd name="T15" fmla="*/ 0 h 12"/>
                <a:gd name="T16" fmla="*/ 0 w 3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0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9" y="6"/>
                    <a:pt x="31" y="11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4" y="11"/>
                    <a:pt x="24" y="7"/>
                    <a:pt x="18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04"/>
            <p:cNvSpPr/>
            <p:nvPr userDrawn="1"/>
          </p:nvSpPr>
          <p:spPr bwMode="auto">
            <a:xfrm>
              <a:off x="11712575" y="5868988"/>
              <a:ext cx="376238" cy="149225"/>
            </a:xfrm>
            <a:custGeom>
              <a:avLst/>
              <a:gdLst>
                <a:gd name="T0" fmla="*/ 37 w 56"/>
                <a:gd name="T1" fmla="*/ 18 h 22"/>
                <a:gd name="T2" fmla="*/ 15 w 56"/>
                <a:gd name="T3" fmla="*/ 17 h 22"/>
                <a:gd name="T4" fmla="*/ 10 w 56"/>
                <a:gd name="T5" fmla="*/ 11 h 22"/>
                <a:gd name="T6" fmla="*/ 10 w 56"/>
                <a:gd name="T7" fmla="*/ 11 h 22"/>
                <a:gd name="T8" fmla="*/ 23 w 56"/>
                <a:gd name="T9" fmla="*/ 3 h 22"/>
                <a:gd name="T10" fmla="*/ 23 w 56"/>
                <a:gd name="T11" fmla="*/ 3 h 22"/>
                <a:gd name="T12" fmla="*/ 23 w 56"/>
                <a:gd name="T13" fmla="*/ 3 h 22"/>
                <a:gd name="T14" fmla="*/ 11 w 56"/>
                <a:gd name="T15" fmla="*/ 10 h 22"/>
                <a:gd name="T16" fmla="*/ 10 w 56"/>
                <a:gd name="T17" fmla="*/ 10 h 22"/>
                <a:gd name="T18" fmla="*/ 16 w 56"/>
                <a:gd name="T19" fmla="*/ 0 h 22"/>
                <a:gd name="T20" fmla="*/ 15 w 56"/>
                <a:gd name="T21" fmla="*/ 0 h 22"/>
                <a:gd name="T22" fmla="*/ 15 w 56"/>
                <a:gd name="T23" fmla="*/ 0 h 22"/>
                <a:gd name="T24" fmla="*/ 9 w 56"/>
                <a:gd name="T25" fmla="*/ 10 h 22"/>
                <a:gd name="T26" fmla="*/ 0 w 56"/>
                <a:gd name="T27" fmla="*/ 8 h 22"/>
                <a:gd name="T28" fmla="*/ 0 w 56"/>
                <a:gd name="T29" fmla="*/ 9 h 22"/>
                <a:gd name="T30" fmla="*/ 9 w 56"/>
                <a:gd name="T31" fmla="*/ 10 h 22"/>
                <a:gd name="T32" fmla="*/ 14 w 56"/>
                <a:gd name="T33" fmla="*/ 18 h 22"/>
                <a:gd name="T34" fmla="*/ 36 w 56"/>
                <a:gd name="T35" fmla="*/ 19 h 22"/>
                <a:gd name="T36" fmla="*/ 35 w 56"/>
                <a:gd name="T37" fmla="*/ 19 h 22"/>
                <a:gd name="T38" fmla="*/ 47 w 56"/>
                <a:gd name="T39" fmla="*/ 22 h 22"/>
                <a:gd name="T40" fmla="*/ 48 w 56"/>
                <a:gd name="T41" fmla="*/ 22 h 22"/>
                <a:gd name="T42" fmla="*/ 48 w 56"/>
                <a:gd name="T43" fmla="*/ 22 h 22"/>
                <a:gd name="T44" fmla="*/ 36 w 56"/>
                <a:gd name="T45" fmla="*/ 19 h 22"/>
                <a:gd name="T46" fmla="*/ 37 w 56"/>
                <a:gd name="T47" fmla="*/ 19 h 22"/>
                <a:gd name="T48" fmla="*/ 55 w 56"/>
                <a:gd name="T49" fmla="*/ 17 h 22"/>
                <a:gd name="T50" fmla="*/ 56 w 56"/>
                <a:gd name="T51" fmla="*/ 17 h 22"/>
                <a:gd name="T52" fmla="*/ 55 w 56"/>
                <a:gd name="T53" fmla="*/ 16 h 22"/>
                <a:gd name="T54" fmla="*/ 38 w 56"/>
                <a:gd name="T55" fmla="*/ 18 h 22"/>
                <a:gd name="T56" fmla="*/ 50 w 56"/>
                <a:gd name="T57" fmla="*/ 14 h 22"/>
                <a:gd name="T58" fmla="*/ 51 w 56"/>
                <a:gd name="T59" fmla="*/ 14 h 22"/>
                <a:gd name="T60" fmla="*/ 49 w 56"/>
                <a:gd name="T61" fmla="*/ 14 h 22"/>
                <a:gd name="T62" fmla="*/ 37 w 56"/>
                <a:gd name="T6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22">
                  <a:moveTo>
                    <a:pt x="37" y="18"/>
                  </a:moveTo>
                  <a:cubicBezTo>
                    <a:pt x="29" y="19"/>
                    <a:pt x="20" y="19"/>
                    <a:pt x="15" y="17"/>
                  </a:cubicBezTo>
                  <a:cubicBezTo>
                    <a:pt x="10" y="16"/>
                    <a:pt x="9" y="14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9" y="6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7" y="7"/>
                    <a:pt x="12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1" y="7"/>
                    <a:pt x="13" y="3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0" y="6"/>
                    <a:pt x="9" y="10"/>
                  </a:cubicBezTo>
                  <a:cubicBezTo>
                    <a:pt x="7" y="9"/>
                    <a:pt x="4" y="9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3" y="9"/>
                    <a:pt x="7" y="10"/>
                    <a:pt x="9" y="10"/>
                  </a:cubicBezTo>
                  <a:cubicBezTo>
                    <a:pt x="8" y="14"/>
                    <a:pt x="9" y="16"/>
                    <a:pt x="14" y="18"/>
                  </a:cubicBezTo>
                  <a:cubicBezTo>
                    <a:pt x="20" y="19"/>
                    <a:pt x="28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42" y="21"/>
                    <a:pt x="47" y="22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2" y="21"/>
                    <a:pt x="37" y="20"/>
                    <a:pt x="36" y="19"/>
                  </a:cubicBezTo>
                  <a:cubicBezTo>
                    <a:pt x="36" y="19"/>
                    <a:pt x="37" y="19"/>
                    <a:pt x="37" y="19"/>
                  </a:cubicBezTo>
                  <a:cubicBezTo>
                    <a:pt x="44" y="19"/>
                    <a:pt x="50" y="18"/>
                    <a:pt x="55" y="17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1" y="17"/>
                    <a:pt x="45" y="18"/>
                    <a:pt x="38" y="18"/>
                  </a:cubicBezTo>
                  <a:cubicBezTo>
                    <a:pt x="41" y="17"/>
                    <a:pt x="45" y="16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0" y="14"/>
                    <a:pt x="49" y="14"/>
                  </a:cubicBezTo>
                  <a:cubicBezTo>
                    <a:pt x="42" y="16"/>
                    <a:pt x="38" y="18"/>
                    <a:pt x="37" y="1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05"/>
            <p:cNvSpPr/>
            <p:nvPr userDrawn="1"/>
          </p:nvSpPr>
          <p:spPr bwMode="auto">
            <a:xfrm>
              <a:off x="11644313" y="5895975"/>
              <a:ext cx="384175" cy="203200"/>
            </a:xfrm>
            <a:custGeom>
              <a:avLst/>
              <a:gdLst>
                <a:gd name="T0" fmla="*/ 0 w 57"/>
                <a:gd name="T1" fmla="*/ 29 h 30"/>
                <a:gd name="T2" fmla="*/ 0 w 57"/>
                <a:gd name="T3" fmla="*/ 29 h 30"/>
                <a:gd name="T4" fmla="*/ 0 w 57"/>
                <a:gd name="T5" fmla="*/ 29 h 30"/>
                <a:gd name="T6" fmla="*/ 1 w 57"/>
                <a:gd name="T7" fmla="*/ 28 h 30"/>
                <a:gd name="T8" fmla="*/ 1 w 57"/>
                <a:gd name="T9" fmla="*/ 28 h 30"/>
                <a:gd name="T10" fmla="*/ 3 w 57"/>
                <a:gd name="T11" fmla="*/ 27 h 30"/>
                <a:gd name="T12" fmla="*/ 6 w 57"/>
                <a:gd name="T13" fmla="*/ 25 h 30"/>
                <a:gd name="T14" fmla="*/ 12 w 57"/>
                <a:gd name="T15" fmla="*/ 20 h 30"/>
                <a:gd name="T16" fmla="*/ 26 w 57"/>
                <a:gd name="T17" fmla="*/ 13 h 30"/>
                <a:gd name="T18" fmla="*/ 30 w 57"/>
                <a:gd name="T19" fmla="*/ 11 h 30"/>
                <a:gd name="T20" fmla="*/ 33 w 57"/>
                <a:gd name="T21" fmla="*/ 9 h 30"/>
                <a:gd name="T22" fmla="*/ 41 w 57"/>
                <a:gd name="T23" fmla="*/ 6 h 30"/>
                <a:gd name="T24" fmla="*/ 49 w 57"/>
                <a:gd name="T25" fmla="*/ 3 h 30"/>
                <a:gd name="T26" fmla="*/ 57 w 57"/>
                <a:gd name="T27" fmla="*/ 0 h 30"/>
                <a:gd name="T28" fmla="*/ 49 w 57"/>
                <a:gd name="T29" fmla="*/ 3 h 30"/>
                <a:gd name="T30" fmla="*/ 42 w 57"/>
                <a:gd name="T31" fmla="*/ 6 h 30"/>
                <a:gd name="T32" fmla="*/ 34 w 57"/>
                <a:gd name="T33" fmla="*/ 10 h 30"/>
                <a:gd name="T34" fmla="*/ 30 w 57"/>
                <a:gd name="T35" fmla="*/ 11 h 30"/>
                <a:gd name="T36" fmla="*/ 26 w 57"/>
                <a:gd name="T37" fmla="*/ 13 h 30"/>
                <a:gd name="T38" fmla="*/ 13 w 57"/>
                <a:gd name="T39" fmla="*/ 21 h 30"/>
                <a:gd name="T40" fmla="*/ 7 w 57"/>
                <a:gd name="T41" fmla="*/ 25 h 30"/>
                <a:gd name="T42" fmla="*/ 4 w 57"/>
                <a:gd name="T43" fmla="*/ 27 h 30"/>
                <a:gd name="T44" fmla="*/ 3 w 57"/>
                <a:gd name="T45" fmla="*/ 28 h 30"/>
                <a:gd name="T46" fmla="*/ 2 w 57"/>
                <a:gd name="T47" fmla="*/ 28 h 30"/>
                <a:gd name="T48" fmla="*/ 2 w 57"/>
                <a:gd name="T49" fmla="*/ 29 h 30"/>
                <a:gd name="T50" fmla="*/ 2 w 57"/>
                <a:gd name="T51" fmla="*/ 29 h 30"/>
                <a:gd name="T52" fmla="*/ 2 w 57"/>
                <a:gd name="T53" fmla="*/ 29 h 30"/>
                <a:gd name="T54" fmla="*/ 1 w 57"/>
                <a:gd name="T55" fmla="*/ 29 h 30"/>
                <a:gd name="T56" fmla="*/ 0 w 57"/>
                <a:gd name="T5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3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4" y="26"/>
                    <a:pt x="5" y="25"/>
                    <a:pt x="6" y="25"/>
                  </a:cubicBezTo>
                  <a:cubicBezTo>
                    <a:pt x="8" y="23"/>
                    <a:pt x="10" y="22"/>
                    <a:pt x="12" y="20"/>
                  </a:cubicBezTo>
                  <a:cubicBezTo>
                    <a:pt x="16" y="18"/>
                    <a:pt x="21" y="15"/>
                    <a:pt x="26" y="1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2" y="10"/>
                    <a:pt x="33" y="9"/>
                  </a:cubicBezTo>
                  <a:cubicBezTo>
                    <a:pt x="36" y="8"/>
                    <a:pt x="39" y="7"/>
                    <a:pt x="41" y="6"/>
                  </a:cubicBezTo>
                  <a:cubicBezTo>
                    <a:pt x="44" y="5"/>
                    <a:pt x="47" y="4"/>
                    <a:pt x="49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4"/>
                    <a:pt x="44" y="5"/>
                    <a:pt x="42" y="6"/>
                  </a:cubicBezTo>
                  <a:cubicBezTo>
                    <a:pt x="39" y="7"/>
                    <a:pt x="36" y="8"/>
                    <a:pt x="34" y="10"/>
                  </a:cubicBezTo>
                  <a:cubicBezTo>
                    <a:pt x="33" y="10"/>
                    <a:pt x="31" y="11"/>
                    <a:pt x="30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2" y="16"/>
                    <a:pt x="17" y="18"/>
                    <a:pt x="13" y="21"/>
                  </a:cubicBezTo>
                  <a:cubicBezTo>
                    <a:pt x="11" y="22"/>
                    <a:pt x="9" y="23"/>
                    <a:pt x="7" y="25"/>
                  </a:cubicBezTo>
                  <a:cubicBezTo>
                    <a:pt x="6" y="26"/>
                    <a:pt x="5" y="26"/>
                    <a:pt x="4" y="27"/>
                  </a:cubicBezTo>
                  <a:cubicBezTo>
                    <a:pt x="4" y="27"/>
                    <a:pt x="3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1" y="29"/>
                  </a:cubicBezTo>
                  <a:cubicBezTo>
                    <a:pt x="1" y="30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06"/>
            <p:cNvSpPr/>
            <p:nvPr userDrawn="1"/>
          </p:nvSpPr>
          <p:spPr bwMode="auto">
            <a:xfrm>
              <a:off x="11866563" y="5930900"/>
              <a:ext cx="122238" cy="39688"/>
            </a:xfrm>
            <a:custGeom>
              <a:avLst/>
              <a:gdLst>
                <a:gd name="T0" fmla="*/ 0 w 18"/>
                <a:gd name="T1" fmla="*/ 5 h 6"/>
                <a:gd name="T2" fmla="*/ 0 w 18"/>
                <a:gd name="T3" fmla="*/ 5 h 6"/>
                <a:gd name="T4" fmla="*/ 18 w 18"/>
                <a:gd name="T5" fmla="*/ 5 h 6"/>
                <a:gd name="T6" fmla="*/ 14 w 18"/>
                <a:gd name="T7" fmla="*/ 5 h 6"/>
                <a:gd name="T8" fmla="*/ 15 w 18"/>
                <a:gd name="T9" fmla="*/ 5 h 6"/>
                <a:gd name="T10" fmla="*/ 1 w 18"/>
                <a:gd name="T11" fmla="*/ 4 h 6"/>
                <a:gd name="T12" fmla="*/ 3 w 18"/>
                <a:gd name="T13" fmla="*/ 0 h 6"/>
                <a:gd name="T14" fmla="*/ 3 w 18"/>
                <a:gd name="T15" fmla="*/ 0 h 6"/>
                <a:gd name="T16" fmla="*/ 2 w 18"/>
                <a:gd name="T17" fmla="*/ 0 h 6"/>
                <a:gd name="T18" fmla="*/ 0 w 18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8" y="6"/>
                    <a:pt x="18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7" y="5"/>
                    <a:pt x="2" y="4"/>
                    <a:pt x="1" y="4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3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07"/>
            <p:cNvSpPr/>
            <p:nvPr userDrawn="1"/>
          </p:nvSpPr>
          <p:spPr bwMode="auto">
            <a:xfrm>
              <a:off x="11712575" y="5970588"/>
              <a:ext cx="174625" cy="68263"/>
            </a:xfrm>
            <a:custGeom>
              <a:avLst/>
              <a:gdLst>
                <a:gd name="T0" fmla="*/ 0 w 26"/>
                <a:gd name="T1" fmla="*/ 1 h 10"/>
                <a:gd name="T2" fmla="*/ 14 w 26"/>
                <a:gd name="T3" fmla="*/ 3 h 10"/>
                <a:gd name="T4" fmla="*/ 26 w 26"/>
                <a:gd name="T5" fmla="*/ 10 h 10"/>
                <a:gd name="T6" fmla="*/ 25 w 26"/>
                <a:gd name="T7" fmla="*/ 9 h 10"/>
                <a:gd name="T8" fmla="*/ 15 w 26"/>
                <a:gd name="T9" fmla="*/ 3 h 10"/>
                <a:gd name="T10" fmla="*/ 15 w 26"/>
                <a:gd name="T11" fmla="*/ 2 h 10"/>
                <a:gd name="T12" fmla="*/ 15 w 26"/>
                <a:gd name="T13" fmla="*/ 2 h 10"/>
                <a:gd name="T14" fmla="*/ 0 w 26"/>
                <a:gd name="T15" fmla="*/ 0 h 10"/>
                <a:gd name="T16" fmla="*/ 1 w 26"/>
                <a:gd name="T17" fmla="*/ 1 h 10"/>
                <a:gd name="T18" fmla="*/ 0 w 26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0" y="1"/>
                  </a:moveTo>
                  <a:cubicBezTo>
                    <a:pt x="4" y="2"/>
                    <a:pt x="10" y="3"/>
                    <a:pt x="14" y="3"/>
                  </a:cubicBezTo>
                  <a:cubicBezTo>
                    <a:pt x="15" y="4"/>
                    <a:pt x="20" y="8"/>
                    <a:pt x="26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9" y="7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5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0" name="组合 459"/>
          <p:cNvGrpSpPr/>
          <p:nvPr userDrawn="1"/>
        </p:nvGrpSpPr>
        <p:grpSpPr>
          <a:xfrm>
            <a:off x="10240673" y="6538118"/>
            <a:ext cx="465138" cy="228601"/>
            <a:chOff x="10009188" y="6794500"/>
            <a:chExt cx="465138" cy="228601"/>
          </a:xfrm>
        </p:grpSpPr>
        <p:sp>
          <p:nvSpPr>
            <p:cNvPr id="346" name="Freeform 108"/>
            <p:cNvSpPr/>
            <p:nvPr userDrawn="1"/>
          </p:nvSpPr>
          <p:spPr bwMode="auto">
            <a:xfrm>
              <a:off x="10015538" y="6794500"/>
              <a:ext cx="458788" cy="201613"/>
            </a:xfrm>
            <a:custGeom>
              <a:avLst/>
              <a:gdLst>
                <a:gd name="T0" fmla="*/ 12 w 68"/>
                <a:gd name="T1" fmla="*/ 25 h 30"/>
                <a:gd name="T2" fmla="*/ 19 w 68"/>
                <a:gd name="T3" fmla="*/ 29 h 30"/>
                <a:gd name="T4" fmla="*/ 19 w 68"/>
                <a:gd name="T5" fmla="*/ 27 h 30"/>
                <a:gd name="T6" fmla="*/ 37 w 68"/>
                <a:gd name="T7" fmla="*/ 29 h 30"/>
                <a:gd name="T8" fmla="*/ 33 w 68"/>
                <a:gd name="T9" fmla="*/ 25 h 30"/>
                <a:gd name="T10" fmla="*/ 56 w 68"/>
                <a:gd name="T11" fmla="*/ 23 h 30"/>
                <a:gd name="T12" fmla="*/ 54 w 68"/>
                <a:gd name="T13" fmla="*/ 21 h 30"/>
                <a:gd name="T14" fmla="*/ 65 w 68"/>
                <a:gd name="T15" fmla="*/ 17 h 30"/>
                <a:gd name="T16" fmla="*/ 57 w 68"/>
                <a:gd name="T17" fmla="*/ 17 h 30"/>
                <a:gd name="T18" fmla="*/ 59 w 68"/>
                <a:gd name="T19" fmla="*/ 14 h 30"/>
                <a:gd name="T20" fmla="*/ 46 w 68"/>
                <a:gd name="T21" fmla="*/ 15 h 30"/>
                <a:gd name="T22" fmla="*/ 63 w 68"/>
                <a:gd name="T23" fmla="*/ 9 h 30"/>
                <a:gd name="T24" fmla="*/ 60 w 68"/>
                <a:gd name="T25" fmla="*/ 8 h 30"/>
                <a:gd name="T26" fmla="*/ 68 w 68"/>
                <a:gd name="T27" fmla="*/ 1 h 30"/>
                <a:gd name="T28" fmla="*/ 50 w 68"/>
                <a:gd name="T29" fmla="*/ 4 h 30"/>
                <a:gd name="T30" fmla="*/ 49 w 68"/>
                <a:gd name="T31" fmla="*/ 2 h 30"/>
                <a:gd name="T32" fmla="*/ 34 w 68"/>
                <a:gd name="T33" fmla="*/ 10 h 30"/>
                <a:gd name="T34" fmla="*/ 32 w 68"/>
                <a:gd name="T35" fmla="*/ 4 h 30"/>
                <a:gd name="T36" fmla="*/ 29 w 68"/>
                <a:gd name="T37" fmla="*/ 5 h 30"/>
                <a:gd name="T38" fmla="*/ 24 w 68"/>
                <a:gd name="T39" fmla="*/ 1 h 30"/>
                <a:gd name="T40" fmla="*/ 13 w 68"/>
                <a:gd name="T41" fmla="*/ 9 h 30"/>
                <a:gd name="T42" fmla="*/ 9 w 68"/>
                <a:gd name="T43" fmla="*/ 9 h 30"/>
                <a:gd name="T44" fmla="*/ 9 w 68"/>
                <a:gd name="T45" fmla="*/ 17 h 30"/>
                <a:gd name="T46" fmla="*/ 0 w 68"/>
                <a:gd name="T47" fmla="*/ 17 h 30"/>
                <a:gd name="T48" fmla="*/ 5 w 68"/>
                <a:gd name="T49" fmla="*/ 22 h 30"/>
                <a:gd name="T50" fmla="*/ 1 w 68"/>
                <a:gd name="T51" fmla="*/ 24 h 30"/>
                <a:gd name="T52" fmla="*/ 12 w 68"/>
                <a:gd name="T5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30">
                  <a:moveTo>
                    <a:pt x="12" y="25"/>
                  </a:moveTo>
                  <a:cubicBezTo>
                    <a:pt x="12" y="25"/>
                    <a:pt x="13" y="29"/>
                    <a:pt x="19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26" y="30"/>
                    <a:pt x="37" y="29"/>
                  </a:cubicBezTo>
                  <a:cubicBezTo>
                    <a:pt x="37" y="29"/>
                    <a:pt x="33" y="26"/>
                    <a:pt x="33" y="25"/>
                  </a:cubicBezTo>
                  <a:cubicBezTo>
                    <a:pt x="33" y="25"/>
                    <a:pt x="47" y="25"/>
                    <a:pt x="56" y="2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61" y="19"/>
                    <a:pt x="6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49" y="15"/>
                    <a:pt x="46" y="15"/>
                  </a:cubicBezTo>
                  <a:cubicBezTo>
                    <a:pt x="46" y="15"/>
                    <a:pt x="60" y="10"/>
                    <a:pt x="63" y="9"/>
                  </a:cubicBezTo>
                  <a:cubicBezTo>
                    <a:pt x="66" y="7"/>
                    <a:pt x="60" y="8"/>
                    <a:pt x="60" y="8"/>
                  </a:cubicBezTo>
                  <a:cubicBezTo>
                    <a:pt x="60" y="8"/>
                    <a:pt x="68" y="2"/>
                    <a:pt x="68" y="1"/>
                  </a:cubicBezTo>
                  <a:cubicBezTo>
                    <a:pt x="67" y="0"/>
                    <a:pt x="50" y="4"/>
                    <a:pt x="50" y="4"/>
                  </a:cubicBezTo>
                  <a:cubicBezTo>
                    <a:pt x="50" y="4"/>
                    <a:pt x="50" y="2"/>
                    <a:pt x="49" y="2"/>
                  </a:cubicBezTo>
                  <a:cubicBezTo>
                    <a:pt x="49" y="2"/>
                    <a:pt x="41" y="6"/>
                    <a:pt x="34" y="10"/>
                  </a:cubicBezTo>
                  <a:cubicBezTo>
                    <a:pt x="34" y="10"/>
                    <a:pt x="32" y="4"/>
                    <a:pt x="32" y="4"/>
                  </a:cubicBezTo>
                  <a:cubicBezTo>
                    <a:pt x="32" y="3"/>
                    <a:pt x="29" y="5"/>
                    <a:pt x="29" y="5"/>
                  </a:cubicBezTo>
                  <a:cubicBezTo>
                    <a:pt x="28" y="5"/>
                    <a:pt x="25" y="0"/>
                    <a:pt x="24" y="1"/>
                  </a:cubicBezTo>
                  <a:cubicBezTo>
                    <a:pt x="23" y="1"/>
                    <a:pt x="16" y="6"/>
                    <a:pt x="13" y="9"/>
                  </a:cubicBezTo>
                  <a:cubicBezTo>
                    <a:pt x="13" y="9"/>
                    <a:pt x="10" y="8"/>
                    <a:pt x="9" y="9"/>
                  </a:cubicBezTo>
                  <a:cubicBezTo>
                    <a:pt x="9" y="9"/>
                    <a:pt x="7" y="14"/>
                    <a:pt x="9" y="17"/>
                  </a:cubicBezTo>
                  <a:cubicBezTo>
                    <a:pt x="9" y="17"/>
                    <a:pt x="0" y="17"/>
                    <a:pt x="0" y="17"/>
                  </a:cubicBezTo>
                  <a:cubicBezTo>
                    <a:pt x="0" y="17"/>
                    <a:pt x="1" y="20"/>
                    <a:pt x="5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6" y="26"/>
                    <a:pt x="12" y="25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09"/>
            <p:cNvSpPr/>
            <p:nvPr userDrawn="1"/>
          </p:nvSpPr>
          <p:spPr bwMode="auto">
            <a:xfrm>
              <a:off x="10023475" y="6942138"/>
              <a:ext cx="114300" cy="47625"/>
            </a:xfrm>
            <a:custGeom>
              <a:avLst/>
              <a:gdLst>
                <a:gd name="T0" fmla="*/ 17 w 17"/>
                <a:gd name="T1" fmla="*/ 7 h 7"/>
                <a:gd name="T2" fmla="*/ 16 w 17"/>
                <a:gd name="T3" fmla="*/ 0 h 7"/>
                <a:gd name="T4" fmla="*/ 16 w 17"/>
                <a:gd name="T5" fmla="*/ 0 h 7"/>
                <a:gd name="T6" fmla="*/ 15 w 17"/>
                <a:gd name="T7" fmla="*/ 0 h 7"/>
                <a:gd name="T8" fmla="*/ 0 w 17"/>
                <a:gd name="T9" fmla="*/ 2 h 7"/>
                <a:gd name="T10" fmla="*/ 1 w 17"/>
                <a:gd name="T11" fmla="*/ 2 h 7"/>
                <a:gd name="T12" fmla="*/ 14 w 17"/>
                <a:gd name="T13" fmla="*/ 1 h 7"/>
                <a:gd name="T14" fmla="*/ 16 w 17"/>
                <a:gd name="T15" fmla="*/ 7 h 7"/>
                <a:gd name="T16" fmla="*/ 17 w 1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cubicBezTo>
                    <a:pt x="16" y="5"/>
                    <a:pt x="15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7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7" y="2"/>
                    <a:pt x="13" y="1"/>
                    <a:pt x="14" y="1"/>
                  </a:cubicBezTo>
                  <a:cubicBezTo>
                    <a:pt x="14" y="3"/>
                    <a:pt x="15" y="5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10"/>
            <p:cNvSpPr/>
            <p:nvPr userDrawn="1"/>
          </p:nvSpPr>
          <p:spPr bwMode="auto">
            <a:xfrm>
              <a:off x="10291763" y="6807200"/>
              <a:ext cx="155575" cy="68263"/>
            </a:xfrm>
            <a:custGeom>
              <a:avLst/>
              <a:gdLst>
                <a:gd name="T0" fmla="*/ 8 w 23"/>
                <a:gd name="T1" fmla="*/ 0 h 10"/>
                <a:gd name="T2" fmla="*/ 0 w 23"/>
                <a:gd name="T3" fmla="*/ 9 h 10"/>
                <a:gd name="T4" fmla="*/ 23 w 23"/>
                <a:gd name="T5" fmla="*/ 7 h 10"/>
                <a:gd name="T6" fmla="*/ 23 w 23"/>
                <a:gd name="T7" fmla="*/ 6 h 10"/>
                <a:gd name="T8" fmla="*/ 1 w 23"/>
                <a:gd name="T9" fmla="*/ 8 h 10"/>
                <a:gd name="T10" fmla="*/ 1 w 23"/>
                <a:gd name="T11" fmla="*/ 8 h 10"/>
                <a:gd name="T12" fmla="*/ 9 w 23"/>
                <a:gd name="T13" fmla="*/ 1 h 10"/>
                <a:gd name="T14" fmla="*/ 8 w 2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">
                  <a:moveTo>
                    <a:pt x="8" y="0"/>
                  </a:moveTo>
                  <a:cubicBezTo>
                    <a:pt x="5" y="3"/>
                    <a:pt x="0" y="8"/>
                    <a:pt x="0" y="9"/>
                  </a:cubicBezTo>
                  <a:cubicBezTo>
                    <a:pt x="1" y="10"/>
                    <a:pt x="14" y="8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2" y="8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5" y="4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11"/>
            <p:cNvSpPr/>
            <p:nvPr userDrawn="1"/>
          </p:nvSpPr>
          <p:spPr bwMode="auto">
            <a:xfrm>
              <a:off x="10015538" y="6908800"/>
              <a:ext cx="249238" cy="80963"/>
            </a:xfrm>
            <a:custGeom>
              <a:avLst/>
              <a:gdLst>
                <a:gd name="T0" fmla="*/ 0 w 37"/>
                <a:gd name="T1" fmla="*/ 0 h 12"/>
                <a:gd name="T2" fmla="*/ 17 w 37"/>
                <a:gd name="T3" fmla="*/ 5 h 12"/>
                <a:gd name="T4" fmla="*/ 35 w 37"/>
                <a:gd name="T5" fmla="*/ 12 h 12"/>
                <a:gd name="T6" fmla="*/ 37 w 37"/>
                <a:gd name="T7" fmla="*/ 12 h 12"/>
                <a:gd name="T8" fmla="*/ 36 w 37"/>
                <a:gd name="T9" fmla="*/ 12 h 12"/>
                <a:gd name="T10" fmla="*/ 17 w 37"/>
                <a:gd name="T11" fmla="*/ 4 h 12"/>
                <a:gd name="T12" fmla="*/ 2 w 37"/>
                <a:gd name="T13" fmla="*/ 0 h 12"/>
                <a:gd name="T14" fmla="*/ 0 w 37"/>
                <a:gd name="T15" fmla="*/ 0 h 12"/>
                <a:gd name="T16" fmla="*/ 0 w 3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0" y="0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30" y="11"/>
                    <a:pt x="35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3" y="11"/>
                    <a:pt x="24" y="7"/>
                    <a:pt x="1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12"/>
            <p:cNvSpPr/>
            <p:nvPr userDrawn="1"/>
          </p:nvSpPr>
          <p:spPr bwMode="auto">
            <a:xfrm>
              <a:off x="10077450" y="6800850"/>
              <a:ext cx="376238" cy="149225"/>
            </a:xfrm>
            <a:custGeom>
              <a:avLst/>
              <a:gdLst>
                <a:gd name="T0" fmla="*/ 36 w 56"/>
                <a:gd name="T1" fmla="*/ 18 h 22"/>
                <a:gd name="T2" fmla="*/ 14 w 56"/>
                <a:gd name="T3" fmla="*/ 17 h 22"/>
                <a:gd name="T4" fmla="*/ 9 w 56"/>
                <a:gd name="T5" fmla="*/ 11 h 22"/>
                <a:gd name="T6" fmla="*/ 10 w 56"/>
                <a:gd name="T7" fmla="*/ 11 h 22"/>
                <a:gd name="T8" fmla="*/ 23 w 56"/>
                <a:gd name="T9" fmla="*/ 3 h 22"/>
                <a:gd name="T10" fmla="*/ 23 w 56"/>
                <a:gd name="T11" fmla="*/ 3 h 22"/>
                <a:gd name="T12" fmla="*/ 22 w 56"/>
                <a:gd name="T13" fmla="*/ 3 h 22"/>
                <a:gd name="T14" fmla="*/ 11 w 56"/>
                <a:gd name="T15" fmla="*/ 10 h 22"/>
                <a:gd name="T16" fmla="*/ 9 w 56"/>
                <a:gd name="T17" fmla="*/ 10 h 22"/>
                <a:gd name="T18" fmla="*/ 15 w 56"/>
                <a:gd name="T19" fmla="*/ 0 h 22"/>
                <a:gd name="T20" fmla="*/ 15 w 56"/>
                <a:gd name="T21" fmla="*/ 0 h 22"/>
                <a:gd name="T22" fmla="*/ 15 w 56"/>
                <a:gd name="T23" fmla="*/ 0 h 22"/>
                <a:gd name="T24" fmla="*/ 8 w 56"/>
                <a:gd name="T25" fmla="*/ 10 h 22"/>
                <a:gd name="T26" fmla="*/ 0 w 56"/>
                <a:gd name="T27" fmla="*/ 8 h 22"/>
                <a:gd name="T28" fmla="*/ 0 w 56"/>
                <a:gd name="T29" fmla="*/ 9 h 22"/>
                <a:gd name="T30" fmla="*/ 8 w 56"/>
                <a:gd name="T31" fmla="*/ 10 h 22"/>
                <a:gd name="T32" fmla="*/ 14 w 56"/>
                <a:gd name="T33" fmla="*/ 18 h 22"/>
                <a:gd name="T34" fmla="*/ 35 w 56"/>
                <a:gd name="T35" fmla="*/ 19 h 22"/>
                <a:gd name="T36" fmla="*/ 35 w 56"/>
                <a:gd name="T37" fmla="*/ 19 h 22"/>
                <a:gd name="T38" fmla="*/ 46 w 56"/>
                <a:gd name="T39" fmla="*/ 22 h 22"/>
                <a:gd name="T40" fmla="*/ 47 w 56"/>
                <a:gd name="T41" fmla="*/ 22 h 22"/>
                <a:gd name="T42" fmla="*/ 47 w 56"/>
                <a:gd name="T43" fmla="*/ 22 h 22"/>
                <a:gd name="T44" fmla="*/ 36 w 56"/>
                <a:gd name="T45" fmla="*/ 19 h 22"/>
                <a:gd name="T46" fmla="*/ 36 w 56"/>
                <a:gd name="T47" fmla="*/ 19 h 22"/>
                <a:gd name="T48" fmla="*/ 55 w 56"/>
                <a:gd name="T49" fmla="*/ 17 h 22"/>
                <a:gd name="T50" fmla="*/ 56 w 56"/>
                <a:gd name="T51" fmla="*/ 16 h 22"/>
                <a:gd name="T52" fmla="*/ 55 w 56"/>
                <a:gd name="T53" fmla="*/ 16 h 22"/>
                <a:gd name="T54" fmla="*/ 38 w 56"/>
                <a:gd name="T55" fmla="*/ 18 h 22"/>
                <a:gd name="T56" fmla="*/ 50 w 56"/>
                <a:gd name="T57" fmla="*/ 14 h 22"/>
                <a:gd name="T58" fmla="*/ 50 w 56"/>
                <a:gd name="T59" fmla="*/ 13 h 22"/>
                <a:gd name="T60" fmla="*/ 49 w 56"/>
                <a:gd name="T61" fmla="*/ 14 h 22"/>
                <a:gd name="T62" fmla="*/ 36 w 56"/>
                <a:gd name="T6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22">
                  <a:moveTo>
                    <a:pt x="36" y="18"/>
                  </a:moveTo>
                  <a:cubicBezTo>
                    <a:pt x="28" y="19"/>
                    <a:pt x="20" y="19"/>
                    <a:pt x="14" y="17"/>
                  </a:cubicBezTo>
                  <a:cubicBezTo>
                    <a:pt x="10" y="16"/>
                    <a:pt x="9" y="13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9" y="6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17" y="7"/>
                    <a:pt x="11" y="10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10" y="7"/>
                    <a:pt x="13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2"/>
                    <a:pt x="9" y="6"/>
                    <a:pt x="8" y="10"/>
                  </a:cubicBezTo>
                  <a:cubicBezTo>
                    <a:pt x="6" y="9"/>
                    <a:pt x="3" y="9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3" y="9"/>
                    <a:pt x="6" y="10"/>
                    <a:pt x="8" y="10"/>
                  </a:cubicBezTo>
                  <a:cubicBezTo>
                    <a:pt x="8" y="14"/>
                    <a:pt x="9" y="16"/>
                    <a:pt x="14" y="18"/>
                  </a:cubicBezTo>
                  <a:cubicBezTo>
                    <a:pt x="19" y="19"/>
                    <a:pt x="27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41" y="21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2" y="21"/>
                    <a:pt x="37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43" y="18"/>
                    <a:pt x="50" y="18"/>
                    <a:pt x="55" y="17"/>
                  </a:cubicBezTo>
                  <a:cubicBezTo>
                    <a:pt x="55" y="17"/>
                    <a:pt x="55" y="17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1" y="17"/>
                    <a:pt x="44" y="18"/>
                    <a:pt x="38" y="18"/>
                  </a:cubicBezTo>
                  <a:cubicBezTo>
                    <a:pt x="40" y="17"/>
                    <a:pt x="45" y="15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49" y="14"/>
                  </a:cubicBezTo>
                  <a:cubicBezTo>
                    <a:pt x="41" y="16"/>
                    <a:pt x="38" y="18"/>
                    <a:pt x="36" y="1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13"/>
            <p:cNvSpPr/>
            <p:nvPr userDrawn="1"/>
          </p:nvSpPr>
          <p:spPr bwMode="auto">
            <a:xfrm>
              <a:off x="10009188" y="6827838"/>
              <a:ext cx="384175" cy="195263"/>
            </a:xfrm>
            <a:custGeom>
              <a:avLst/>
              <a:gdLst>
                <a:gd name="T0" fmla="*/ 0 w 57"/>
                <a:gd name="T1" fmla="*/ 29 h 29"/>
                <a:gd name="T2" fmla="*/ 0 w 57"/>
                <a:gd name="T3" fmla="*/ 29 h 29"/>
                <a:gd name="T4" fmla="*/ 0 w 57"/>
                <a:gd name="T5" fmla="*/ 29 h 29"/>
                <a:gd name="T6" fmla="*/ 0 w 57"/>
                <a:gd name="T7" fmla="*/ 28 h 29"/>
                <a:gd name="T8" fmla="*/ 1 w 57"/>
                <a:gd name="T9" fmla="*/ 28 h 29"/>
                <a:gd name="T10" fmla="*/ 2 w 57"/>
                <a:gd name="T11" fmla="*/ 27 h 29"/>
                <a:gd name="T12" fmla="*/ 5 w 57"/>
                <a:gd name="T13" fmla="*/ 24 h 29"/>
                <a:gd name="T14" fmla="*/ 11 w 57"/>
                <a:gd name="T15" fmla="*/ 20 h 29"/>
                <a:gd name="T16" fmla="*/ 26 w 57"/>
                <a:gd name="T17" fmla="*/ 13 h 29"/>
                <a:gd name="T18" fmla="*/ 29 w 57"/>
                <a:gd name="T19" fmla="*/ 11 h 29"/>
                <a:gd name="T20" fmla="*/ 33 w 57"/>
                <a:gd name="T21" fmla="*/ 9 h 29"/>
                <a:gd name="T22" fmla="*/ 41 w 57"/>
                <a:gd name="T23" fmla="*/ 6 h 29"/>
                <a:gd name="T24" fmla="*/ 49 w 57"/>
                <a:gd name="T25" fmla="*/ 3 h 29"/>
                <a:gd name="T26" fmla="*/ 57 w 57"/>
                <a:gd name="T27" fmla="*/ 0 h 29"/>
                <a:gd name="T28" fmla="*/ 49 w 57"/>
                <a:gd name="T29" fmla="*/ 3 h 29"/>
                <a:gd name="T30" fmla="*/ 41 w 57"/>
                <a:gd name="T31" fmla="*/ 6 h 29"/>
                <a:gd name="T32" fmla="*/ 33 w 57"/>
                <a:gd name="T33" fmla="*/ 10 h 29"/>
                <a:gd name="T34" fmla="*/ 30 w 57"/>
                <a:gd name="T35" fmla="*/ 11 h 29"/>
                <a:gd name="T36" fmla="*/ 26 w 57"/>
                <a:gd name="T37" fmla="*/ 13 h 29"/>
                <a:gd name="T38" fmla="*/ 12 w 57"/>
                <a:gd name="T39" fmla="*/ 21 h 29"/>
                <a:gd name="T40" fmla="*/ 7 w 57"/>
                <a:gd name="T41" fmla="*/ 25 h 29"/>
                <a:gd name="T42" fmla="*/ 4 w 57"/>
                <a:gd name="T43" fmla="*/ 27 h 29"/>
                <a:gd name="T44" fmla="*/ 3 w 57"/>
                <a:gd name="T45" fmla="*/ 28 h 29"/>
                <a:gd name="T46" fmla="*/ 2 w 57"/>
                <a:gd name="T47" fmla="*/ 28 h 29"/>
                <a:gd name="T48" fmla="*/ 2 w 57"/>
                <a:gd name="T49" fmla="*/ 29 h 29"/>
                <a:gd name="T50" fmla="*/ 2 w 57"/>
                <a:gd name="T51" fmla="*/ 29 h 29"/>
                <a:gd name="T52" fmla="*/ 2 w 57"/>
                <a:gd name="T53" fmla="*/ 29 h 29"/>
                <a:gd name="T54" fmla="*/ 1 w 57"/>
                <a:gd name="T55" fmla="*/ 29 h 29"/>
                <a:gd name="T56" fmla="*/ 0 w 57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6"/>
                    <a:pt x="4" y="25"/>
                    <a:pt x="5" y="24"/>
                  </a:cubicBezTo>
                  <a:cubicBezTo>
                    <a:pt x="7" y="23"/>
                    <a:pt x="9" y="22"/>
                    <a:pt x="11" y="20"/>
                  </a:cubicBezTo>
                  <a:cubicBezTo>
                    <a:pt x="16" y="18"/>
                    <a:pt x="21" y="15"/>
                    <a:pt x="26" y="1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0"/>
                    <a:pt x="32" y="10"/>
                    <a:pt x="33" y="9"/>
                  </a:cubicBezTo>
                  <a:cubicBezTo>
                    <a:pt x="36" y="8"/>
                    <a:pt x="38" y="7"/>
                    <a:pt x="41" y="6"/>
                  </a:cubicBezTo>
                  <a:cubicBezTo>
                    <a:pt x="44" y="5"/>
                    <a:pt x="46" y="4"/>
                    <a:pt x="49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4"/>
                    <a:pt x="44" y="5"/>
                    <a:pt x="41" y="6"/>
                  </a:cubicBezTo>
                  <a:cubicBezTo>
                    <a:pt x="39" y="7"/>
                    <a:pt x="36" y="8"/>
                    <a:pt x="33" y="10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16"/>
                    <a:pt x="17" y="18"/>
                    <a:pt x="12" y="21"/>
                  </a:cubicBezTo>
                  <a:cubicBezTo>
                    <a:pt x="10" y="22"/>
                    <a:pt x="8" y="23"/>
                    <a:pt x="7" y="25"/>
                  </a:cubicBezTo>
                  <a:cubicBezTo>
                    <a:pt x="6" y="25"/>
                    <a:pt x="5" y="26"/>
                    <a:pt x="4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14"/>
            <p:cNvSpPr/>
            <p:nvPr userDrawn="1"/>
          </p:nvSpPr>
          <p:spPr bwMode="auto">
            <a:xfrm>
              <a:off x="10231438" y="6861175"/>
              <a:ext cx="114300" cy="41275"/>
            </a:xfrm>
            <a:custGeom>
              <a:avLst/>
              <a:gdLst>
                <a:gd name="T0" fmla="*/ 0 w 17"/>
                <a:gd name="T1" fmla="*/ 4 h 6"/>
                <a:gd name="T2" fmla="*/ 0 w 17"/>
                <a:gd name="T3" fmla="*/ 5 h 6"/>
                <a:gd name="T4" fmla="*/ 17 w 17"/>
                <a:gd name="T5" fmla="*/ 5 h 6"/>
                <a:gd name="T6" fmla="*/ 14 w 17"/>
                <a:gd name="T7" fmla="*/ 5 h 6"/>
                <a:gd name="T8" fmla="*/ 15 w 17"/>
                <a:gd name="T9" fmla="*/ 5 h 6"/>
                <a:gd name="T10" fmla="*/ 1 w 17"/>
                <a:gd name="T11" fmla="*/ 4 h 6"/>
                <a:gd name="T12" fmla="*/ 3 w 17"/>
                <a:gd name="T13" fmla="*/ 0 h 6"/>
                <a:gd name="T14" fmla="*/ 2 w 17"/>
                <a:gd name="T15" fmla="*/ 0 h 6"/>
                <a:gd name="T16" fmla="*/ 2 w 17"/>
                <a:gd name="T17" fmla="*/ 0 h 6"/>
                <a:gd name="T18" fmla="*/ 0 w 17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"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8" y="6"/>
                    <a:pt x="17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7" y="5"/>
                    <a:pt x="1" y="4"/>
                    <a:pt x="1" y="4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15"/>
            <p:cNvSpPr/>
            <p:nvPr userDrawn="1"/>
          </p:nvSpPr>
          <p:spPr bwMode="auto">
            <a:xfrm>
              <a:off x="10069513" y="6902450"/>
              <a:ext cx="176213" cy="66675"/>
            </a:xfrm>
            <a:custGeom>
              <a:avLst/>
              <a:gdLst>
                <a:gd name="T0" fmla="*/ 0 w 26"/>
                <a:gd name="T1" fmla="*/ 1 h 10"/>
                <a:gd name="T2" fmla="*/ 15 w 26"/>
                <a:gd name="T3" fmla="*/ 3 h 10"/>
                <a:gd name="T4" fmla="*/ 26 w 26"/>
                <a:gd name="T5" fmla="*/ 10 h 10"/>
                <a:gd name="T6" fmla="*/ 25 w 26"/>
                <a:gd name="T7" fmla="*/ 9 h 10"/>
                <a:gd name="T8" fmla="*/ 16 w 26"/>
                <a:gd name="T9" fmla="*/ 2 h 10"/>
                <a:gd name="T10" fmla="*/ 16 w 26"/>
                <a:gd name="T11" fmla="*/ 2 h 10"/>
                <a:gd name="T12" fmla="*/ 16 w 26"/>
                <a:gd name="T13" fmla="*/ 2 h 10"/>
                <a:gd name="T14" fmla="*/ 1 w 26"/>
                <a:gd name="T15" fmla="*/ 0 h 10"/>
                <a:gd name="T16" fmla="*/ 1 w 26"/>
                <a:gd name="T17" fmla="*/ 1 h 10"/>
                <a:gd name="T18" fmla="*/ 0 w 26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0" y="1"/>
                  </a:moveTo>
                  <a:cubicBezTo>
                    <a:pt x="5" y="2"/>
                    <a:pt x="11" y="3"/>
                    <a:pt x="15" y="3"/>
                  </a:cubicBezTo>
                  <a:cubicBezTo>
                    <a:pt x="16" y="4"/>
                    <a:pt x="20" y="8"/>
                    <a:pt x="26" y="10"/>
                  </a:cubicBezTo>
                  <a:cubicBezTo>
                    <a:pt x="26" y="10"/>
                    <a:pt x="25" y="9"/>
                    <a:pt x="25" y="9"/>
                  </a:cubicBezTo>
                  <a:cubicBezTo>
                    <a:pt x="20" y="6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1" y="3"/>
                    <a:pt x="5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1" name="组合 450"/>
          <p:cNvGrpSpPr/>
          <p:nvPr userDrawn="1"/>
        </p:nvGrpSpPr>
        <p:grpSpPr>
          <a:xfrm>
            <a:off x="26729" y="6235622"/>
            <a:ext cx="463550" cy="230188"/>
            <a:chOff x="-146050" y="6165850"/>
            <a:chExt cx="463550" cy="230188"/>
          </a:xfrm>
        </p:grpSpPr>
        <p:sp>
          <p:nvSpPr>
            <p:cNvPr id="354" name="Freeform 116"/>
            <p:cNvSpPr/>
            <p:nvPr userDrawn="1"/>
          </p:nvSpPr>
          <p:spPr bwMode="auto">
            <a:xfrm>
              <a:off x="-146050" y="6165850"/>
              <a:ext cx="463550" cy="203200"/>
            </a:xfrm>
            <a:custGeom>
              <a:avLst/>
              <a:gdLst>
                <a:gd name="T0" fmla="*/ 12 w 69"/>
                <a:gd name="T1" fmla="*/ 25 h 30"/>
                <a:gd name="T2" fmla="*/ 20 w 69"/>
                <a:gd name="T3" fmla="*/ 29 h 30"/>
                <a:gd name="T4" fmla="*/ 20 w 69"/>
                <a:gd name="T5" fmla="*/ 27 h 30"/>
                <a:gd name="T6" fmla="*/ 37 w 69"/>
                <a:gd name="T7" fmla="*/ 29 h 30"/>
                <a:gd name="T8" fmla="*/ 34 w 69"/>
                <a:gd name="T9" fmla="*/ 25 h 30"/>
                <a:gd name="T10" fmla="*/ 57 w 69"/>
                <a:gd name="T11" fmla="*/ 23 h 30"/>
                <a:gd name="T12" fmla="*/ 55 w 69"/>
                <a:gd name="T13" fmla="*/ 21 h 30"/>
                <a:gd name="T14" fmla="*/ 66 w 69"/>
                <a:gd name="T15" fmla="*/ 17 h 30"/>
                <a:gd name="T16" fmla="*/ 58 w 69"/>
                <a:gd name="T17" fmla="*/ 16 h 30"/>
                <a:gd name="T18" fmla="*/ 60 w 69"/>
                <a:gd name="T19" fmla="*/ 14 h 30"/>
                <a:gd name="T20" fmla="*/ 47 w 69"/>
                <a:gd name="T21" fmla="*/ 15 h 30"/>
                <a:gd name="T22" fmla="*/ 64 w 69"/>
                <a:gd name="T23" fmla="*/ 9 h 30"/>
                <a:gd name="T24" fmla="*/ 61 w 69"/>
                <a:gd name="T25" fmla="*/ 8 h 30"/>
                <a:gd name="T26" fmla="*/ 69 w 69"/>
                <a:gd name="T27" fmla="*/ 1 h 30"/>
                <a:gd name="T28" fmla="*/ 51 w 69"/>
                <a:gd name="T29" fmla="*/ 3 h 30"/>
                <a:gd name="T30" fmla="*/ 50 w 69"/>
                <a:gd name="T31" fmla="*/ 2 h 30"/>
                <a:gd name="T32" fmla="*/ 35 w 69"/>
                <a:gd name="T33" fmla="*/ 10 h 30"/>
                <a:gd name="T34" fmla="*/ 33 w 69"/>
                <a:gd name="T35" fmla="*/ 4 h 30"/>
                <a:gd name="T36" fmla="*/ 30 w 69"/>
                <a:gd name="T37" fmla="*/ 5 h 30"/>
                <a:gd name="T38" fmla="*/ 25 w 69"/>
                <a:gd name="T39" fmla="*/ 0 h 30"/>
                <a:gd name="T40" fmla="*/ 14 w 69"/>
                <a:gd name="T41" fmla="*/ 9 h 30"/>
                <a:gd name="T42" fmla="*/ 10 w 69"/>
                <a:gd name="T43" fmla="*/ 8 h 30"/>
                <a:gd name="T44" fmla="*/ 10 w 69"/>
                <a:gd name="T45" fmla="*/ 16 h 30"/>
                <a:gd name="T46" fmla="*/ 0 w 69"/>
                <a:gd name="T47" fmla="*/ 16 h 30"/>
                <a:gd name="T48" fmla="*/ 6 w 69"/>
                <a:gd name="T49" fmla="*/ 22 h 30"/>
                <a:gd name="T50" fmla="*/ 2 w 69"/>
                <a:gd name="T51" fmla="*/ 23 h 30"/>
                <a:gd name="T52" fmla="*/ 12 w 69"/>
                <a:gd name="T5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30">
                  <a:moveTo>
                    <a:pt x="12" y="25"/>
                  </a:moveTo>
                  <a:cubicBezTo>
                    <a:pt x="13" y="25"/>
                    <a:pt x="13" y="28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7" y="30"/>
                    <a:pt x="37" y="29"/>
                  </a:cubicBezTo>
                  <a:cubicBezTo>
                    <a:pt x="37" y="29"/>
                    <a:pt x="34" y="26"/>
                    <a:pt x="34" y="25"/>
                  </a:cubicBezTo>
                  <a:cubicBezTo>
                    <a:pt x="34" y="25"/>
                    <a:pt x="48" y="25"/>
                    <a:pt x="57" y="2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62" y="19"/>
                    <a:pt x="66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0" y="15"/>
                    <a:pt x="47" y="15"/>
                  </a:cubicBezTo>
                  <a:cubicBezTo>
                    <a:pt x="47" y="15"/>
                    <a:pt x="61" y="10"/>
                    <a:pt x="64" y="9"/>
                  </a:cubicBezTo>
                  <a:cubicBezTo>
                    <a:pt x="67" y="7"/>
                    <a:pt x="61" y="8"/>
                    <a:pt x="61" y="8"/>
                  </a:cubicBezTo>
                  <a:cubicBezTo>
                    <a:pt x="61" y="8"/>
                    <a:pt x="69" y="1"/>
                    <a:pt x="69" y="1"/>
                  </a:cubicBezTo>
                  <a:cubicBezTo>
                    <a:pt x="68" y="0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49" y="2"/>
                    <a:pt x="42" y="6"/>
                    <a:pt x="35" y="10"/>
                  </a:cubicBezTo>
                  <a:cubicBezTo>
                    <a:pt x="35" y="10"/>
                    <a:pt x="33" y="4"/>
                    <a:pt x="33" y="4"/>
                  </a:cubicBezTo>
                  <a:cubicBezTo>
                    <a:pt x="33" y="3"/>
                    <a:pt x="30" y="5"/>
                    <a:pt x="30" y="5"/>
                  </a:cubicBezTo>
                  <a:cubicBezTo>
                    <a:pt x="29" y="5"/>
                    <a:pt x="25" y="0"/>
                    <a:pt x="25" y="0"/>
                  </a:cubicBezTo>
                  <a:cubicBezTo>
                    <a:pt x="24" y="0"/>
                    <a:pt x="17" y="6"/>
                    <a:pt x="14" y="9"/>
                  </a:cubicBezTo>
                  <a:cubicBezTo>
                    <a:pt x="14" y="9"/>
                    <a:pt x="10" y="8"/>
                    <a:pt x="10" y="8"/>
                  </a:cubicBezTo>
                  <a:cubicBezTo>
                    <a:pt x="10" y="9"/>
                    <a:pt x="8" y="14"/>
                    <a:pt x="10" y="16"/>
                  </a:cubicBezTo>
                  <a:cubicBezTo>
                    <a:pt x="10" y="16"/>
                    <a:pt x="1" y="17"/>
                    <a:pt x="0" y="16"/>
                  </a:cubicBezTo>
                  <a:cubicBezTo>
                    <a:pt x="0" y="16"/>
                    <a:pt x="1" y="20"/>
                    <a:pt x="6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7" y="26"/>
                    <a:pt x="12" y="25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17"/>
            <p:cNvSpPr/>
            <p:nvPr userDrawn="1"/>
          </p:nvSpPr>
          <p:spPr bwMode="auto">
            <a:xfrm>
              <a:off x="-133350" y="6315075"/>
              <a:ext cx="114300" cy="47625"/>
            </a:xfrm>
            <a:custGeom>
              <a:avLst/>
              <a:gdLst>
                <a:gd name="T0" fmla="*/ 17 w 17"/>
                <a:gd name="T1" fmla="*/ 7 h 7"/>
                <a:gd name="T2" fmla="*/ 15 w 17"/>
                <a:gd name="T3" fmla="*/ 0 h 7"/>
                <a:gd name="T4" fmla="*/ 15 w 17"/>
                <a:gd name="T5" fmla="*/ 0 h 7"/>
                <a:gd name="T6" fmla="*/ 15 w 17"/>
                <a:gd name="T7" fmla="*/ 0 h 7"/>
                <a:gd name="T8" fmla="*/ 0 w 17"/>
                <a:gd name="T9" fmla="*/ 1 h 7"/>
                <a:gd name="T10" fmla="*/ 1 w 17"/>
                <a:gd name="T11" fmla="*/ 2 h 7"/>
                <a:gd name="T12" fmla="*/ 14 w 17"/>
                <a:gd name="T13" fmla="*/ 1 h 7"/>
                <a:gd name="T14" fmla="*/ 15 w 17"/>
                <a:gd name="T15" fmla="*/ 7 h 7"/>
                <a:gd name="T16" fmla="*/ 17 w 1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cubicBezTo>
                    <a:pt x="16" y="5"/>
                    <a:pt x="15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6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7" y="2"/>
                    <a:pt x="12" y="1"/>
                    <a:pt x="14" y="1"/>
                  </a:cubicBezTo>
                  <a:cubicBezTo>
                    <a:pt x="14" y="2"/>
                    <a:pt x="14" y="5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8"/>
            <p:cNvSpPr/>
            <p:nvPr userDrawn="1"/>
          </p:nvSpPr>
          <p:spPr bwMode="auto">
            <a:xfrm>
              <a:off x="136525" y="6180138"/>
              <a:ext cx="153988" cy="60325"/>
            </a:xfrm>
            <a:custGeom>
              <a:avLst/>
              <a:gdLst>
                <a:gd name="T0" fmla="*/ 8 w 23"/>
                <a:gd name="T1" fmla="*/ 0 h 9"/>
                <a:gd name="T2" fmla="*/ 0 w 23"/>
                <a:gd name="T3" fmla="*/ 8 h 9"/>
                <a:gd name="T4" fmla="*/ 22 w 23"/>
                <a:gd name="T5" fmla="*/ 7 h 9"/>
                <a:gd name="T6" fmla="*/ 23 w 23"/>
                <a:gd name="T7" fmla="*/ 6 h 9"/>
                <a:gd name="T8" fmla="*/ 1 w 23"/>
                <a:gd name="T9" fmla="*/ 8 h 9"/>
                <a:gd name="T10" fmla="*/ 1 w 23"/>
                <a:gd name="T11" fmla="*/ 8 h 9"/>
                <a:gd name="T12" fmla="*/ 9 w 23"/>
                <a:gd name="T13" fmla="*/ 0 h 9"/>
                <a:gd name="T14" fmla="*/ 8 w 2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8" y="0"/>
                  </a:moveTo>
                  <a:cubicBezTo>
                    <a:pt x="5" y="3"/>
                    <a:pt x="0" y="7"/>
                    <a:pt x="0" y="8"/>
                  </a:cubicBezTo>
                  <a:cubicBezTo>
                    <a:pt x="1" y="9"/>
                    <a:pt x="14" y="8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2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5" y="4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9"/>
            <p:cNvSpPr/>
            <p:nvPr userDrawn="1"/>
          </p:nvSpPr>
          <p:spPr bwMode="auto">
            <a:xfrm>
              <a:off x="-146050" y="6273800"/>
              <a:ext cx="247650" cy="88900"/>
            </a:xfrm>
            <a:custGeom>
              <a:avLst/>
              <a:gdLst>
                <a:gd name="T0" fmla="*/ 0 w 37"/>
                <a:gd name="T1" fmla="*/ 0 h 13"/>
                <a:gd name="T2" fmla="*/ 17 w 37"/>
                <a:gd name="T3" fmla="*/ 6 h 13"/>
                <a:gd name="T4" fmla="*/ 36 w 37"/>
                <a:gd name="T5" fmla="*/ 13 h 13"/>
                <a:gd name="T6" fmla="*/ 37 w 37"/>
                <a:gd name="T7" fmla="*/ 13 h 13"/>
                <a:gd name="T8" fmla="*/ 37 w 37"/>
                <a:gd name="T9" fmla="*/ 12 h 13"/>
                <a:gd name="T10" fmla="*/ 18 w 37"/>
                <a:gd name="T11" fmla="*/ 5 h 13"/>
                <a:gd name="T12" fmla="*/ 3 w 37"/>
                <a:gd name="T13" fmla="*/ 0 h 13"/>
                <a:gd name="T14" fmla="*/ 0 w 37"/>
                <a:gd name="T15" fmla="*/ 0 h 13"/>
                <a:gd name="T16" fmla="*/ 0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6"/>
                    <a:pt x="31" y="12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34" y="12"/>
                    <a:pt x="24" y="8"/>
                    <a:pt x="18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20"/>
            <p:cNvSpPr/>
            <p:nvPr userDrawn="1"/>
          </p:nvSpPr>
          <p:spPr bwMode="auto">
            <a:xfrm>
              <a:off x="-79375" y="6165850"/>
              <a:ext cx="376238" cy="155575"/>
            </a:xfrm>
            <a:custGeom>
              <a:avLst/>
              <a:gdLst>
                <a:gd name="T0" fmla="*/ 36 w 56"/>
                <a:gd name="T1" fmla="*/ 19 h 23"/>
                <a:gd name="T2" fmla="*/ 14 w 56"/>
                <a:gd name="T3" fmla="*/ 18 h 23"/>
                <a:gd name="T4" fmla="*/ 9 w 56"/>
                <a:gd name="T5" fmla="*/ 11 h 23"/>
                <a:gd name="T6" fmla="*/ 10 w 56"/>
                <a:gd name="T7" fmla="*/ 11 h 23"/>
                <a:gd name="T8" fmla="*/ 23 w 56"/>
                <a:gd name="T9" fmla="*/ 4 h 23"/>
                <a:gd name="T10" fmla="*/ 23 w 56"/>
                <a:gd name="T11" fmla="*/ 4 h 23"/>
                <a:gd name="T12" fmla="*/ 22 w 56"/>
                <a:gd name="T13" fmla="*/ 4 h 23"/>
                <a:gd name="T14" fmla="*/ 10 w 56"/>
                <a:gd name="T15" fmla="*/ 11 h 23"/>
                <a:gd name="T16" fmla="*/ 9 w 56"/>
                <a:gd name="T17" fmla="*/ 11 h 23"/>
                <a:gd name="T18" fmla="*/ 15 w 56"/>
                <a:gd name="T19" fmla="*/ 1 h 23"/>
                <a:gd name="T20" fmla="*/ 15 w 56"/>
                <a:gd name="T21" fmla="*/ 0 h 23"/>
                <a:gd name="T22" fmla="*/ 14 w 56"/>
                <a:gd name="T23" fmla="*/ 0 h 23"/>
                <a:gd name="T24" fmla="*/ 8 w 56"/>
                <a:gd name="T25" fmla="*/ 11 h 23"/>
                <a:gd name="T26" fmla="*/ 0 w 56"/>
                <a:gd name="T27" fmla="*/ 9 h 23"/>
                <a:gd name="T28" fmla="*/ 0 w 56"/>
                <a:gd name="T29" fmla="*/ 9 h 23"/>
                <a:gd name="T30" fmla="*/ 8 w 56"/>
                <a:gd name="T31" fmla="*/ 11 h 23"/>
                <a:gd name="T32" fmla="*/ 13 w 56"/>
                <a:gd name="T33" fmla="*/ 19 h 23"/>
                <a:gd name="T34" fmla="*/ 35 w 56"/>
                <a:gd name="T35" fmla="*/ 20 h 23"/>
                <a:gd name="T36" fmla="*/ 35 w 56"/>
                <a:gd name="T37" fmla="*/ 20 h 23"/>
                <a:gd name="T38" fmla="*/ 46 w 56"/>
                <a:gd name="T39" fmla="*/ 23 h 23"/>
                <a:gd name="T40" fmla="*/ 47 w 56"/>
                <a:gd name="T41" fmla="*/ 23 h 23"/>
                <a:gd name="T42" fmla="*/ 47 w 56"/>
                <a:gd name="T43" fmla="*/ 23 h 23"/>
                <a:gd name="T44" fmla="*/ 36 w 56"/>
                <a:gd name="T45" fmla="*/ 20 h 23"/>
                <a:gd name="T46" fmla="*/ 36 w 56"/>
                <a:gd name="T47" fmla="*/ 20 h 23"/>
                <a:gd name="T48" fmla="*/ 55 w 56"/>
                <a:gd name="T49" fmla="*/ 18 h 23"/>
                <a:gd name="T50" fmla="*/ 56 w 56"/>
                <a:gd name="T51" fmla="*/ 17 h 23"/>
                <a:gd name="T52" fmla="*/ 55 w 56"/>
                <a:gd name="T53" fmla="*/ 17 h 23"/>
                <a:gd name="T54" fmla="*/ 37 w 56"/>
                <a:gd name="T55" fmla="*/ 19 h 23"/>
                <a:gd name="T56" fmla="*/ 50 w 56"/>
                <a:gd name="T57" fmla="*/ 14 h 23"/>
                <a:gd name="T58" fmla="*/ 50 w 56"/>
                <a:gd name="T59" fmla="*/ 14 h 23"/>
                <a:gd name="T60" fmla="*/ 49 w 56"/>
                <a:gd name="T61" fmla="*/ 14 h 23"/>
                <a:gd name="T62" fmla="*/ 36 w 56"/>
                <a:gd name="T6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23">
                  <a:moveTo>
                    <a:pt x="36" y="19"/>
                  </a:moveTo>
                  <a:cubicBezTo>
                    <a:pt x="28" y="20"/>
                    <a:pt x="20" y="20"/>
                    <a:pt x="14" y="18"/>
                  </a:cubicBezTo>
                  <a:cubicBezTo>
                    <a:pt x="10" y="17"/>
                    <a:pt x="9" y="14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2" y="12"/>
                    <a:pt x="18" y="7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16" y="8"/>
                    <a:pt x="11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10" y="7"/>
                    <a:pt x="13" y="3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3"/>
                    <a:pt x="9" y="7"/>
                    <a:pt x="8" y="11"/>
                  </a:cubicBezTo>
                  <a:cubicBezTo>
                    <a:pt x="6" y="10"/>
                    <a:pt x="3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8" y="11"/>
                  </a:cubicBezTo>
                  <a:cubicBezTo>
                    <a:pt x="7" y="14"/>
                    <a:pt x="9" y="17"/>
                    <a:pt x="13" y="19"/>
                  </a:cubicBezTo>
                  <a:cubicBezTo>
                    <a:pt x="19" y="20"/>
                    <a:pt x="27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41" y="22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3" y="19"/>
                    <a:pt x="50" y="18"/>
                    <a:pt x="55" y="18"/>
                  </a:cubicBezTo>
                  <a:cubicBezTo>
                    <a:pt x="55" y="18"/>
                    <a:pt x="55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0" y="18"/>
                    <a:pt x="44" y="19"/>
                    <a:pt x="37" y="19"/>
                  </a:cubicBezTo>
                  <a:cubicBezTo>
                    <a:pt x="40" y="18"/>
                    <a:pt x="45" y="16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1" y="17"/>
                    <a:pt x="38" y="18"/>
                    <a:pt x="36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21"/>
            <p:cNvSpPr/>
            <p:nvPr userDrawn="1"/>
          </p:nvSpPr>
          <p:spPr bwMode="auto">
            <a:xfrm>
              <a:off x="-146050" y="6200775"/>
              <a:ext cx="382588" cy="195263"/>
            </a:xfrm>
            <a:custGeom>
              <a:avLst/>
              <a:gdLst>
                <a:gd name="T0" fmla="*/ 0 w 57"/>
                <a:gd name="T1" fmla="*/ 29 h 29"/>
                <a:gd name="T2" fmla="*/ 0 w 57"/>
                <a:gd name="T3" fmla="*/ 29 h 29"/>
                <a:gd name="T4" fmla="*/ 0 w 57"/>
                <a:gd name="T5" fmla="*/ 28 h 29"/>
                <a:gd name="T6" fmla="*/ 0 w 57"/>
                <a:gd name="T7" fmla="*/ 28 h 29"/>
                <a:gd name="T8" fmla="*/ 1 w 57"/>
                <a:gd name="T9" fmla="*/ 27 h 29"/>
                <a:gd name="T10" fmla="*/ 2 w 57"/>
                <a:gd name="T11" fmla="*/ 26 h 29"/>
                <a:gd name="T12" fmla="*/ 5 w 57"/>
                <a:gd name="T13" fmla="*/ 24 h 29"/>
                <a:gd name="T14" fmla="*/ 11 w 57"/>
                <a:gd name="T15" fmla="*/ 20 h 29"/>
                <a:gd name="T16" fmla="*/ 25 w 57"/>
                <a:gd name="T17" fmla="*/ 13 h 29"/>
                <a:gd name="T18" fmla="*/ 29 w 57"/>
                <a:gd name="T19" fmla="*/ 11 h 29"/>
                <a:gd name="T20" fmla="*/ 33 w 57"/>
                <a:gd name="T21" fmla="*/ 9 h 29"/>
                <a:gd name="T22" fmla="*/ 41 w 57"/>
                <a:gd name="T23" fmla="*/ 6 h 29"/>
                <a:gd name="T24" fmla="*/ 49 w 57"/>
                <a:gd name="T25" fmla="*/ 3 h 29"/>
                <a:gd name="T26" fmla="*/ 57 w 57"/>
                <a:gd name="T27" fmla="*/ 0 h 29"/>
                <a:gd name="T28" fmla="*/ 49 w 57"/>
                <a:gd name="T29" fmla="*/ 3 h 29"/>
                <a:gd name="T30" fmla="*/ 41 w 57"/>
                <a:gd name="T31" fmla="*/ 6 h 29"/>
                <a:gd name="T32" fmla="*/ 33 w 57"/>
                <a:gd name="T33" fmla="*/ 9 h 29"/>
                <a:gd name="T34" fmla="*/ 30 w 57"/>
                <a:gd name="T35" fmla="*/ 11 h 29"/>
                <a:gd name="T36" fmla="*/ 26 w 57"/>
                <a:gd name="T37" fmla="*/ 13 h 29"/>
                <a:gd name="T38" fmla="*/ 12 w 57"/>
                <a:gd name="T39" fmla="*/ 21 h 29"/>
                <a:gd name="T40" fmla="*/ 6 w 57"/>
                <a:gd name="T41" fmla="*/ 25 h 29"/>
                <a:gd name="T42" fmla="*/ 4 w 57"/>
                <a:gd name="T43" fmla="*/ 27 h 29"/>
                <a:gd name="T44" fmla="*/ 2 w 57"/>
                <a:gd name="T45" fmla="*/ 28 h 29"/>
                <a:gd name="T46" fmla="*/ 2 w 57"/>
                <a:gd name="T47" fmla="*/ 28 h 29"/>
                <a:gd name="T48" fmla="*/ 2 w 57"/>
                <a:gd name="T49" fmla="*/ 28 h 29"/>
                <a:gd name="T50" fmla="*/ 2 w 57"/>
                <a:gd name="T51" fmla="*/ 28 h 29"/>
                <a:gd name="T52" fmla="*/ 2 w 57"/>
                <a:gd name="T53" fmla="*/ 28 h 29"/>
                <a:gd name="T54" fmla="*/ 1 w 57"/>
                <a:gd name="T55" fmla="*/ 29 h 29"/>
                <a:gd name="T56" fmla="*/ 0 w 57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4" y="25"/>
                    <a:pt x="5" y="24"/>
                  </a:cubicBezTo>
                  <a:cubicBezTo>
                    <a:pt x="7" y="23"/>
                    <a:pt x="9" y="22"/>
                    <a:pt x="11" y="20"/>
                  </a:cubicBezTo>
                  <a:cubicBezTo>
                    <a:pt x="16" y="18"/>
                    <a:pt x="20" y="15"/>
                    <a:pt x="25" y="1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0"/>
                    <a:pt x="32" y="10"/>
                    <a:pt x="33" y="9"/>
                  </a:cubicBezTo>
                  <a:cubicBezTo>
                    <a:pt x="35" y="8"/>
                    <a:pt x="38" y="7"/>
                    <a:pt x="41" y="6"/>
                  </a:cubicBezTo>
                  <a:cubicBezTo>
                    <a:pt x="43" y="5"/>
                    <a:pt x="46" y="4"/>
                    <a:pt x="49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4"/>
                    <a:pt x="43" y="5"/>
                    <a:pt x="41" y="6"/>
                  </a:cubicBezTo>
                  <a:cubicBezTo>
                    <a:pt x="38" y="7"/>
                    <a:pt x="36" y="8"/>
                    <a:pt x="33" y="9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15"/>
                    <a:pt x="16" y="18"/>
                    <a:pt x="12" y="21"/>
                  </a:cubicBezTo>
                  <a:cubicBezTo>
                    <a:pt x="10" y="22"/>
                    <a:pt x="8" y="23"/>
                    <a:pt x="6" y="25"/>
                  </a:cubicBezTo>
                  <a:cubicBezTo>
                    <a:pt x="5" y="25"/>
                    <a:pt x="4" y="26"/>
                    <a:pt x="4" y="27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22"/>
            <p:cNvSpPr/>
            <p:nvPr userDrawn="1"/>
          </p:nvSpPr>
          <p:spPr bwMode="auto">
            <a:xfrm>
              <a:off x="68263" y="6227763"/>
              <a:ext cx="122238" cy="46038"/>
            </a:xfrm>
            <a:custGeom>
              <a:avLst/>
              <a:gdLst>
                <a:gd name="T0" fmla="*/ 0 w 18"/>
                <a:gd name="T1" fmla="*/ 5 h 7"/>
                <a:gd name="T2" fmla="*/ 0 w 18"/>
                <a:gd name="T3" fmla="*/ 5 h 7"/>
                <a:gd name="T4" fmla="*/ 18 w 18"/>
                <a:gd name="T5" fmla="*/ 6 h 7"/>
                <a:gd name="T6" fmla="*/ 15 w 18"/>
                <a:gd name="T7" fmla="*/ 6 h 7"/>
                <a:gd name="T8" fmla="*/ 16 w 18"/>
                <a:gd name="T9" fmla="*/ 5 h 7"/>
                <a:gd name="T10" fmla="*/ 1 w 18"/>
                <a:gd name="T11" fmla="*/ 5 h 7"/>
                <a:gd name="T12" fmla="*/ 4 w 18"/>
                <a:gd name="T13" fmla="*/ 1 h 7"/>
                <a:gd name="T14" fmla="*/ 3 w 18"/>
                <a:gd name="T15" fmla="*/ 1 h 7"/>
                <a:gd name="T16" fmla="*/ 3 w 18"/>
                <a:gd name="T17" fmla="*/ 0 h 7"/>
                <a:gd name="T18" fmla="*/ 0 w 18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8" y="7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6"/>
                    <a:pt x="15" y="6"/>
                    <a:pt x="16" y="5"/>
                  </a:cubicBezTo>
                  <a:cubicBezTo>
                    <a:pt x="8" y="6"/>
                    <a:pt x="2" y="5"/>
                    <a:pt x="1" y="5"/>
                  </a:cubicBezTo>
                  <a:cubicBezTo>
                    <a:pt x="1" y="5"/>
                    <a:pt x="2" y="3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23"/>
            <p:cNvSpPr/>
            <p:nvPr userDrawn="1"/>
          </p:nvSpPr>
          <p:spPr bwMode="auto">
            <a:xfrm>
              <a:off x="-85725" y="6273800"/>
              <a:ext cx="174625" cy="68263"/>
            </a:xfrm>
            <a:custGeom>
              <a:avLst/>
              <a:gdLst>
                <a:gd name="T0" fmla="*/ 0 w 26"/>
                <a:gd name="T1" fmla="*/ 0 h 10"/>
                <a:gd name="T2" fmla="*/ 15 w 26"/>
                <a:gd name="T3" fmla="*/ 3 h 10"/>
                <a:gd name="T4" fmla="*/ 26 w 26"/>
                <a:gd name="T5" fmla="*/ 10 h 10"/>
                <a:gd name="T6" fmla="*/ 25 w 26"/>
                <a:gd name="T7" fmla="*/ 9 h 10"/>
                <a:gd name="T8" fmla="*/ 16 w 26"/>
                <a:gd name="T9" fmla="*/ 2 h 10"/>
                <a:gd name="T10" fmla="*/ 16 w 26"/>
                <a:gd name="T11" fmla="*/ 2 h 10"/>
                <a:gd name="T12" fmla="*/ 15 w 26"/>
                <a:gd name="T13" fmla="*/ 2 h 10"/>
                <a:gd name="T14" fmla="*/ 1 w 26"/>
                <a:gd name="T15" fmla="*/ 0 h 10"/>
                <a:gd name="T16" fmla="*/ 1 w 26"/>
                <a:gd name="T17" fmla="*/ 0 h 10"/>
                <a:gd name="T18" fmla="*/ 0 w 26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4" y="2"/>
                    <a:pt x="11" y="3"/>
                    <a:pt x="15" y="3"/>
                  </a:cubicBezTo>
                  <a:cubicBezTo>
                    <a:pt x="16" y="3"/>
                    <a:pt x="20" y="8"/>
                    <a:pt x="26" y="10"/>
                  </a:cubicBezTo>
                  <a:cubicBezTo>
                    <a:pt x="26" y="10"/>
                    <a:pt x="25" y="9"/>
                    <a:pt x="25" y="9"/>
                  </a:cubicBezTo>
                  <a:cubicBezTo>
                    <a:pt x="20" y="6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2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7" name="组合 466"/>
          <p:cNvGrpSpPr/>
          <p:nvPr userDrawn="1"/>
        </p:nvGrpSpPr>
        <p:grpSpPr>
          <a:xfrm>
            <a:off x="769461" y="5654003"/>
            <a:ext cx="931069" cy="1099023"/>
            <a:chOff x="3679031" y="2306637"/>
            <a:chExt cx="1716088" cy="2025650"/>
          </a:xfrm>
        </p:grpSpPr>
        <p:sp>
          <p:nvSpPr>
            <p:cNvPr id="280" name="Freeform 42"/>
            <p:cNvSpPr/>
            <p:nvPr userDrawn="1"/>
          </p:nvSpPr>
          <p:spPr bwMode="auto">
            <a:xfrm>
              <a:off x="3975894" y="3373437"/>
              <a:ext cx="415925" cy="182563"/>
            </a:xfrm>
            <a:custGeom>
              <a:avLst/>
              <a:gdLst>
                <a:gd name="T0" fmla="*/ 48 w 62"/>
                <a:gd name="T1" fmla="*/ 8 h 27"/>
                <a:gd name="T2" fmla="*/ 62 w 62"/>
                <a:gd name="T3" fmla="*/ 14 h 27"/>
                <a:gd name="T4" fmla="*/ 47 w 62"/>
                <a:gd name="T5" fmla="*/ 18 h 27"/>
                <a:gd name="T6" fmla="*/ 48 w 62"/>
                <a:gd name="T7" fmla="*/ 24 h 27"/>
                <a:gd name="T8" fmla="*/ 34 w 62"/>
                <a:gd name="T9" fmla="*/ 20 h 27"/>
                <a:gd name="T10" fmla="*/ 32 w 62"/>
                <a:gd name="T11" fmla="*/ 25 h 27"/>
                <a:gd name="T12" fmla="*/ 22 w 62"/>
                <a:gd name="T13" fmla="*/ 20 h 27"/>
                <a:gd name="T14" fmla="*/ 18 w 62"/>
                <a:gd name="T15" fmla="*/ 22 h 27"/>
                <a:gd name="T16" fmla="*/ 6 w 62"/>
                <a:gd name="T17" fmla="*/ 16 h 27"/>
                <a:gd name="T18" fmla="*/ 1 w 62"/>
                <a:gd name="T19" fmla="*/ 9 h 27"/>
                <a:gd name="T20" fmla="*/ 19 w 62"/>
                <a:gd name="T21" fmla="*/ 1 h 27"/>
                <a:gd name="T22" fmla="*/ 21 w 62"/>
                <a:gd name="T23" fmla="*/ 4 h 27"/>
                <a:gd name="T24" fmla="*/ 34 w 62"/>
                <a:gd name="T25" fmla="*/ 2 h 27"/>
                <a:gd name="T26" fmla="*/ 35 w 62"/>
                <a:gd name="T27" fmla="*/ 6 h 27"/>
                <a:gd name="T28" fmla="*/ 49 w 62"/>
                <a:gd name="T29" fmla="*/ 3 h 27"/>
                <a:gd name="T30" fmla="*/ 48 w 62"/>
                <a:gd name="T3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27">
                  <a:moveTo>
                    <a:pt x="48" y="8"/>
                  </a:moveTo>
                  <a:cubicBezTo>
                    <a:pt x="48" y="8"/>
                    <a:pt x="61" y="9"/>
                    <a:pt x="62" y="14"/>
                  </a:cubicBezTo>
                  <a:cubicBezTo>
                    <a:pt x="62" y="20"/>
                    <a:pt x="47" y="18"/>
                    <a:pt x="47" y="18"/>
                  </a:cubicBezTo>
                  <a:cubicBezTo>
                    <a:pt x="47" y="18"/>
                    <a:pt x="54" y="22"/>
                    <a:pt x="48" y="24"/>
                  </a:cubicBezTo>
                  <a:cubicBezTo>
                    <a:pt x="43" y="27"/>
                    <a:pt x="34" y="20"/>
                    <a:pt x="34" y="20"/>
                  </a:cubicBezTo>
                  <a:cubicBezTo>
                    <a:pt x="34" y="20"/>
                    <a:pt x="37" y="24"/>
                    <a:pt x="32" y="25"/>
                  </a:cubicBezTo>
                  <a:cubicBezTo>
                    <a:pt x="25" y="26"/>
                    <a:pt x="22" y="20"/>
                    <a:pt x="22" y="20"/>
                  </a:cubicBezTo>
                  <a:cubicBezTo>
                    <a:pt x="22" y="20"/>
                    <a:pt x="21" y="23"/>
                    <a:pt x="18" y="22"/>
                  </a:cubicBezTo>
                  <a:cubicBezTo>
                    <a:pt x="14" y="22"/>
                    <a:pt x="8" y="18"/>
                    <a:pt x="6" y="16"/>
                  </a:cubicBezTo>
                  <a:cubicBezTo>
                    <a:pt x="3" y="14"/>
                    <a:pt x="0" y="11"/>
                    <a:pt x="1" y="9"/>
                  </a:cubicBezTo>
                  <a:cubicBezTo>
                    <a:pt x="3" y="6"/>
                    <a:pt x="15" y="0"/>
                    <a:pt x="19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4"/>
                    <a:pt x="29" y="0"/>
                    <a:pt x="34" y="2"/>
                  </a:cubicBezTo>
                  <a:cubicBezTo>
                    <a:pt x="38" y="4"/>
                    <a:pt x="35" y="6"/>
                    <a:pt x="35" y="6"/>
                  </a:cubicBezTo>
                  <a:cubicBezTo>
                    <a:pt x="35" y="6"/>
                    <a:pt x="42" y="1"/>
                    <a:pt x="49" y="3"/>
                  </a:cubicBezTo>
                  <a:cubicBezTo>
                    <a:pt x="55" y="5"/>
                    <a:pt x="48" y="8"/>
                    <a:pt x="48" y="8"/>
                  </a:cubicBezTo>
                  <a:close/>
                </a:path>
              </a:pathLst>
            </a:custGeom>
            <a:solidFill>
              <a:srgbClr val="B7A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43"/>
            <p:cNvSpPr/>
            <p:nvPr userDrawn="1"/>
          </p:nvSpPr>
          <p:spPr bwMode="auto">
            <a:xfrm>
              <a:off x="3886994" y="3406774"/>
              <a:ext cx="438150" cy="107950"/>
            </a:xfrm>
            <a:custGeom>
              <a:avLst/>
              <a:gdLst>
                <a:gd name="T0" fmla="*/ 23 w 65"/>
                <a:gd name="T1" fmla="*/ 6 h 16"/>
                <a:gd name="T2" fmla="*/ 32 w 65"/>
                <a:gd name="T3" fmla="*/ 6 h 16"/>
                <a:gd name="T4" fmla="*/ 36 w 65"/>
                <a:gd name="T5" fmla="*/ 6 h 16"/>
                <a:gd name="T6" fmla="*/ 42 w 65"/>
                <a:gd name="T7" fmla="*/ 16 h 16"/>
                <a:gd name="T8" fmla="*/ 38 w 65"/>
                <a:gd name="T9" fmla="*/ 6 h 16"/>
                <a:gd name="T10" fmla="*/ 46 w 65"/>
                <a:gd name="T11" fmla="*/ 7 h 16"/>
                <a:gd name="T12" fmla="*/ 56 w 65"/>
                <a:gd name="T13" fmla="*/ 16 h 16"/>
                <a:gd name="T14" fmla="*/ 47 w 65"/>
                <a:gd name="T15" fmla="*/ 7 h 16"/>
                <a:gd name="T16" fmla="*/ 65 w 65"/>
                <a:gd name="T17" fmla="*/ 8 h 16"/>
                <a:gd name="T18" fmla="*/ 47 w 65"/>
                <a:gd name="T19" fmla="*/ 6 h 16"/>
                <a:gd name="T20" fmla="*/ 47 w 65"/>
                <a:gd name="T21" fmla="*/ 6 h 16"/>
                <a:gd name="T22" fmla="*/ 55 w 65"/>
                <a:gd name="T23" fmla="*/ 2 h 16"/>
                <a:gd name="T24" fmla="*/ 45 w 65"/>
                <a:gd name="T25" fmla="*/ 6 h 16"/>
                <a:gd name="T26" fmla="*/ 45 w 65"/>
                <a:gd name="T27" fmla="*/ 6 h 16"/>
                <a:gd name="T28" fmla="*/ 38 w 65"/>
                <a:gd name="T29" fmla="*/ 5 h 16"/>
                <a:gd name="T30" fmla="*/ 44 w 65"/>
                <a:gd name="T31" fmla="*/ 0 h 16"/>
                <a:gd name="T32" fmla="*/ 36 w 65"/>
                <a:gd name="T33" fmla="*/ 5 h 16"/>
                <a:gd name="T34" fmla="*/ 24 w 65"/>
                <a:gd name="T35" fmla="*/ 4 h 16"/>
                <a:gd name="T36" fmla="*/ 30 w 65"/>
                <a:gd name="T37" fmla="*/ 1 h 16"/>
                <a:gd name="T38" fmla="*/ 21 w 65"/>
                <a:gd name="T39" fmla="*/ 4 h 16"/>
                <a:gd name="T40" fmla="*/ 2 w 65"/>
                <a:gd name="T41" fmla="*/ 4 h 16"/>
                <a:gd name="T42" fmla="*/ 21 w 65"/>
                <a:gd name="T43" fmla="*/ 6 h 16"/>
                <a:gd name="T44" fmla="*/ 28 w 65"/>
                <a:gd name="T45" fmla="*/ 13 h 16"/>
                <a:gd name="T46" fmla="*/ 23 w 65"/>
                <a:gd name="T4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">
                  <a:moveTo>
                    <a:pt x="23" y="6"/>
                  </a:moveTo>
                  <a:cubicBezTo>
                    <a:pt x="26" y="6"/>
                    <a:pt x="29" y="6"/>
                    <a:pt x="32" y="6"/>
                  </a:cubicBezTo>
                  <a:cubicBezTo>
                    <a:pt x="33" y="6"/>
                    <a:pt x="35" y="6"/>
                    <a:pt x="36" y="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1" y="6"/>
                    <a:pt x="43" y="7"/>
                    <a:pt x="46" y="7"/>
                  </a:cubicBezTo>
                  <a:cubicBezTo>
                    <a:pt x="48" y="9"/>
                    <a:pt x="56" y="16"/>
                    <a:pt x="56" y="16"/>
                  </a:cubicBezTo>
                  <a:cubicBezTo>
                    <a:pt x="56" y="16"/>
                    <a:pt x="49" y="9"/>
                    <a:pt x="47" y="7"/>
                  </a:cubicBezTo>
                  <a:cubicBezTo>
                    <a:pt x="57" y="7"/>
                    <a:pt x="65" y="8"/>
                    <a:pt x="65" y="8"/>
                  </a:cubicBezTo>
                  <a:cubicBezTo>
                    <a:pt x="65" y="8"/>
                    <a:pt x="5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6"/>
                    <a:pt x="57" y="2"/>
                    <a:pt x="55" y="2"/>
                  </a:cubicBezTo>
                  <a:cubicBezTo>
                    <a:pt x="53" y="2"/>
                    <a:pt x="46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6"/>
                    <a:pt x="41" y="5"/>
                    <a:pt x="38" y="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5"/>
                    <a:pt x="28" y="5"/>
                    <a:pt x="24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1" y="4"/>
                    <a:pt x="3" y="3"/>
                    <a:pt x="2" y="4"/>
                  </a:cubicBezTo>
                  <a:cubicBezTo>
                    <a:pt x="0" y="6"/>
                    <a:pt x="10" y="6"/>
                    <a:pt x="21" y="6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68"/>
            <p:cNvSpPr/>
            <p:nvPr userDrawn="1"/>
          </p:nvSpPr>
          <p:spPr bwMode="auto">
            <a:xfrm>
              <a:off x="3679031" y="3157537"/>
              <a:ext cx="390525" cy="182563"/>
            </a:xfrm>
            <a:custGeom>
              <a:avLst/>
              <a:gdLst>
                <a:gd name="T0" fmla="*/ 50 w 58"/>
                <a:gd name="T1" fmla="*/ 11 h 27"/>
                <a:gd name="T2" fmla="*/ 46 w 58"/>
                <a:gd name="T3" fmla="*/ 6 h 27"/>
                <a:gd name="T4" fmla="*/ 45 w 58"/>
                <a:gd name="T5" fmla="*/ 7 h 27"/>
                <a:gd name="T6" fmla="*/ 32 w 58"/>
                <a:gd name="T7" fmla="*/ 1 h 27"/>
                <a:gd name="T8" fmla="*/ 33 w 58"/>
                <a:gd name="T9" fmla="*/ 5 h 27"/>
                <a:gd name="T10" fmla="*/ 15 w 58"/>
                <a:gd name="T11" fmla="*/ 0 h 27"/>
                <a:gd name="T12" fmla="*/ 16 w 58"/>
                <a:gd name="T13" fmla="*/ 2 h 27"/>
                <a:gd name="T14" fmla="*/ 7 w 58"/>
                <a:gd name="T15" fmla="*/ 2 h 27"/>
                <a:gd name="T16" fmla="*/ 13 w 58"/>
                <a:gd name="T17" fmla="*/ 5 h 27"/>
                <a:gd name="T18" fmla="*/ 10 w 58"/>
                <a:gd name="T19" fmla="*/ 6 h 27"/>
                <a:gd name="T20" fmla="*/ 21 w 58"/>
                <a:gd name="T21" fmla="*/ 9 h 27"/>
                <a:gd name="T22" fmla="*/ 6 w 58"/>
                <a:gd name="T23" fmla="*/ 9 h 27"/>
                <a:gd name="T24" fmla="*/ 8 w 58"/>
                <a:gd name="T25" fmla="*/ 11 h 27"/>
                <a:gd name="T26" fmla="*/ 0 w 58"/>
                <a:gd name="T27" fmla="*/ 15 h 27"/>
                <a:gd name="T28" fmla="*/ 14 w 58"/>
                <a:gd name="T29" fmla="*/ 17 h 27"/>
                <a:gd name="T30" fmla="*/ 15 w 58"/>
                <a:gd name="T31" fmla="*/ 18 h 27"/>
                <a:gd name="T32" fmla="*/ 29 w 58"/>
                <a:gd name="T33" fmla="*/ 16 h 27"/>
                <a:gd name="T34" fmla="*/ 29 w 58"/>
                <a:gd name="T35" fmla="*/ 22 h 27"/>
                <a:gd name="T36" fmla="*/ 32 w 58"/>
                <a:gd name="T37" fmla="*/ 22 h 27"/>
                <a:gd name="T38" fmla="*/ 34 w 58"/>
                <a:gd name="T39" fmla="*/ 27 h 27"/>
                <a:gd name="T40" fmla="*/ 45 w 58"/>
                <a:gd name="T41" fmla="*/ 23 h 27"/>
                <a:gd name="T42" fmla="*/ 48 w 58"/>
                <a:gd name="T43" fmla="*/ 24 h 27"/>
                <a:gd name="T44" fmla="*/ 50 w 58"/>
                <a:gd name="T45" fmla="*/ 18 h 27"/>
                <a:gd name="T46" fmla="*/ 57 w 58"/>
                <a:gd name="T47" fmla="*/ 21 h 27"/>
                <a:gd name="T48" fmla="*/ 55 w 58"/>
                <a:gd name="T49" fmla="*/ 15 h 27"/>
                <a:gd name="T50" fmla="*/ 58 w 58"/>
                <a:gd name="T51" fmla="*/ 15 h 27"/>
                <a:gd name="T52" fmla="*/ 50 w 58"/>
                <a:gd name="T5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50" y="11"/>
                  </a:moveTo>
                  <a:cubicBezTo>
                    <a:pt x="50" y="11"/>
                    <a:pt x="50" y="8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0" y="3"/>
                    <a:pt x="32" y="1"/>
                  </a:cubicBezTo>
                  <a:cubicBezTo>
                    <a:pt x="32" y="1"/>
                    <a:pt x="33" y="4"/>
                    <a:pt x="33" y="5"/>
                  </a:cubicBezTo>
                  <a:cubicBezTo>
                    <a:pt x="33" y="5"/>
                    <a:pt x="22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8" y="8"/>
                    <a:pt x="21" y="9"/>
                  </a:cubicBezTo>
                  <a:cubicBezTo>
                    <a:pt x="21" y="9"/>
                    <a:pt x="8" y="9"/>
                    <a:pt x="6" y="9"/>
                  </a:cubicBezTo>
                  <a:cubicBezTo>
                    <a:pt x="3" y="10"/>
                    <a:pt x="8" y="11"/>
                    <a:pt x="8" y="11"/>
                  </a:cubicBezTo>
                  <a:cubicBezTo>
                    <a:pt x="8" y="11"/>
                    <a:pt x="0" y="14"/>
                    <a:pt x="0" y="15"/>
                  </a:cubicBezTo>
                  <a:cubicBezTo>
                    <a:pt x="0" y="15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9"/>
                    <a:pt x="22" y="18"/>
                    <a:pt x="29" y="16"/>
                  </a:cubicBezTo>
                  <a:cubicBezTo>
                    <a:pt x="29" y="16"/>
                    <a:pt x="29" y="21"/>
                    <a:pt x="29" y="22"/>
                  </a:cubicBezTo>
                  <a:cubicBezTo>
                    <a:pt x="29" y="22"/>
                    <a:pt x="31" y="21"/>
                    <a:pt x="32" y="22"/>
                  </a:cubicBezTo>
                  <a:cubicBezTo>
                    <a:pt x="32" y="22"/>
                    <a:pt x="34" y="26"/>
                    <a:pt x="34" y="27"/>
                  </a:cubicBezTo>
                  <a:cubicBezTo>
                    <a:pt x="35" y="27"/>
                    <a:pt x="42" y="25"/>
                    <a:pt x="45" y="23"/>
                  </a:cubicBezTo>
                  <a:cubicBezTo>
                    <a:pt x="45" y="23"/>
                    <a:pt x="47" y="24"/>
                    <a:pt x="48" y="24"/>
                  </a:cubicBezTo>
                  <a:cubicBezTo>
                    <a:pt x="48" y="24"/>
                    <a:pt x="51" y="20"/>
                    <a:pt x="50" y="18"/>
                  </a:cubicBezTo>
                  <a:cubicBezTo>
                    <a:pt x="50" y="18"/>
                    <a:pt x="57" y="20"/>
                    <a:pt x="57" y="21"/>
                  </a:cubicBezTo>
                  <a:cubicBezTo>
                    <a:pt x="57" y="21"/>
                    <a:pt x="58" y="17"/>
                    <a:pt x="55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5" y="12"/>
                    <a:pt x="50" y="11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69"/>
            <p:cNvSpPr/>
            <p:nvPr userDrawn="1"/>
          </p:nvSpPr>
          <p:spPr bwMode="auto">
            <a:xfrm>
              <a:off x="3988594" y="3197224"/>
              <a:ext cx="80963" cy="61913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5 h 9"/>
                <a:gd name="T4" fmla="*/ 0 w 12"/>
                <a:gd name="T5" fmla="*/ 6 h 9"/>
                <a:gd name="T6" fmla="*/ 0 w 12"/>
                <a:gd name="T7" fmla="*/ 6 h 9"/>
                <a:gd name="T8" fmla="*/ 12 w 12"/>
                <a:gd name="T9" fmla="*/ 9 h 9"/>
                <a:gd name="T10" fmla="*/ 11 w 12"/>
                <a:gd name="T11" fmla="*/ 8 h 9"/>
                <a:gd name="T12" fmla="*/ 1 w 12"/>
                <a:gd name="T13" fmla="*/ 5 h 9"/>
                <a:gd name="T14" fmla="*/ 1 w 12"/>
                <a:gd name="T15" fmla="*/ 0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7"/>
                    <a:pt x="12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7" y="7"/>
                    <a:pt x="2" y="6"/>
                    <a:pt x="1" y="5"/>
                  </a:cubicBezTo>
                  <a:cubicBezTo>
                    <a:pt x="2" y="4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0"/>
            <p:cNvSpPr/>
            <p:nvPr userDrawn="1"/>
          </p:nvSpPr>
          <p:spPr bwMode="auto">
            <a:xfrm>
              <a:off x="3712369" y="3217862"/>
              <a:ext cx="120650" cy="60325"/>
            </a:xfrm>
            <a:custGeom>
              <a:avLst/>
              <a:gdLst>
                <a:gd name="T0" fmla="*/ 10 w 18"/>
                <a:gd name="T1" fmla="*/ 9 h 9"/>
                <a:gd name="T2" fmla="*/ 18 w 18"/>
                <a:gd name="T3" fmla="*/ 5 h 9"/>
                <a:gd name="T4" fmla="*/ 1 w 18"/>
                <a:gd name="T5" fmla="*/ 0 h 9"/>
                <a:gd name="T6" fmla="*/ 0 w 18"/>
                <a:gd name="T7" fmla="*/ 1 h 9"/>
                <a:gd name="T8" fmla="*/ 17 w 18"/>
                <a:gd name="T9" fmla="*/ 5 h 9"/>
                <a:gd name="T10" fmla="*/ 17 w 18"/>
                <a:gd name="T11" fmla="*/ 5 h 9"/>
                <a:gd name="T12" fmla="*/ 9 w 18"/>
                <a:gd name="T13" fmla="*/ 9 h 9"/>
                <a:gd name="T14" fmla="*/ 10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3" y="8"/>
                    <a:pt x="18" y="6"/>
                    <a:pt x="18" y="5"/>
                  </a:cubicBezTo>
                  <a:cubicBezTo>
                    <a:pt x="18" y="4"/>
                    <a:pt x="7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3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3" y="7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1"/>
            <p:cNvSpPr/>
            <p:nvPr userDrawn="1"/>
          </p:nvSpPr>
          <p:spPr bwMode="auto">
            <a:xfrm>
              <a:off x="3894931" y="3163887"/>
              <a:ext cx="168275" cy="134938"/>
            </a:xfrm>
            <a:custGeom>
              <a:avLst/>
              <a:gdLst>
                <a:gd name="T0" fmla="*/ 25 w 25"/>
                <a:gd name="T1" fmla="*/ 19 h 20"/>
                <a:gd name="T2" fmla="*/ 14 w 25"/>
                <a:gd name="T3" fmla="*/ 11 h 20"/>
                <a:gd name="T4" fmla="*/ 1 w 25"/>
                <a:gd name="T5" fmla="*/ 0 h 20"/>
                <a:gd name="T6" fmla="*/ 0 w 25"/>
                <a:gd name="T7" fmla="*/ 0 h 20"/>
                <a:gd name="T8" fmla="*/ 0 w 25"/>
                <a:gd name="T9" fmla="*/ 0 h 20"/>
                <a:gd name="T10" fmla="*/ 13 w 25"/>
                <a:gd name="T11" fmla="*/ 11 h 20"/>
                <a:gd name="T12" fmla="*/ 24 w 25"/>
                <a:gd name="T13" fmla="*/ 19 h 20"/>
                <a:gd name="T14" fmla="*/ 25 w 25"/>
                <a:gd name="T15" fmla="*/ 20 h 20"/>
                <a:gd name="T16" fmla="*/ 25 w 25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0">
                  <a:moveTo>
                    <a:pt x="25" y="1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5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9" y="7"/>
                    <a:pt x="13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2"/>
            <p:cNvSpPr/>
            <p:nvPr userDrawn="1"/>
          </p:nvSpPr>
          <p:spPr bwMode="auto">
            <a:xfrm>
              <a:off x="3726656" y="3157537"/>
              <a:ext cx="274638" cy="182563"/>
            </a:xfrm>
            <a:custGeom>
              <a:avLst/>
              <a:gdLst>
                <a:gd name="T0" fmla="*/ 16 w 41"/>
                <a:gd name="T1" fmla="*/ 6 h 27"/>
                <a:gd name="T2" fmla="*/ 32 w 41"/>
                <a:gd name="T3" fmla="*/ 13 h 27"/>
                <a:gd name="T4" fmla="*/ 35 w 41"/>
                <a:gd name="T5" fmla="*/ 19 h 27"/>
                <a:gd name="T6" fmla="*/ 34 w 41"/>
                <a:gd name="T7" fmla="*/ 19 h 27"/>
                <a:gd name="T8" fmla="*/ 22 w 41"/>
                <a:gd name="T9" fmla="*/ 22 h 27"/>
                <a:gd name="T10" fmla="*/ 22 w 41"/>
                <a:gd name="T11" fmla="*/ 22 h 27"/>
                <a:gd name="T12" fmla="*/ 22 w 41"/>
                <a:gd name="T13" fmla="*/ 22 h 27"/>
                <a:gd name="T14" fmla="*/ 33 w 41"/>
                <a:gd name="T15" fmla="*/ 19 h 27"/>
                <a:gd name="T16" fmla="*/ 34 w 41"/>
                <a:gd name="T17" fmla="*/ 20 h 27"/>
                <a:gd name="T18" fmla="*/ 27 w 41"/>
                <a:gd name="T19" fmla="*/ 26 h 27"/>
                <a:gd name="T20" fmla="*/ 27 w 41"/>
                <a:gd name="T21" fmla="*/ 27 h 27"/>
                <a:gd name="T22" fmla="*/ 27 w 41"/>
                <a:gd name="T23" fmla="*/ 27 h 27"/>
                <a:gd name="T24" fmla="*/ 35 w 41"/>
                <a:gd name="T25" fmla="*/ 20 h 27"/>
                <a:gd name="T26" fmla="*/ 41 w 41"/>
                <a:gd name="T27" fmla="*/ 24 h 27"/>
                <a:gd name="T28" fmla="*/ 41 w 41"/>
                <a:gd name="T29" fmla="*/ 24 h 27"/>
                <a:gd name="T30" fmla="*/ 35 w 41"/>
                <a:gd name="T31" fmla="*/ 20 h 27"/>
                <a:gd name="T32" fmla="*/ 33 w 41"/>
                <a:gd name="T33" fmla="*/ 13 h 27"/>
                <a:gd name="T34" fmla="*/ 17 w 41"/>
                <a:gd name="T35" fmla="*/ 6 h 27"/>
                <a:gd name="T36" fmla="*/ 17 w 41"/>
                <a:gd name="T37" fmla="*/ 6 h 27"/>
                <a:gd name="T38" fmla="*/ 9 w 41"/>
                <a:gd name="T39" fmla="*/ 0 h 27"/>
                <a:gd name="T40" fmla="*/ 8 w 41"/>
                <a:gd name="T41" fmla="*/ 0 h 27"/>
                <a:gd name="T42" fmla="*/ 8 w 41"/>
                <a:gd name="T43" fmla="*/ 0 h 27"/>
                <a:gd name="T44" fmla="*/ 16 w 41"/>
                <a:gd name="T45" fmla="*/ 6 h 27"/>
                <a:gd name="T46" fmla="*/ 16 w 41"/>
                <a:gd name="T47" fmla="*/ 6 h 27"/>
                <a:gd name="T48" fmla="*/ 1 w 41"/>
                <a:gd name="T49" fmla="*/ 2 h 27"/>
                <a:gd name="T50" fmla="*/ 0 w 41"/>
                <a:gd name="T51" fmla="*/ 2 h 27"/>
                <a:gd name="T52" fmla="*/ 0 w 41"/>
                <a:gd name="T53" fmla="*/ 3 h 27"/>
                <a:gd name="T54" fmla="*/ 14 w 41"/>
                <a:gd name="T55" fmla="*/ 6 h 27"/>
                <a:gd name="T56" fmla="*/ 4 w 41"/>
                <a:gd name="T57" fmla="*/ 6 h 27"/>
                <a:gd name="T58" fmla="*/ 3 w 41"/>
                <a:gd name="T59" fmla="*/ 6 h 27"/>
                <a:gd name="T60" fmla="*/ 5 w 41"/>
                <a:gd name="T61" fmla="*/ 7 h 27"/>
                <a:gd name="T62" fmla="*/ 16 w 41"/>
                <a:gd name="T6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7">
                  <a:moveTo>
                    <a:pt x="16" y="6"/>
                  </a:moveTo>
                  <a:cubicBezTo>
                    <a:pt x="22" y="8"/>
                    <a:pt x="28" y="10"/>
                    <a:pt x="32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26" y="20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0"/>
                    <a:pt x="33" y="19"/>
                    <a:pt x="33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2"/>
                    <a:pt x="29" y="25"/>
                    <a:pt x="27" y="26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5" y="20"/>
                  </a:cubicBezTo>
                  <a:cubicBezTo>
                    <a:pt x="37" y="21"/>
                    <a:pt x="39" y="23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7" y="18"/>
                    <a:pt x="36" y="15"/>
                    <a:pt x="33" y="13"/>
                  </a:cubicBezTo>
                  <a:cubicBezTo>
                    <a:pt x="29" y="10"/>
                    <a:pt x="23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2" y="3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4"/>
                    <a:pt x="5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9" y="4"/>
                    <a:pt x="14" y="6"/>
                  </a:cubicBezTo>
                  <a:cubicBezTo>
                    <a:pt x="12" y="6"/>
                    <a:pt x="8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5" y="7"/>
                  </a:cubicBezTo>
                  <a:cubicBezTo>
                    <a:pt x="11" y="6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73"/>
            <p:cNvSpPr/>
            <p:nvPr userDrawn="1"/>
          </p:nvSpPr>
          <p:spPr bwMode="auto">
            <a:xfrm>
              <a:off x="3745706" y="3205162"/>
              <a:ext cx="357188" cy="53975"/>
            </a:xfrm>
            <a:custGeom>
              <a:avLst/>
              <a:gdLst>
                <a:gd name="T0" fmla="*/ 53 w 53"/>
                <a:gd name="T1" fmla="*/ 0 h 8"/>
                <a:gd name="T2" fmla="*/ 53 w 53"/>
                <a:gd name="T3" fmla="*/ 0 h 8"/>
                <a:gd name="T4" fmla="*/ 52 w 53"/>
                <a:gd name="T5" fmla="*/ 1 h 8"/>
                <a:gd name="T6" fmla="*/ 52 w 53"/>
                <a:gd name="T7" fmla="*/ 1 h 8"/>
                <a:gd name="T8" fmla="*/ 51 w 53"/>
                <a:gd name="T9" fmla="*/ 1 h 8"/>
                <a:gd name="T10" fmla="*/ 50 w 53"/>
                <a:gd name="T11" fmla="*/ 1 h 8"/>
                <a:gd name="T12" fmla="*/ 47 w 53"/>
                <a:gd name="T13" fmla="*/ 2 h 8"/>
                <a:gd name="T14" fmla="*/ 41 w 53"/>
                <a:gd name="T15" fmla="*/ 4 h 8"/>
                <a:gd name="T16" fmla="*/ 28 w 53"/>
                <a:gd name="T17" fmla="*/ 6 h 8"/>
                <a:gd name="T18" fmla="*/ 25 w 53"/>
                <a:gd name="T19" fmla="*/ 6 h 8"/>
                <a:gd name="T20" fmla="*/ 21 w 53"/>
                <a:gd name="T21" fmla="*/ 7 h 8"/>
                <a:gd name="T22" fmla="*/ 15 w 53"/>
                <a:gd name="T23" fmla="*/ 7 h 8"/>
                <a:gd name="T24" fmla="*/ 7 w 53"/>
                <a:gd name="T25" fmla="*/ 7 h 8"/>
                <a:gd name="T26" fmla="*/ 0 w 53"/>
                <a:gd name="T27" fmla="*/ 8 h 8"/>
                <a:gd name="T28" fmla="*/ 7 w 53"/>
                <a:gd name="T29" fmla="*/ 7 h 8"/>
                <a:gd name="T30" fmla="*/ 14 w 53"/>
                <a:gd name="T31" fmla="*/ 7 h 8"/>
                <a:gd name="T32" fmla="*/ 21 w 53"/>
                <a:gd name="T33" fmla="*/ 6 h 8"/>
                <a:gd name="T34" fmla="*/ 25 w 53"/>
                <a:gd name="T35" fmla="*/ 6 h 8"/>
                <a:gd name="T36" fmla="*/ 28 w 53"/>
                <a:gd name="T37" fmla="*/ 6 h 8"/>
                <a:gd name="T38" fmla="*/ 41 w 53"/>
                <a:gd name="T39" fmla="*/ 3 h 8"/>
                <a:gd name="T40" fmla="*/ 46 w 53"/>
                <a:gd name="T41" fmla="*/ 2 h 8"/>
                <a:gd name="T42" fmla="*/ 49 w 53"/>
                <a:gd name="T43" fmla="*/ 1 h 8"/>
                <a:gd name="T44" fmla="*/ 50 w 53"/>
                <a:gd name="T45" fmla="*/ 0 h 8"/>
                <a:gd name="T46" fmla="*/ 51 w 53"/>
                <a:gd name="T47" fmla="*/ 0 h 8"/>
                <a:gd name="T48" fmla="*/ 51 w 53"/>
                <a:gd name="T49" fmla="*/ 0 h 8"/>
                <a:gd name="T50" fmla="*/ 51 w 53"/>
                <a:gd name="T51" fmla="*/ 0 h 8"/>
                <a:gd name="T52" fmla="*/ 51 w 53"/>
                <a:gd name="T53" fmla="*/ 0 h 8"/>
                <a:gd name="T54" fmla="*/ 52 w 53"/>
                <a:gd name="T55" fmla="*/ 0 h 8"/>
                <a:gd name="T56" fmla="*/ 53 w 53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8"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51" y="1"/>
                    <a:pt x="51" y="1"/>
                    <a:pt x="50" y="1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45" y="3"/>
                    <a:pt x="43" y="3"/>
                    <a:pt x="41" y="4"/>
                  </a:cubicBezTo>
                  <a:cubicBezTo>
                    <a:pt x="37" y="5"/>
                    <a:pt x="33" y="5"/>
                    <a:pt x="2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6"/>
                    <a:pt x="21" y="7"/>
                  </a:cubicBezTo>
                  <a:cubicBezTo>
                    <a:pt x="19" y="7"/>
                    <a:pt x="17" y="7"/>
                    <a:pt x="15" y="7"/>
                  </a:cubicBezTo>
                  <a:cubicBezTo>
                    <a:pt x="12" y="7"/>
                    <a:pt x="10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2" y="7"/>
                    <a:pt x="14" y="7"/>
                  </a:cubicBezTo>
                  <a:cubicBezTo>
                    <a:pt x="17" y="7"/>
                    <a:pt x="19" y="7"/>
                    <a:pt x="21" y="6"/>
                  </a:cubicBezTo>
                  <a:cubicBezTo>
                    <a:pt x="22" y="6"/>
                    <a:pt x="24" y="6"/>
                    <a:pt x="25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2" y="5"/>
                    <a:pt x="37" y="4"/>
                    <a:pt x="41" y="3"/>
                  </a:cubicBezTo>
                  <a:cubicBezTo>
                    <a:pt x="43" y="3"/>
                    <a:pt x="45" y="2"/>
                    <a:pt x="46" y="2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49" y="1"/>
                    <a:pt x="50" y="1"/>
                    <a:pt x="50" y="0"/>
                  </a:cubicBezTo>
                  <a:cubicBezTo>
                    <a:pt x="50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4"/>
            <p:cNvSpPr/>
            <p:nvPr userDrawn="1"/>
          </p:nvSpPr>
          <p:spPr bwMode="auto">
            <a:xfrm>
              <a:off x="3799681" y="3217862"/>
              <a:ext cx="95250" cy="53975"/>
            </a:xfrm>
            <a:custGeom>
              <a:avLst/>
              <a:gdLst>
                <a:gd name="T0" fmla="*/ 14 w 14"/>
                <a:gd name="T1" fmla="*/ 5 h 8"/>
                <a:gd name="T2" fmla="*/ 14 w 14"/>
                <a:gd name="T3" fmla="*/ 5 h 8"/>
                <a:gd name="T4" fmla="*/ 0 w 14"/>
                <a:gd name="T5" fmla="*/ 0 h 8"/>
                <a:gd name="T6" fmla="*/ 3 w 14"/>
                <a:gd name="T7" fmla="*/ 0 h 8"/>
                <a:gd name="T8" fmla="*/ 2 w 14"/>
                <a:gd name="T9" fmla="*/ 0 h 8"/>
                <a:gd name="T10" fmla="*/ 13 w 14"/>
                <a:gd name="T11" fmla="*/ 5 h 8"/>
                <a:gd name="T12" fmla="*/ 10 w 14"/>
                <a:gd name="T13" fmla="*/ 7 h 8"/>
                <a:gd name="T14" fmla="*/ 11 w 14"/>
                <a:gd name="T15" fmla="*/ 7 h 8"/>
                <a:gd name="T16" fmla="*/ 11 w 14"/>
                <a:gd name="T17" fmla="*/ 8 h 8"/>
                <a:gd name="T18" fmla="*/ 14 w 14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8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8" y="2"/>
                    <a:pt x="13" y="4"/>
                    <a:pt x="13" y="5"/>
                  </a:cubicBezTo>
                  <a:cubicBezTo>
                    <a:pt x="13" y="5"/>
                    <a:pt x="12" y="6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3" y="5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75"/>
            <p:cNvSpPr/>
            <p:nvPr userDrawn="1"/>
          </p:nvSpPr>
          <p:spPr bwMode="auto">
            <a:xfrm>
              <a:off x="3901281" y="3184524"/>
              <a:ext cx="120650" cy="93663"/>
            </a:xfrm>
            <a:custGeom>
              <a:avLst/>
              <a:gdLst>
                <a:gd name="T0" fmla="*/ 18 w 18"/>
                <a:gd name="T1" fmla="*/ 14 h 14"/>
                <a:gd name="T2" fmla="*/ 7 w 18"/>
                <a:gd name="T3" fmla="*/ 8 h 14"/>
                <a:gd name="T4" fmla="*/ 0 w 18"/>
                <a:gd name="T5" fmla="*/ 0 h 14"/>
                <a:gd name="T6" fmla="*/ 0 w 18"/>
                <a:gd name="T7" fmla="*/ 1 h 14"/>
                <a:gd name="T8" fmla="*/ 6 w 18"/>
                <a:gd name="T9" fmla="*/ 9 h 14"/>
                <a:gd name="T10" fmla="*/ 6 w 18"/>
                <a:gd name="T11" fmla="*/ 9 h 14"/>
                <a:gd name="T12" fmla="*/ 6 w 18"/>
                <a:gd name="T13" fmla="*/ 9 h 14"/>
                <a:gd name="T14" fmla="*/ 17 w 18"/>
                <a:gd name="T15" fmla="*/ 14 h 14"/>
                <a:gd name="T16" fmla="*/ 17 w 18"/>
                <a:gd name="T17" fmla="*/ 14 h 14"/>
                <a:gd name="T18" fmla="*/ 18 w 18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8" y="14"/>
                  </a:moveTo>
                  <a:cubicBezTo>
                    <a:pt x="15" y="12"/>
                    <a:pt x="10" y="10"/>
                    <a:pt x="7" y="8"/>
                  </a:cubicBezTo>
                  <a:cubicBezTo>
                    <a:pt x="6" y="8"/>
                    <a:pt x="4" y="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4" y="4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10"/>
                    <a:pt x="14" y="12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84"/>
            <p:cNvSpPr/>
            <p:nvPr userDrawn="1"/>
          </p:nvSpPr>
          <p:spPr bwMode="auto">
            <a:xfrm>
              <a:off x="3793331" y="3771899"/>
              <a:ext cx="350838" cy="282575"/>
            </a:xfrm>
            <a:custGeom>
              <a:avLst/>
              <a:gdLst>
                <a:gd name="T0" fmla="*/ 48 w 52"/>
                <a:gd name="T1" fmla="*/ 28 h 42"/>
                <a:gd name="T2" fmla="*/ 47 w 52"/>
                <a:gd name="T3" fmla="*/ 21 h 42"/>
                <a:gd name="T4" fmla="*/ 46 w 52"/>
                <a:gd name="T5" fmla="*/ 22 h 42"/>
                <a:gd name="T6" fmla="*/ 37 w 52"/>
                <a:gd name="T7" fmla="*/ 10 h 42"/>
                <a:gd name="T8" fmla="*/ 36 w 52"/>
                <a:gd name="T9" fmla="*/ 14 h 42"/>
                <a:gd name="T10" fmla="*/ 22 w 52"/>
                <a:gd name="T11" fmla="*/ 1 h 42"/>
                <a:gd name="T12" fmla="*/ 22 w 52"/>
                <a:gd name="T13" fmla="*/ 4 h 42"/>
                <a:gd name="T14" fmla="*/ 14 w 52"/>
                <a:gd name="T15" fmla="*/ 0 h 42"/>
                <a:gd name="T16" fmla="*/ 17 w 52"/>
                <a:gd name="T17" fmla="*/ 6 h 42"/>
                <a:gd name="T18" fmla="*/ 15 w 52"/>
                <a:gd name="T19" fmla="*/ 6 h 42"/>
                <a:gd name="T20" fmla="*/ 22 w 52"/>
                <a:gd name="T21" fmla="*/ 14 h 42"/>
                <a:gd name="T22" fmla="*/ 8 w 52"/>
                <a:gd name="T23" fmla="*/ 7 h 42"/>
                <a:gd name="T24" fmla="*/ 9 w 52"/>
                <a:gd name="T25" fmla="*/ 10 h 42"/>
                <a:gd name="T26" fmla="*/ 0 w 52"/>
                <a:gd name="T27" fmla="*/ 10 h 42"/>
                <a:gd name="T28" fmla="*/ 12 w 52"/>
                <a:gd name="T29" fmla="*/ 20 h 42"/>
                <a:gd name="T30" fmla="*/ 11 w 52"/>
                <a:gd name="T31" fmla="*/ 21 h 42"/>
                <a:gd name="T32" fmla="*/ 25 w 52"/>
                <a:gd name="T33" fmla="*/ 25 h 42"/>
                <a:gd name="T34" fmla="*/ 22 w 52"/>
                <a:gd name="T35" fmla="*/ 31 h 42"/>
                <a:gd name="T36" fmla="*/ 24 w 52"/>
                <a:gd name="T37" fmla="*/ 32 h 42"/>
                <a:gd name="T38" fmla="*/ 24 w 52"/>
                <a:gd name="T39" fmla="*/ 39 h 42"/>
                <a:gd name="T40" fmla="*/ 36 w 52"/>
                <a:gd name="T41" fmla="*/ 39 h 42"/>
                <a:gd name="T42" fmla="*/ 38 w 52"/>
                <a:gd name="T43" fmla="*/ 42 h 42"/>
                <a:gd name="T44" fmla="*/ 43 w 52"/>
                <a:gd name="T45" fmla="*/ 36 h 42"/>
                <a:gd name="T46" fmla="*/ 48 w 52"/>
                <a:gd name="T47" fmla="*/ 42 h 42"/>
                <a:gd name="T48" fmla="*/ 50 w 52"/>
                <a:gd name="T49" fmla="*/ 35 h 42"/>
                <a:gd name="T50" fmla="*/ 52 w 52"/>
                <a:gd name="T51" fmla="*/ 36 h 42"/>
                <a:gd name="T52" fmla="*/ 48 w 52"/>
                <a:gd name="T5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42">
                  <a:moveTo>
                    <a:pt x="48" y="28"/>
                  </a:moveTo>
                  <a:cubicBezTo>
                    <a:pt x="48" y="28"/>
                    <a:pt x="50" y="25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3" y="15"/>
                    <a:pt x="37" y="10"/>
                  </a:cubicBezTo>
                  <a:cubicBezTo>
                    <a:pt x="37" y="10"/>
                    <a:pt x="36" y="14"/>
                    <a:pt x="36" y="14"/>
                  </a:cubicBezTo>
                  <a:cubicBezTo>
                    <a:pt x="36" y="14"/>
                    <a:pt x="29" y="5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17" y="1"/>
                    <a:pt x="14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20" y="12"/>
                    <a:pt x="22" y="14"/>
                  </a:cubicBezTo>
                  <a:cubicBezTo>
                    <a:pt x="22" y="14"/>
                    <a:pt x="11" y="8"/>
                    <a:pt x="8" y="7"/>
                  </a:cubicBezTo>
                  <a:cubicBezTo>
                    <a:pt x="6" y="6"/>
                    <a:pt x="9" y="10"/>
                    <a:pt x="9" y="10"/>
                  </a:cubicBezTo>
                  <a:cubicBezTo>
                    <a:pt x="9" y="10"/>
                    <a:pt x="1" y="10"/>
                    <a:pt x="0" y="10"/>
                  </a:cubicBezTo>
                  <a:cubicBezTo>
                    <a:pt x="0" y="11"/>
                    <a:pt x="12" y="20"/>
                    <a:pt x="12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2" y="22"/>
                    <a:pt x="19" y="24"/>
                    <a:pt x="25" y="25"/>
                  </a:cubicBezTo>
                  <a:cubicBezTo>
                    <a:pt x="25" y="25"/>
                    <a:pt x="22" y="31"/>
                    <a:pt x="22" y="31"/>
                  </a:cubicBezTo>
                  <a:cubicBezTo>
                    <a:pt x="22" y="32"/>
                    <a:pt x="24" y="32"/>
                    <a:pt x="24" y="32"/>
                  </a:cubicBezTo>
                  <a:cubicBezTo>
                    <a:pt x="25" y="33"/>
                    <a:pt x="23" y="38"/>
                    <a:pt x="24" y="39"/>
                  </a:cubicBezTo>
                  <a:cubicBezTo>
                    <a:pt x="24" y="39"/>
                    <a:pt x="32" y="40"/>
                    <a:pt x="36" y="39"/>
                  </a:cubicBezTo>
                  <a:cubicBezTo>
                    <a:pt x="36" y="39"/>
                    <a:pt x="37" y="42"/>
                    <a:pt x="38" y="42"/>
                  </a:cubicBezTo>
                  <a:cubicBezTo>
                    <a:pt x="38" y="42"/>
                    <a:pt x="43" y="39"/>
                    <a:pt x="43" y="36"/>
                  </a:cubicBezTo>
                  <a:cubicBezTo>
                    <a:pt x="43" y="36"/>
                    <a:pt x="48" y="42"/>
                    <a:pt x="48" y="42"/>
                  </a:cubicBezTo>
                  <a:cubicBezTo>
                    <a:pt x="48" y="42"/>
                    <a:pt x="51" y="39"/>
                    <a:pt x="50" y="3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1" y="31"/>
                    <a:pt x="48" y="28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85"/>
            <p:cNvSpPr/>
            <p:nvPr userDrawn="1"/>
          </p:nvSpPr>
          <p:spPr bwMode="auto">
            <a:xfrm>
              <a:off x="4082256" y="3913187"/>
              <a:ext cx="61913" cy="101600"/>
            </a:xfrm>
            <a:custGeom>
              <a:avLst/>
              <a:gdLst>
                <a:gd name="T0" fmla="*/ 4 w 9"/>
                <a:gd name="T1" fmla="*/ 0 h 15"/>
                <a:gd name="T2" fmla="*/ 0 w 9"/>
                <a:gd name="T3" fmla="*/ 6 h 15"/>
                <a:gd name="T4" fmla="*/ 0 w 9"/>
                <a:gd name="T5" fmla="*/ 6 h 15"/>
                <a:gd name="T6" fmla="*/ 0 w 9"/>
                <a:gd name="T7" fmla="*/ 6 h 15"/>
                <a:gd name="T8" fmla="*/ 9 w 9"/>
                <a:gd name="T9" fmla="*/ 15 h 15"/>
                <a:gd name="T10" fmla="*/ 9 w 9"/>
                <a:gd name="T11" fmla="*/ 14 h 15"/>
                <a:gd name="T12" fmla="*/ 1 w 9"/>
                <a:gd name="T13" fmla="*/ 6 h 15"/>
                <a:gd name="T14" fmla="*/ 5 w 9"/>
                <a:gd name="T15" fmla="*/ 1 h 15"/>
                <a:gd name="T16" fmla="*/ 4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4" y="0"/>
                  </a:moveTo>
                  <a:cubicBezTo>
                    <a:pt x="3" y="3"/>
                    <a:pt x="2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6" y="11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6" y="11"/>
                    <a:pt x="2" y="7"/>
                    <a:pt x="1" y="6"/>
                  </a:cubicBezTo>
                  <a:cubicBezTo>
                    <a:pt x="3" y="5"/>
                    <a:pt x="4" y="3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86"/>
            <p:cNvSpPr/>
            <p:nvPr userDrawn="1"/>
          </p:nvSpPr>
          <p:spPr bwMode="auto">
            <a:xfrm>
              <a:off x="3840956" y="3817937"/>
              <a:ext cx="100013" cy="95250"/>
            </a:xfrm>
            <a:custGeom>
              <a:avLst/>
              <a:gdLst>
                <a:gd name="T0" fmla="*/ 4 w 15"/>
                <a:gd name="T1" fmla="*/ 14 h 14"/>
                <a:gd name="T2" fmla="*/ 14 w 15"/>
                <a:gd name="T3" fmla="*/ 13 h 14"/>
                <a:gd name="T4" fmla="*/ 1 w 15"/>
                <a:gd name="T5" fmla="*/ 0 h 14"/>
                <a:gd name="T6" fmla="*/ 0 w 15"/>
                <a:gd name="T7" fmla="*/ 0 h 14"/>
                <a:gd name="T8" fmla="*/ 14 w 15"/>
                <a:gd name="T9" fmla="*/ 13 h 14"/>
                <a:gd name="T10" fmla="*/ 14 w 15"/>
                <a:gd name="T11" fmla="*/ 13 h 14"/>
                <a:gd name="T12" fmla="*/ 4 w 15"/>
                <a:gd name="T13" fmla="*/ 14 h 14"/>
                <a:gd name="T14" fmla="*/ 4 w 15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cubicBezTo>
                    <a:pt x="8" y="14"/>
                    <a:pt x="14" y="14"/>
                    <a:pt x="14" y="13"/>
                  </a:cubicBezTo>
                  <a:cubicBezTo>
                    <a:pt x="15" y="12"/>
                    <a:pt x="7" y="5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7" y="6"/>
                    <a:pt x="14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9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87"/>
            <p:cNvSpPr/>
            <p:nvPr userDrawn="1"/>
          </p:nvSpPr>
          <p:spPr bwMode="auto">
            <a:xfrm>
              <a:off x="4042569" y="3838574"/>
              <a:ext cx="74613" cy="215900"/>
            </a:xfrm>
            <a:custGeom>
              <a:avLst/>
              <a:gdLst>
                <a:gd name="T0" fmla="*/ 11 w 11"/>
                <a:gd name="T1" fmla="*/ 32 h 32"/>
                <a:gd name="T2" fmla="*/ 6 w 11"/>
                <a:gd name="T3" fmla="*/ 17 h 32"/>
                <a:gd name="T4" fmla="*/ 1 w 11"/>
                <a:gd name="T5" fmla="*/ 0 h 32"/>
                <a:gd name="T6" fmla="*/ 0 w 11"/>
                <a:gd name="T7" fmla="*/ 0 h 32"/>
                <a:gd name="T8" fmla="*/ 0 w 11"/>
                <a:gd name="T9" fmla="*/ 0 h 32"/>
                <a:gd name="T10" fmla="*/ 5 w 11"/>
                <a:gd name="T11" fmla="*/ 17 h 32"/>
                <a:gd name="T12" fmla="*/ 10 w 11"/>
                <a:gd name="T13" fmla="*/ 31 h 32"/>
                <a:gd name="T14" fmla="*/ 11 w 11"/>
                <a:gd name="T15" fmla="*/ 32 h 32"/>
                <a:gd name="T16" fmla="*/ 11 w 1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2">
                  <a:moveTo>
                    <a:pt x="11" y="3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3" y="4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4" y="11"/>
                    <a:pt x="5" y="1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8"/>
            <p:cNvSpPr/>
            <p:nvPr userDrawn="1"/>
          </p:nvSpPr>
          <p:spPr bwMode="auto">
            <a:xfrm>
              <a:off x="3886994" y="3771899"/>
              <a:ext cx="168275" cy="282575"/>
            </a:xfrm>
            <a:custGeom>
              <a:avLst/>
              <a:gdLst>
                <a:gd name="T0" fmla="*/ 12 w 25"/>
                <a:gd name="T1" fmla="*/ 11 h 42"/>
                <a:gd name="T2" fmla="*/ 23 w 25"/>
                <a:gd name="T3" fmla="*/ 26 h 42"/>
                <a:gd name="T4" fmla="*/ 21 w 25"/>
                <a:gd name="T5" fmla="*/ 34 h 42"/>
                <a:gd name="T6" fmla="*/ 20 w 25"/>
                <a:gd name="T7" fmla="*/ 34 h 42"/>
                <a:gd name="T8" fmla="*/ 8 w 25"/>
                <a:gd name="T9" fmla="*/ 31 h 42"/>
                <a:gd name="T10" fmla="*/ 8 w 25"/>
                <a:gd name="T11" fmla="*/ 31 h 42"/>
                <a:gd name="T12" fmla="*/ 8 w 25"/>
                <a:gd name="T13" fmla="*/ 31 h 42"/>
                <a:gd name="T14" fmla="*/ 20 w 25"/>
                <a:gd name="T15" fmla="*/ 34 h 42"/>
                <a:gd name="T16" fmla="*/ 20 w 25"/>
                <a:gd name="T17" fmla="*/ 34 h 42"/>
                <a:gd name="T18" fmla="*/ 10 w 25"/>
                <a:gd name="T19" fmla="*/ 38 h 42"/>
                <a:gd name="T20" fmla="*/ 10 w 25"/>
                <a:gd name="T21" fmla="*/ 39 h 42"/>
                <a:gd name="T22" fmla="*/ 10 w 25"/>
                <a:gd name="T23" fmla="*/ 39 h 42"/>
                <a:gd name="T24" fmla="*/ 21 w 25"/>
                <a:gd name="T25" fmla="*/ 35 h 42"/>
                <a:gd name="T26" fmla="*/ 24 w 25"/>
                <a:gd name="T27" fmla="*/ 42 h 42"/>
                <a:gd name="T28" fmla="*/ 24 w 25"/>
                <a:gd name="T29" fmla="*/ 42 h 42"/>
                <a:gd name="T30" fmla="*/ 21 w 25"/>
                <a:gd name="T31" fmla="*/ 35 h 42"/>
                <a:gd name="T32" fmla="*/ 23 w 25"/>
                <a:gd name="T33" fmla="*/ 26 h 42"/>
                <a:gd name="T34" fmla="*/ 13 w 25"/>
                <a:gd name="T35" fmla="*/ 11 h 42"/>
                <a:gd name="T36" fmla="*/ 13 w 25"/>
                <a:gd name="T37" fmla="*/ 11 h 42"/>
                <a:gd name="T38" fmla="*/ 9 w 25"/>
                <a:gd name="T39" fmla="*/ 2 h 42"/>
                <a:gd name="T40" fmla="*/ 8 w 25"/>
                <a:gd name="T41" fmla="*/ 1 h 42"/>
                <a:gd name="T42" fmla="*/ 8 w 25"/>
                <a:gd name="T43" fmla="*/ 1 h 42"/>
                <a:gd name="T44" fmla="*/ 12 w 25"/>
                <a:gd name="T45" fmla="*/ 11 h 42"/>
                <a:gd name="T46" fmla="*/ 12 w 25"/>
                <a:gd name="T47" fmla="*/ 11 h 42"/>
                <a:gd name="T48" fmla="*/ 1 w 25"/>
                <a:gd name="T49" fmla="*/ 0 h 42"/>
                <a:gd name="T50" fmla="*/ 0 w 25"/>
                <a:gd name="T51" fmla="*/ 0 h 42"/>
                <a:gd name="T52" fmla="*/ 0 w 25"/>
                <a:gd name="T53" fmla="*/ 0 h 42"/>
                <a:gd name="T54" fmla="*/ 11 w 25"/>
                <a:gd name="T55" fmla="*/ 10 h 42"/>
                <a:gd name="T56" fmla="*/ 1 w 25"/>
                <a:gd name="T57" fmla="*/ 6 h 42"/>
                <a:gd name="T58" fmla="*/ 1 w 25"/>
                <a:gd name="T59" fmla="*/ 6 h 42"/>
                <a:gd name="T60" fmla="*/ 1 w 25"/>
                <a:gd name="T61" fmla="*/ 7 h 42"/>
                <a:gd name="T62" fmla="*/ 12 w 25"/>
                <a:gd name="T6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42">
                  <a:moveTo>
                    <a:pt x="12" y="11"/>
                  </a:moveTo>
                  <a:cubicBezTo>
                    <a:pt x="16" y="16"/>
                    <a:pt x="21" y="21"/>
                    <a:pt x="23" y="26"/>
                  </a:cubicBezTo>
                  <a:cubicBezTo>
                    <a:pt x="24" y="30"/>
                    <a:pt x="23" y="32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19" y="32"/>
                    <a:pt x="13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4" y="32"/>
                    <a:pt x="19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3" y="38"/>
                    <a:pt x="10" y="38"/>
                  </a:cubicBezTo>
                  <a:cubicBezTo>
                    <a:pt x="10" y="38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8" y="37"/>
                    <a:pt x="21" y="35"/>
                  </a:cubicBezTo>
                  <a:cubicBezTo>
                    <a:pt x="21" y="37"/>
                    <a:pt x="23" y="39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39"/>
                    <a:pt x="22" y="37"/>
                    <a:pt x="21" y="35"/>
                  </a:cubicBezTo>
                  <a:cubicBezTo>
                    <a:pt x="24" y="33"/>
                    <a:pt x="25" y="30"/>
                    <a:pt x="23" y="26"/>
                  </a:cubicBezTo>
                  <a:cubicBezTo>
                    <a:pt x="22" y="21"/>
                    <a:pt x="17" y="16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6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6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6"/>
                    <a:pt x="4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7" y="6"/>
                    <a:pt x="11" y="10"/>
                  </a:cubicBezTo>
                  <a:cubicBezTo>
                    <a:pt x="9" y="9"/>
                    <a:pt x="5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7" y="9"/>
                    <a:pt x="10" y="10"/>
                    <a:pt x="12" y="1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89"/>
            <p:cNvSpPr/>
            <p:nvPr userDrawn="1"/>
          </p:nvSpPr>
          <p:spPr bwMode="auto">
            <a:xfrm>
              <a:off x="3853656" y="3871912"/>
              <a:ext cx="350838" cy="101600"/>
            </a:xfrm>
            <a:custGeom>
              <a:avLst/>
              <a:gdLst>
                <a:gd name="T0" fmla="*/ 52 w 52"/>
                <a:gd name="T1" fmla="*/ 15 h 15"/>
                <a:gd name="T2" fmla="*/ 52 w 52"/>
                <a:gd name="T3" fmla="*/ 15 h 15"/>
                <a:gd name="T4" fmla="*/ 52 w 52"/>
                <a:gd name="T5" fmla="*/ 15 h 15"/>
                <a:gd name="T6" fmla="*/ 51 w 52"/>
                <a:gd name="T7" fmla="*/ 15 h 15"/>
                <a:gd name="T8" fmla="*/ 51 w 52"/>
                <a:gd name="T9" fmla="*/ 15 h 15"/>
                <a:gd name="T10" fmla="*/ 49 w 52"/>
                <a:gd name="T11" fmla="*/ 15 h 15"/>
                <a:gd name="T12" fmla="*/ 46 w 52"/>
                <a:gd name="T13" fmla="*/ 15 h 15"/>
                <a:gd name="T14" fmla="*/ 40 w 52"/>
                <a:gd name="T15" fmla="*/ 14 h 15"/>
                <a:gd name="T16" fmla="*/ 27 w 52"/>
                <a:gd name="T17" fmla="*/ 10 h 15"/>
                <a:gd name="T18" fmla="*/ 23 w 52"/>
                <a:gd name="T19" fmla="*/ 9 h 15"/>
                <a:gd name="T20" fmla="*/ 20 w 52"/>
                <a:gd name="T21" fmla="*/ 8 h 15"/>
                <a:gd name="T22" fmla="*/ 14 w 52"/>
                <a:gd name="T23" fmla="*/ 6 h 15"/>
                <a:gd name="T24" fmla="*/ 7 w 52"/>
                <a:gd name="T25" fmla="*/ 3 h 15"/>
                <a:gd name="T26" fmla="*/ 0 w 52"/>
                <a:gd name="T27" fmla="*/ 0 h 15"/>
                <a:gd name="T28" fmla="*/ 7 w 52"/>
                <a:gd name="T29" fmla="*/ 3 h 15"/>
                <a:gd name="T30" fmla="*/ 14 w 52"/>
                <a:gd name="T31" fmla="*/ 5 h 15"/>
                <a:gd name="T32" fmla="*/ 20 w 52"/>
                <a:gd name="T33" fmla="*/ 8 h 15"/>
                <a:gd name="T34" fmla="*/ 23 w 52"/>
                <a:gd name="T35" fmla="*/ 9 h 15"/>
                <a:gd name="T36" fmla="*/ 27 w 52"/>
                <a:gd name="T37" fmla="*/ 10 h 15"/>
                <a:gd name="T38" fmla="*/ 39 w 52"/>
                <a:gd name="T39" fmla="*/ 13 h 15"/>
                <a:gd name="T40" fmla="*/ 46 w 52"/>
                <a:gd name="T41" fmla="*/ 14 h 15"/>
                <a:gd name="T42" fmla="*/ 48 w 52"/>
                <a:gd name="T43" fmla="*/ 14 h 15"/>
                <a:gd name="T44" fmla="*/ 50 w 52"/>
                <a:gd name="T45" fmla="*/ 14 h 15"/>
                <a:gd name="T46" fmla="*/ 50 w 52"/>
                <a:gd name="T47" fmla="*/ 14 h 15"/>
                <a:gd name="T48" fmla="*/ 51 w 52"/>
                <a:gd name="T49" fmla="*/ 14 h 15"/>
                <a:gd name="T50" fmla="*/ 51 w 52"/>
                <a:gd name="T51" fmla="*/ 14 h 15"/>
                <a:gd name="T52" fmla="*/ 51 w 52"/>
                <a:gd name="T53" fmla="*/ 14 h 15"/>
                <a:gd name="T54" fmla="*/ 52 w 52"/>
                <a:gd name="T55" fmla="*/ 14 h 15"/>
                <a:gd name="T56" fmla="*/ 52 w 52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15">
                  <a:moveTo>
                    <a:pt x="5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49" y="15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44" y="15"/>
                    <a:pt x="42" y="14"/>
                    <a:pt x="40" y="14"/>
                  </a:cubicBezTo>
                  <a:cubicBezTo>
                    <a:pt x="35" y="13"/>
                    <a:pt x="31" y="12"/>
                    <a:pt x="27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9"/>
                    <a:pt x="20" y="8"/>
                  </a:cubicBezTo>
                  <a:cubicBezTo>
                    <a:pt x="18" y="7"/>
                    <a:pt x="16" y="7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11" y="5"/>
                    <a:pt x="14" y="5"/>
                  </a:cubicBezTo>
                  <a:cubicBezTo>
                    <a:pt x="16" y="6"/>
                    <a:pt x="18" y="7"/>
                    <a:pt x="20" y="8"/>
                  </a:cubicBezTo>
                  <a:cubicBezTo>
                    <a:pt x="21" y="8"/>
                    <a:pt x="22" y="9"/>
                    <a:pt x="23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1" y="11"/>
                    <a:pt x="35" y="12"/>
                    <a:pt x="39" y="13"/>
                  </a:cubicBezTo>
                  <a:cubicBezTo>
                    <a:pt x="41" y="13"/>
                    <a:pt x="44" y="14"/>
                    <a:pt x="46" y="14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4"/>
                    <a:pt x="52" y="15"/>
                    <a:pt x="52" y="15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90"/>
            <p:cNvSpPr/>
            <p:nvPr userDrawn="1"/>
          </p:nvSpPr>
          <p:spPr bwMode="auto">
            <a:xfrm>
              <a:off x="3928269" y="3852862"/>
              <a:ext cx="66675" cy="93663"/>
            </a:xfrm>
            <a:custGeom>
              <a:avLst/>
              <a:gdLst>
                <a:gd name="T0" fmla="*/ 10 w 10"/>
                <a:gd name="T1" fmla="*/ 11 h 14"/>
                <a:gd name="T2" fmla="*/ 10 w 10"/>
                <a:gd name="T3" fmla="*/ 11 h 14"/>
                <a:gd name="T4" fmla="*/ 0 w 10"/>
                <a:gd name="T5" fmla="*/ 0 h 14"/>
                <a:gd name="T6" fmla="*/ 2 w 10"/>
                <a:gd name="T7" fmla="*/ 2 h 14"/>
                <a:gd name="T8" fmla="*/ 1 w 10"/>
                <a:gd name="T9" fmla="*/ 1 h 14"/>
                <a:gd name="T10" fmla="*/ 9 w 10"/>
                <a:gd name="T11" fmla="*/ 11 h 14"/>
                <a:gd name="T12" fmla="*/ 5 w 10"/>
                <a:gd name="T13" fmla="*/ 13 h 14"/>
                <a:gd name="T14" fmla="*/ 5 w 10"/>
                <a:gd name="T15" fmla="*/ 13 h 14"/>
                <a:gd name="T16" fmla="*/ 5 w 10"/>
                <a:gd name="T17" fmla="*/ 14 h 14"/>
                <a:gd name="T18" fmla="*/ 10 w 10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6" y="5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6" y="6"/>
                    <a:pt x="9" y="11"/>
                    <a:pt x="9" y="11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9" y="12"/>
                    <a:pt x="9" y="12"/>
                    <a:pt x="10" y="1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91"/>
            <p:cNvSpPr/>
            <p:nvPr userDrawn="1"/>
          </p:nvSpPr>
          <p:spPr bwMode="auto">
            <a:xfrm>
              <a:off x="4036219" y="3859212"/>
              <a:ext cx="53975" cy="161925"/>
            </a:xfrm>
            <a:custGeom>
              <a:avLst/>
              <a:gdLst>
                <a:gd name="T0" fmla="*/ 8 w 8"/>
                <a:gd name="T1" fmla="*/ 24 h 24"/>
                <a:gd name="T2" fmla="*/ 1 w 8"/>
                <a:gd name="T3" fmla="*/ 13 h 24"/>
                <a:gd name="T4" fmla="*/ 1 w 8"/>
                <a:gd name="T5" fmla="*/ 0 h 24"/>
                <a:gd name="T6" fmla="*/ 0 w 8"/>
                <a:gd name="T7" fmla="*/ 1 h 24"/>
                <a:gd name="T8" fmla="*/ 1 w 8"/>
                <a:gd name="T9" fmla="*/ 12 h 24"/>
                <a:gd name="T10" fmla="*/ 1 w 8"/>
                <a:gd name="T11" fmla="*/ 13 h 24"/>
                <a:gd name="T12" fmla="*/ 1 w 8"/>
                <a:gd name="T13" fmla="*/ 13 h 24"/>
                <a:gd name="T14" fmla="*/ 7 w 8"/>
                <a:gd name="T15" fmla="*/ 24 h 24"/>
                <a:gd name="T16" fmla="*/ 7 w 8"/>
                <a:gd name="T17" fmla="*/ 23 h 24"/>
                <a:gd name="T18" fmla="*/ 8 w 8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cubicBezTo>
                    <a:pt x="6" y="20"/>
                    <a:pt x="4" y="15"/>
                    <a:pt x="1" y="13"/>
                  </a:cubicBezTo>
                  <a:cubicBezTo>
                    <a:pt x="1" y="12"/>
                    <a:pt x="2" y="5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7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5"/>
                    <a:pt x="6" y="20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8" y="2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24"/>
            <p:cNvSpPr/>
            <p:nvPr userDrawn="1"/>
          </p:nvSpPr>
          <p:spPr bwMode="auto">
            <a:xfrm>
              <a:off x="3739356" y="2549524"/>
              <a:ext cx="801688" cy="836613"/>
            </a:xfrm>
            <a:custGeom>
              <a:avLst/>
              <a:gdLst>
                <a:gd name="T0" fmla="*/ 119 w 119"/>
                <a:gd name="T1" fmla="*/ 0 h 124"/>
                <a:gd name="T2" fmla="*/ 58 w 119"/>
                <a:gd name="T3" fmla="*/ 37 h 124"/>
                <a:gd name="T4" fmla="*/ 15 w 119"/>
                <a:gd name="T5" fmla="*/ 115 h 124"/>
                <a:gd name="T6" fmla="*/ 93 w 119"/>
                <a:gd name="T7" fmla="*/ 46 h 124"/>
                <a:gd name="T8" fmla="*/ 119 w 119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4">
                  <a:moveTo>
                    <a:pt x="119" y="0"/>
                  </a:moveTo>
                  <a:cubicBezTo>
                    <a:pt x="119" y="0"/>
                    <a:pt x="101" y="5"/>
                    <a:pt x="58" y="37"/>
                  </a:cubicBezTo>
                  <a:cubicBezTo>
                    <a:pt x="36" y="53"/>
                    <a:pt x="0" y="106"/>
                    <a:pt x="15" y="115"/>
                  </a:cubicBezTo>
                  <a:cubicBezTo>
                    <a:pt x="31" y="124"/>
                    <a:pt x="82" y="67"/>
                    <a:pt x="93" y="46"/>
                  </a:cubicBezTo>
                  <a:cubicBezTo>
                    <a:pt x="104" y="24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EF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25"/>
            <p:cNvSpPr/>
            <p:nvPr userDrawn="1"/>
          </p:nvSpPr>
          <p:spPr bwMode="auto">
            <a:xfrm>
              <a:off x="4310856" y="4183062"/>
              <a:ext cx="754063" cy="149225"/>
            </a:xfrm>
            <a:custGeom>
              <a:avLst/>
              <a:gdLst>
                <a:gd name="T0" fmla="*/ 83 w 112"/>
                <a:gd name="T1" fmla="*/ 6 h 22"/>
                <a:gd name="T2" fmla="*/ 107 w 112"/>
                <a:gd name="T3" fmla="*/ 11 h 22"/>
                <a:gd name="T4" fmla="*/ 28 w 112"/>
                <a:gd name="T5" fmla="*/ 17 h 22"/>
                <a:gd name="T6" fmla="*/ 0 w 112"/>
                <a:gd name="T7" fmla="*/ 0 h 22"/>
                <a:gd name="T8" fmla="*/ 83 w 112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2">
                  <a:moveTo>
                    <a:pt x="83" y="6"/>
                  </a:moveTo>
                  <a:cubicBezTo>
                    <a:pt x="83" y="5"/>
                    <a:pt x="102" y="5"/>
                    <a:pt x="107" y="11"/>
                  </a:cubicBezTo>
                  <a:cubicBezTo>
                    <a:pt x="112" y="17"/>
                    <a:pt x="51" y="22"/>
                    <a:pt x="28" y="17"/>
                  </a:cubicBezTo>
                  <a:cubicBezTo>
                    <a:pt x="5" y="12"/>
                    <a:pt x="0" y="0"/>
                    <a:pt x="0" y="0"/>
                  </a:cubicBezTo>
                  <a:lnTo>
                    <a:pt x="83" y="6"/>
                  </a:lnTo>
                  <a:close/>
                </a:path>
              </a:pathLst>
            </a:custGeom>
            <a:solidFill>
              <a:srgbClr val="EF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26"/>
            <p:cNvSpPr/>
            <p:nvPr userDrawn="1"/>
          </p:nvSpPr>
          <p:spPr bwMode="auto">
            <a:xfrm>
              <a:off x="4331494" y="2306637"/>
              <a:ext cx="1063625" cy="836613"/>
            </a:xfrm>
            <a:custGeom>
              <a:avLst/>
              <a:gdLst>
                <a:gd name="T0" fmla="*/ 31 w 158"/>
                <a:gd name="T1" fmla="*/ 34 h 124"/>
                <a:gd name="T2" fmla="*/ 120 w 158"/>
                <a:gd name="T3" fmla="*/ 22 h 124"/>
                <a:gd name="T4" fmla="*/ 107 w 158"/>
                <a:gd name="T5" fmla="*/ 108 h 124"/>
                <a:gd name="T6" fmla="*/ 37 w 158"/>
                <a:gd name="T7" fmla="*/ 107 h 124"/>
                <a:gd name="T8" fmla="*/ 31 w 158"/>
                <a:gd name="T9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24">
                  <a:moveTo>
                    <a:pt x="31" y="34"/>
                  </a:moveTo>
                  <a:cubicBezTo>
                    <a:pt x="31" y="34"/>
                    <a:pt x="82" y="0"/>
                    <a:pt x="120" y="22"/>
                  </a:cubicBezTo>
                  <a:cubicBezTo>
                    <a:pt x="158" y="44"/>
                    <a:pt x="127" y="92"/>
                    <a:pt x="107" y="108"/>
                  </a:cubicBezTo>
                  <a:cubicBezTo>
                    <a:pt x="87" y="124"/>
                    <a:pt x="73" y="116"/>
                    <a:pt x="37" y="107"/>
                  </a:cubicBezTo>
                  <a:cubicBezTo>
                    <a:pt x="9" y="99"/>
                    <a:pt x="0" y="69"/>
                    <a:pt x="31" y="34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27"/>
            <p:cNvSpPr/>
            <p:nvPr userDrawn="1"/>
          </p:nvSpPr>
          <p:spPr bwMode="auto">
            <a:xfrm>
              <a:off x="4109244" y="2927349"/>
              <a:ext cx="949325" cy="1384300"/>
            </a:xfrm>
            <a:custGeom>
              <a:avLst/>
              <a:gdLst>
                <a:gd name="T0" fmla="*/ 65 w 141"/>
                <a:gd name="T1" fmla="*/ 0 h 205"/>
                <a:gd name="T2" fmla="*/ 49 w 141"/>
                <a:gd name="T3" fmla="*/ 41 h 205"/>
                <a:gd name="T4" fmla="*/ 47 w 141"/>
                <a:gd name="T5" fmla="*/ 57 h 205"/>
                <a:gd name="T6" fmla="*/ 30 w 141"/>
                <a:gd name="T7" fmla="*/ 93 h 205"/>
                <a:gd name="T8" fmla="*/ 5 w 141"/>
                <a:gd name="T9" fmla="*/ 138 h 205"/>
                <a:gd name="T10" fmla="*/ 64 w 141"/>
                <a:gd name="T11" fmla="*/ 200 h 205"/>
                <a:gd name="T12" fmla="*/ 133 w 141"/>
                <a:gd name="T13" fmla="*/ 177 h 205"/>
                <a:gd name="T14" fmla="*/ 130 w 141"/>
                <a:gd name="T15" fmla="*/ 70 h 205"/>
                <a:gd name="T16" fmla="*/ 120 w 141"/>
                <a:gd name="T17" fmla="*/ 19 h 205"/>
                <a:gd name="T18" fmla="*/ 65 w 141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05">
                  <a:moveTo>
                    <a:pt x="65" y="0"/>
                  </a:moveTo>
                  <a:cubicBezTo>
                    <a:pt x="65" y="0"/>
                    <a:pt x="54" y="23"/>
                    <a:pt x="49" y="41"/>
                  </a:cubicBezTo>
                  <a:cubicBezTo>
                    <a:pt x="48" y="46"/>
                    <a:pt x="47" y="51"/>
                    <a:pt x="47" y="57"/>
                  </a:cubicBezTo>
                  <a:cubicBezTo>
                    <a:pt x="46" y="70"/>
                    <a:pt x="40" y="84"/>
                    <a:pt x="30" y="93"/>
                  </a:cubicBezTo>
                  <a:cubicBezTo>
                    <a:pt x="20" y="104"/>
                    <a:pt x="8" y="119"/>
                    <a:pt x="5" y="138"/>
                  </a:cubicBezTo>
                  <a:cubicBezTo>
                    <a:pt x="0" y="174"/>
                    <a:pt x="33" y="198"/>
                    <a:pt x="64" y="200"/>
                  </a:cubicBezTo>
                  <a:cubicBezTo>
                    <a:pt x="96" y="201"/>
                    <a:pt x="125" y="205"/>
                    <a:pt x="133" y="177"/>
                  </a:cubicBezTo>
                  <a:cubicBezTo>
                    <a:pt x="141" y="149"/>
                    <a:pt x="128" y="98"/>
                    <a:pt x="130" y="70"/>
                  </a:cubicBezTo>
                  <a:cubicBezTo>
                    <a:pt x="133" y="41"/>
                    <a:pt x="120" y="19"/>
                    <a:pt x="120" y="19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28"/>
            <p:cNvSpPr/>
            <p:nvPr userDrawn="1"/>
          </p:nvSpPr>
          <p:spPr bwMode="auto">
            <a:xfrm>
              <a:off x="4520406" y="3217862"/>
              <a:ext cx="498475" cy="614363"/>
            </a:xfrm>
            <a:custGeom>
              <a:avLst/>
              <a:gdLst>
                <a:gd name="T0" fmla="*/ 16 w 74"/>
                <a:gd name="T1" fmla="*/ 42 h 91"/>
                <a:gd name="T2" fmla="*/ 0 w 74"/>
                <a:gd name="T3" fmla="*/ 0 h 91"/>
                <a:gd name="T4" fmla="*/ 70 w 74"/>
                <a:gd name="T5" fmla="*/ 54 h 91"/>
                <a:gd name="T6" fmla="*/ 74 w 74"/>
                <a:gd name="T7" fmla="*/ 91 h 91"/>
                <a:gd name="T8" fmla="*/ 69 w 74"/>
                <a:gd name="T9" fmla="*/ 91 h 91"/>
                <a:gd name="T10" fmla="*/ 59 w 74"/>
                <a:gd name="T11" fmla="*/ 68 h 91"/>
                <a:gd name="T12" fmla="*/ 16 w 74"/>
                <a:gd name="T13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1">
                  <a:moveTo>
                    <a:pt x="16" y="42"/>
                  </a:moveTo>
                  <a:cubicBezTo>
                    <a:pt x="3" y="28"/>
                    <a:pt x="0" y="0"/>
                    <a:pt x="0" y="0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66"/>
                    <a:pt x="73" y="79"/>
                    <a:pt x="74" y="91"/>
                  </a:cubicBezTo>
                  <a:cubicBezTo>
                    <a:pt x="72" y="91"/>
                    <a:pt x="71" y="91"/>
                    <a:pt x="69" y="91"/>
                  </a:cubicBezTo>
                  <a:cubicBezTo>
                    <a:pt x="49" y="85"/>
                    <a:pt x="61" y="73"/>
                    <a:pt x="59" y="68"/>
                  </a:cubicBezTo>
                  <a:cubicBezTo>
                    <a:pt x="56" y="62"/>
                    <a:pt x="30" y="57"/>
                    <a:pt x="16" y="42"/>
                  </a:cubicBezTo>
                  <a:close/>
                </a:path>
              </a:pathLst>
            </a:custGeom>
            <a:solidFill>
              <a:srgbClr val="EF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29"/>
            <p:cNvSpPr/>
            <p:nvPr userDrawn="1"/>
          </p:nvSpPr>
          <p:spPr bwMode="auto">
            <a:xfrm>
              <a:off x="4453731" y="3055937"/>
              <a:ext cx="679450" cy="728663"/>
            </a:xfrm>
            <a:custGeom>
              <a:avLst/>
              <a:gdLst>
                <a:gd name="T0" fmla="*/ 15 w 101"/>
                <a:gd name="T1" fmla="*/ 38 h 108"/>
                <a:gd name="T2" fmla="*/ 46 w 101"/>
                <a:gd name="T3" fmla="*/ 72 h 108"/>
                <a:gd name="T4" fmla="*/ 74 w 101"/>
                <a:gd name="T5" fmla="*/ 94 h 108"/>
                <a:gd name="T6" fmla="*/ 97 w 101"/>
                <a:gd name="T7" fmla="*/ 93 h 108"/>
                <a:gd name="T8" fmla="*/ 85 w 101"/>
                <a:gd name="T9" fmla="*/ 59 h 108"/>
                <a:gd name="T10" fmla="*/ 52 w 101"/>
                <a:gd name="T11" fmla="*/ 35 h 108"/>
                <a:gd name="T12" fmla="*/ 30 w 101"/>
                <a:gd name="T13" fmla="*/ 3 h 108"/>
                <a:gd name="T14" fmla="*/ 15 w 101"/>
                <a:gd name="T15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8">
                  <a:moveTo>
                    <a:pt x="15" y="38"/>
                  </a:moveTo>
                  <a:cubicBezTo>
                    <a:pt x="15" y="38"/>
                    <a:pt x="27" y="65"/>
                    <a:pt x="46" y="72"/>
                  </a:cubicBezTo>
                  <a:cubicBezTo>
                    <a:pt x="65" y="79"/>
                    <a:pt x="77" y="80"/>
                    <a:pt x="74" y="94"/>
                  </a:cubicBezTo>
                  <a:cubicBezTo>
                    <a:pt x="72" y="108"/>
                    <a:pt x="87" y="108"/>
                    <a:pt x="97" y="93"/>
                  </a:cubicBezTo>
                  <a:cubicBezTo>
                    <a:pt x="101" y="86"/>
                    <a:pt x="92" y="66"/>
                    <a:pt x="85" y="59"/>
                  </a:cubicBezTo>
                  <a:cubicBezTo>
                    <a:pt x="77" y="51"/>
                    <a:pt x="58" y="52"/>
                    <a:pt x="52" y="35"/>
                  </a:cubicBezTo>
                  <a:cubicBezTo>
                    <a:pt x="45" y="17"/>
                    <a:pt x="43" y="6"/>
                    <a:pt x="30" y="3"/>
                  </a:cubicBezTo>
                  <a:cubicBezTo>
                    <a:pt x="17" y="0"/>
                    <a:pt x="0" y="12"/>
                    <a:pt x="15" y="38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30"/>
            <p:cNvSpPr/>
            <p:nvPr userDrawn="1"/>
          </p:nvSpPr>
          <p:spPr bwMode="auto">
            <a:xfrm>
              <a:off x="5118894" y="2455862"/>
              <a:ext cx="114300" cy="147638"/>
            </a:xfrm>
            <a:custGeom>
              <a:avLst/>
              <a:gdLst>
                <a:gd name="T0" fmla="*/ 14 w 17"/>
                <a:gd name="T1" fmla="*/ 10 h 22"/>
                <a:gd name="T2" fmla="*/ 7 w 17"/>
                <a:gd name="T3" fmla="*/ 3 h 22"/>
                <a:gd name="T4" fmla="*/ 2 w 17"/>
                <a:gd name="T5" fmla="*/ 13 h 22"/>
                <a:gd name="T6" fmla="*/ 14 w 17"/>
                <a:gd name="T7" fmla="*/ 21 h 22"/>
                <a:gd name="T8" fmla="*/ 14 w 1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0"/>
                  </a:moveTo>
                  <a:cubicBezTo>
                    <a:pt x="14" y="10"/>
                    <a:pt x="11" y="6"/>
                    <a:pt x="7" y="3"/>
                  </a:cubicBezTo>
                  <a:cubicBezTo>
                    <a:pt x="3" y="0"/>
                    <a:pt x="0" y="10"/>
                    <a:pt x="2" y="13"/>
                  </a:cubicBezTo>
                  <a:cubicBezTo>
                    <a:pt x="5" y="16"/>
                    <a:pt x="11" y="19"/>
                    <a:pt x="14" y="21"/>
                  </a:cubicBezTo>
                  <a:cubicBezTo>
                    <a:pt x="17" y="22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4D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31"/>
            <p:cNvSpPr/>
            <p:nvPr userDrawn="1"/>
          </p:nvSpPr>
          <p:spPr bwMode="auto">
            <a:xfrm>
              <a:off x="3901281" y="2536824"/>
              <a:ext cx="639763" cy="944563"/>
            </a:xfrm>
            <a:custGeom>
              <a:avLst/>
              <a:gdLst>
                <a:gd name="T0" fmla="*/ 95 w 95"/>
                <a:gd name="T1" fmla="*/ 0 h 140"/>
                <a:gd name="T2" fmla="*/ 42 w 95"/>
                <a:gd name="T3" fmla="*/ 49 h 140"/>
                <a:gd name="T4" fmla="*/ 17 w 95"/>
                <a:gd name="T5" fmla="*/ 134 h 140"/>
                <a:gd name="T6" fmla="*/ 79 w 95"/>
                <a:gd name="T7" fmla="*/ 51 h 140"/>
                <a:gd name="T8" fmla="*/ 95 w 9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0">
                  <a:moveTo>
                    <a:pt x="95" y="0"/>
                  </a:moveTo>
                  <a:cubicBezTo>
                    <a:pt x="95" y="0"/>
                    <a:pt x="78" y="9"/>
                    <a:pt x="42" y="49"/>
                  </a:cubicBezTo>
                  <a:cubicBezTo>
                    <a:pt x="25" y="69"/>
                    <a:pt x="0" y="128"/>
                    <a:pt x="17" y="134"/>
                  </a:cubicBezTo>
                  <a:cubicBezTo>
                    <a:pt x="34" y="140"/>
                    <a:pt x="72" y="73"/>
                    <a:pt x="79" y="51"/>
                  </a:cubicBezTo>
                  <a:cubicBezTo>
                    <a:pt x="85" y="27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32"/>
            <p:cNvSpPr/>
            <p:nvPr userDrawn="1"/>
          </p:nvSpPr>
          <p:spPr bwMode="auto">
            <a:xfrm>
              <a:off x="4082256" y="2698749"/>
              <a:ext cx="371475" cy="614363"/>
            </a:xfrm>
            <a:custGeom>
              <a:avLst/>
              <a:gdLst>
                <a:gd name="T0" fmla="*/ 55 w 55"/>
                <a:gd name="T1" fmla="*/ 0 h 91"/>
                <a:gd name="T2" fmla="*/ 3 w 55"/>
                <a:gd name="T3" fmla="*/ 74 h 91"/>
                <a:gd name="T4" fmla="*/ 32 w 55"/>
                <a:gd name="T5" fmla="*/ 53 h 91"/>
                <a:gd name="T6" fmla="*/ 55 w 55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91">
                  <a:moveTo>
                    <a:pt x="55" y="0"/>
                  </a:moveTo>
                  <a:cubicBezTo>
                    <a:pt x="54" y="0"/>
                    <a:pt x="7" y="57"/>
                    <a:pt x="3" y="74"/>
                  </a:cubicBezTo>
                  <a:cubicBezTo>
                    <a:pt x="0" y="91"/>
                    <a:pt x="18" y="74"/>
                    <a:pt x="32" y="53"/>
                  </a:cubicBezTo>
                  <a:cubicBezTo>
                    <a:pt x="46" y="32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FD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33"/>
            <p:cNvSpPr/>
            <p:nvPr userDrawn="1"/>
          </p:nvSpPr>
          <p:spPr bwMode="auto">
            <a:xfrm>
              <a:off x="3907631" y="3724274"/>
              <a:ext cx="249238" cy="330200"/>
            </a:xfrm>
            <a:custGeom>
              <a:avLst/>
              <a:gdLst>
                <a:gd name="T0" fmla="*/ 35 w 37"/>
                <a:gd name="T1" fmla="*/ 19 h 49"/>
                <a:gd name="T2" fmla="*/ 10 w 37"/>
                <a:gd name="T3" fmla="*/ 11 h 49"/>
                <a:gd name="T4" fmla="*/ 18 w 37"/>
                <a:gd name="T5" fmla="*/ 48 h 49"/>
                <a:gd name="T6" fmla="*/ 37 w 37"/>
                <a:gd name="T7" fmla="*/ 44 h 49"/>
                <a:gd name="T8" fmla="*/ 35 w 37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9">
                  <a:moveTo>
                    <a:pt x="35" y="19"/>
                  </a:moveTo>
                  <a:cubicBezTo>
                    <a:pt x="35" y="19"/>
                    <a:pt x="21" y="0"/>
                    <a:pt x="10" y="11"/>
                  </a:cubicBezTo>
                  <a:cubicBezTo>
                    <a:pt x="0" y="22"/>
                    <a:pt x="5" y="46"/>
                    <a:pt x="18" y="48"/>
                  </a:cubicBezTo>
                  <a:cubicBezTo>
                    <a:pt x="31" y="49"/>
                    <a:pt x="37" y="44"/>
                    <a:pt x="37" y="44"/>
                  </a:cubicBezTo>
                  <a:lnTo>
                    <a:pt x="35" y="19"/>
                  </a:lnTo>
                  <a:close/>
                </a:path>
              </a:pathLst>
            </a:custGeom>
            <a:solidFill>
              <a:srgbClr val="EF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134"/>
            <p:cNvSpPr>
              <a:spLocks noChangeArrowheads="1"/>
            </p:cNvSpPr>
            <p:nvPr userDrawn="1"/>
          </p:nvSpPr>
          <p:spPr bwMode="auto">
            <a:xfrm>
              <a:off x="4796631" y="2509837"/>
              <a:ext cx="93663" cy="93663"/>
            </a:xfrm>
            <a:prstGeom prst="ellipse">
              <a:avLst/>
            </a:prstGeom>
            <a:solidFill>
              <a:srgbClr val="4D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35"/>
            <p:cNvSpPr/>
            <p:nvPr userDrawn="1"/>
          </p:nvSpPr>
          <p:spPr bwMode="auto">
            <a:xfrm>
              <a:off x="5010944" y="2570162"/>
              <a:ext cx="249238" cy="195263"/>
            </a:xfrm>
            <a:custGeom>
              <a:avLst/>
              <a:gdLst>
                <a:gd name="T0" fmla="*/ 1 w 37"/>
                <a:gd name="T1" fmla="*/ 15 h 29"/>
                <a:gd name="T2" fmla="*/ 19 w 37"/>
                <a:gd name="T3" fmla="*/ 21 h 29"/>
                <a:gd name="T4" fmla="*/ 29 w 37"/>
                <a:gd name="T5" fmla="*/ 2 h 29"/>
                <a:gd name="T6" fmla="*/ 30 w 37"/>
                <a:gd name="T7" fmla="*/ 0 h 29"/>
                <a:gd name="T8" fmla="*/ 37 w 37"/>
                <a:gd name="T9" fmla="*/ 14 h 29"/>
                <a:gd name="T10" fmla="*/ 36 w 37"/>
                <a:gd name="T11" fmla="*/ 18 h 29"/>
                <a:gd name="T12" fmla="*/ 31 w 37"/>
                <a:gd name="T13" fmla="*/ 8 h 29"/>
                <a:gd name="T14" fmla="*/ 17 w 37"/>
                <a:gd name="T15" fmla="*/ 27 h 29"/>
                <a:gd name="T16" fmla="*/ 1 w 37"/>
                <a:gd name="T1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9">
                  <a:moveTo>
                    <a:pt x="1" y="15"/>
                  </a:moveTo>
                  <a:cubicBezTo>
                    <a:pt x="2" y="14"/>
                    <a:pt x="8" y="29"/>
                    <a:pt x="19" y="21"/>
                  </a:cubicBezTo>
                  <a:cubicBezTo>
                    <a:pt x="31" y="13"/>
                    <a:pt x="29" y="2"/>
                    <a:pt x="29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7"/>
                    <a:pt x="35" y="11"/>
                    <a:pt x="37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28" y="25"/>
                    <a:pt x="17" y="27"/>
                  </a:cubicBezTo>
                  <a:cubicBezTo>
                    <a:pt x="7" y="29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4D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8" name="组合 457"/>
          <p:cNvGrpSpPr/>
          <p:nvPr userDrawn="1"/>
        </p:nvGrpSpPr>
        <p:grpSpPr>
          <a:xfrm>
            <a:off x="77529" y="4848675"/>
            <a:ext cx="571501" cy="438150"/>
            <a:chOff x="990600" y="4573588"/>
            <a:chExt cx="571501" cy="438150"/>
          </a:xfrm>
        </p:grpSpPr>
        <p:sp>
          <p:nvSpPr>
            <p:cNvPr id="404" name="Freeform 166"/>
            <p:cNvSpPr/>
            <p:nvPr userDrawn="1"/>
          </p:nvSpPr>
          <p:spPr bwMode="auto">
            <a:xfrm>
              <a:off x="990600" y="4573588"/>
              <a:ext cx="471488" cy="438150"/>
            </a:xfrm>
            <a:custGeom>
              <a:avLst/>
              <a:gdLst>
                <a:gd name="T0" fmla="*/ 66 w 70"/>
                <a:gd name="T1" fmla="*/ 39 h 65"/>
                <a:gd name="T2" fmla="*/ 66 w 70"/>
                <a:gd name="T3" fmla="*/ 26 h 65"/>
                <a:gd name="T4" fmla="*/ 63 w 70"/>
                <a:gd name="T5" fmla="*/ 29 h 65"/>
                <a:gd name="T6" fmla="*/ 54 w 70"/>
                <a:gd name="T7" fmla="*/ 10 h 65"/>
                <a:gd name="T8" fmla="*/ 52 w 70"/>
                <a:gd name="T9" fmla="*/ 19 h 65"/>
                <a:gd name="T10" fmla="*/ 34 w 70"/>
                <a:gd name="T11" fmla="*/ 0 h 65"/>
                <a:gd name="T12" fmla="*/ 33 w 70"/>
                <a:gd name="T13" fmla="*/ 5 h 65"/>
                <a:gd name="T14" fmla="*/ 22 w 70"/>
                <a:gd name="T15" fmla="*/ 0 h 65"/>
                <a:gd name="T16" fmla="*/ 26 w 70"/>
                <a:gd name="T17" fmla="*/ 9 h 65"/>
                <a:gd name="T18" fmla="*/ 22 w 70"/>
                <a:gd name="T19" fmla="*/ 10 h 65"/>
                <a:gd name="T20" fmla="*/ 31 w 70"/>
                <a:gd name="T21" fmla="*/ 21 h 65"/>
                <a:gd name="T22" fmla="*/ 13 w 70"/>
                <a:gd name="T23" fmla="*/ 14 h 65"/>
                <a:gd name="T24" fmla="*/ 14 w 70"/>
                <a:gd name="T25" fmla="*/ 19 h 65"/>
                <a:gd name="T26" fmla="*/ 0 w 70"/>
                <a:gd name="T27" fmla="*/ 21 h 65"/>
                <a:gd name="T28" fmla="*/ 15 w 70"/>
                <a:gd name="T29" fmla="*/ 34 h 65"/>
                <a:gd name="T30" fmla="*/ 14 w 70"/>
                <a:gd name="T31" fmla="*/ 37 h 65"/>
                <a:gd name="T32" fmla="*/ 33 w 70"/>
                <a:gd name="T33" fmla="*/ 39 h 65"/>
                <a:gd name="T34" fmla="*/ 27 w 70"/>
                <a:gd name="T35" fmla="*/ 51 h 65"/>
                <a:gd name="T36" fmla="*/ 30 w 70"/>
                <a:gd name="T37" fmla="*/ 52 h 65"/>
                <a:gd name="T38" fmla="*/ 28 w 70"/>
                <a:gd name="T39" fmla="*/ 63 h 65"/>
                <a:gd name="T40" fmla="*/ 45 w 70"/>
                <a:gd name="T41" fmla="*/ 61 h 65"/>
                <a:gd name="T42" fmla="*/ 47 w 70"/>
                <a:gd name="T43" fmla="*/ 65 h 65"/>
                <a:gd name="T44" fmla="*/ 57 w 70"/>
                <a:gd name="T45" fmla="*/ 53 h 65"/>
                <a:gd name="T46" fmla="*/ 63 w 70"/>
                <a:gd name="T47" fmla="*/ 63 h 65"/>
                <a:gd name="T48" fmla="*/ 66 w 70"/>
                <a:gd name="T49" fmla="*/ 50 h 65"/>
                <a:gd name="T50" fmla="*/ 70 w 70"/>
                <a:gd name="T51" fmla="*/ 51 h 65"/>
                <a:gd name="T52" fmla="*/ 66 w 70"/>
                <a:gd name="T53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66" y="39"/>
                  </a:moveTo>
                  <a:cubicBezTo>
                    <a:pt x="65" y="39"/>
                    <a:pt x="69" y="33"/>
                    <a:pt x="66" y="26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2" y="18"/>
                    <a:pt x="54" y="10"/>
                  </a:cubicBezTo>
                  <a:cubicBezTo>
                    <a:pt x="54" y="10"/>
                    <a:pt x="52" y="18"/>
                    <a:pt x="52" y="19"/>
                  </a:cubicBezTo>
                  <a:cubicBezTo>
                    <a:pt x="52" y="19"/>
                    <a:pt x="42" y="5"/>
                    <a:pt x="34" y="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26" y="1"/>
                    <a:pt x="22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9" y="18"/>
                    <a:pt x="31" y="21"/>
                  </a:cubicBezTo>
                  <a:cubicBezTo>
                    <a:pt x="31" y="21"/>
                    <a:pt x="16" y="15"/>
                    <a:pt x="13" y="14"/>
                  </a:cubicBezTo>
                  <a:cubicBezTo>
                    <a:pt x="9" y="13"/>
                    <a:pt x="14" y="19"/>
                    <a:pt x="14" y="19"/>
                  </a:cubicBezTo>
                  <a:cubicBezTo>
                    <a:pt x="14" y="19"/>
                    <a:pt x="1" y="20"/>
                    <a:pt x="0" y="21"/>
                  </a:cubicBezTo>
                  <a:cubicBezTo>
                    <a:pt x="0" y="23"/>
                    <a:pt x="15" y="34"/>
                    <a:pt x="15" y="34"/>
                  </a:cubicBezTo>
                  <a:cubicBezTo>
                    <a:pt x="15" y="34"/>
                    <a:pt x="13" y="36"/>
                    <a:pt x="14" y="37"/>
                  </a:cubicBezTo>
                  <a:cubicBezTo>
                    <a:pt x="14" y="37"/>
                    <a:pt x="24" y="39"/>
                    <a:pt x="33" y="39"/>
                  </a:cubicBezTo>
                  <a:cubicBezTo>
                    <a:pt x="33" y="39"/>
                    <a:pt x="27" y="50"/>
                    <a:pt x="27" y="51"/>
                  </a:cubicBezTo>
                  <a:cubicBezTo>
                    <a:pt x="26" y="51"/>
                    <a:pt x="30" y="51"/>
                    <a:pt x="30" y="52"/>
                  </a:cubicBezTo>
                  <a:cubicBezTo>
                    <a:pt x="31" y="52"/>
                    <a:pt x="28" y="62"/>
                    <a:pt x="28" y="63"/>
                  </a:cubicBezTo>
                  <a:cubicBezTo>
                    <a:pt x="29" y="63"/>
                    <a:pt x="40" y="63"/>
                    <a:pt x="45" y="61"/>
                  </a:cubicBezTo>
                  <a:cubicBezTo>
                    <a:pt x="45" y="61"/>
                    <a:pt x="46" y="65"/>
                    <a:pt x="47" y="65"/>
                  </a:cubicBezTo>
                  <a:cubicBezTo>
                    <a:pt x="48" y="64"/>
                    <a:pt x="56" y="59"/>
                    <a:pt x="57" y="53"/>
                  </a:cubicBezTo>
                  <a:cubicBezTo>
                    <a:pt x="57" y="53"/>
                    <a:pt x="63" y="62"/>
                    <a:pt x="63" y="63"/>
                  </a:cubicBezTo>
                  <a:cubicBezTo>
                    <a:pt x="63" y="63"/>
                    <a:pt x="67" y="56"/>
                    <a:pt x="66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43"/>
                    <a:pt x="66" y="39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67"/>
            <p:cNvSpPr/>
            <p:nvPr userDrawn="1"/>
          </p:nvSpPr>
          <p:spPr bwMode="auto">
            <a:xfrm>
              <a:off x="1387475" y="4756150"/>
              <a:ext cx="74613" cy="161925"/>
            </a:xfrm>
            <a:custGeom>
              <a:avLst/>
              <a:gdLst>
                <a:gd name="T0" fmla="*/ 7 w 11"/>
                <a:gd name="T1" fmla="*/ 0 h 24"/>
                <a:gd name="T2" fmla="*/ 0 w 11"/>
                <a:gd name="T3" fmla="*/ 11 h 24"/>
                <a:gd name="T4" fmla="*/ 0 w 11"/>
                <a:gd name="T5" fmla="*/ 12 h 24"/>
                <a:gd name="T6" fmla="*/ 0 w 11"/>
                <a:gd name="T7" fmla="*/ 12 h 24"/>
                <a:gd name="T8" fmla="*/ 11 w 11"/>
                <a:gd name="T9" fmla="*/ 24 h 24"/>
                <a:gd name="T10" fmla="*/ 11 w 11"/>
                <a:gd name="T11" fmla="*/ 22 h 24"/>
                <a:gd name="T12" fmla="*/ 1 w 11"/>
                <a:gd name="T13" fmla="*/ 12 h 24"/>
                <a:gd name="T14" fmla="*/ 8 w 11"/>
                <a:gd name="T15" fmla="*/ 2 h 24"/>
                <a:gd name="T16" fmla="*/ 7 w 1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7" y="0"/>
                  </a:moveTo>
                  <a:cubicBezTo>
                    <a:pt x="5" y="5"/>
                    <a:pt x="3" y="9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7" y="18"/>
                    <a:pt x="11" y="24"/>
                  </a:cubicBezTo>
                  <a:cubicBezTo>
                    <a:pt x="11" y="24"/>
                    <a:pt x="11" y="23"/>
                    <a:pt x="11" y="22"/>
                  </a:cubicBezTo>
                  <a:cubicBezTo>
                    <a:pt x="7" y="18"/>
                    <a:pt x="3" y="13"/>
                    <a:pt x="1" y="12"/>
                  </a:cubicBezTo>
                  <a:cubicBezTo>
                    <a:pt x="4" y="10"/>
                    <a:pt x="6" y="6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68"/>
            <p:cNvSpPr/>
            <p:nvPr userDrawn="1"/>
          </p:nvSpPr>
          <p:spPr bwMode="auto">
            <a:xfrm>
              <a:off x="1065213" y="4668838"/>
              <a:ext cx="127000" cy="147638"/>
            </a:xfrm>
            <a:custGeom>
              <a:avLst/>
              <a:gdLst>
                <a:gd name="T0" fmla="*/ 3 w 19"/>
                <a:gd name="T1" fmla="*/ 22 h 22"/>
                <a:gd name="T2" fmla="*/ 18 w 19"/>
                <a:gd name="T3" fmla="*/ 18 h 22"/>
                <a:gd name="T4" fmla="*/ 2 w 19"/>
                <a:gd name="T5" fmla="*/ 0 h 22"/>
                <a:gd name="T6" fmla="*/ 0 w 19"/>
                <a:gd name="T7" fmla="*/ 0 h 22"/>
                <a:gd name="T8" fmla="*/ 17 w 19"/>
                <a:gd name="T9" fmla="*/ 17 h 22"/>
                <a:gd name="T10" fmla="*/ 17 w 19"/>
                <a:gd name="T11" fmla="*/ 17 h 22"/>
                <a:gd name="T12" fmla="*/ 3 w 19"/>
                <a:gd name="T13" fmla="*/ 21 h 22"/>
                <a:gd name="T14" fmla="*/ 3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3" y="22"/>
                  </a:moveTo>
                  <a:cubicBezTo>
                    <a:pt x="8" y="21"/>
                    <a:pt x="17" y="20"/>
                    <a:pt x="18" y="18"/>
                  </a:cubicBezTo>
                  <a:cubicBezTo>
                    <a:pt x="19" y="16"/>
                    <a:pt x="8" y="6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9" y="8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9"/>
                    <a:pt x="9" y="20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69"/>
            <p:cNvSpPr/>
            <p:nvPr userDrawn="1"/>
          </p:nvSpPr>
          <p:spPr bwMode="auto">
            <a:xfrm>
              <a:off x="1354138" y="4641850"/>
              <a:ext cx="60325" cy="357188"/>
            </a:xfrm>
            <a:custGeom>
              <a:avLst/>
              <a:gdLst>
                <a:gd name="T0" fmla="*/ 9 w 9"/>
                <a:gd name="T1" fmla="*/ 52 h 53"/>
                <a:gd name="T2" fmla="*/ 4 w 9"/>
                <a:gd name="T3" fmla="*/ 29 h 53"/>
                <a:gd name="T4" fmla="*/ 1 w 9"/>
                <a:gd name="T5" fmla="*/ 1 h 53"/>
                <a:gd name="T6" fmla="*/ 0 w 9"/>
                <a:gd name="T7" fmla="*/ 0 h 53"/>
                <a:gd name="T8" fmla="*/ 0 w 9"/>
                <a:gd name="T9" fmla="*/ 1 h 53"/>
                <a:gd name="T10" fmla="*/ 3 w 9"/>
                <a:gd name="T11" fmla="*/ 29 h 53"/>
                <a:gd name="T12" fmla="*/ 8 w 9"/>
                <a:gd name="T13" fmla="*/ 50 h 53"/>
                <a:gd name="T14" fmla="*/ 9 w 9"/>
                <a:gd name="T15" fmla="*/ 53 h 53"/>
                <a:gd name="T16" fmla="*/ 9 w 9"/>
                <a:gd name="T1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3">
                  <a:moveTo>
                    <a:pt x="9" y="5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27"/>
                    <a:pt x="3" y="7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4"/>
                    <a:pt x="3" y="19"/>
                    <a:pt x="3" y="2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70"/>
            <p:cNvSpPr/>
            <p:nvPr userDrawn="1"/>
          </p:nvSpPr>
          <p:spPr bwMode="auto">
            <a:xfrm>
              <a:off x="1138238" y="4573588"/>
              <a:ext cx="203200" cy="438150"/>
            </a:xfrm>
            <a:custGeom>
              <a:avLst/>
              <a:gdLst>
                <a:gd name="T0" fmla="*/ 15 w 30"/>
                <a:gd name="T1" fmla="*/ 16 h 65"/>
                <a:gd name="T2" fmla="*/ 28 w 30"/>
                <a:gd name="T3" fmla="*/ 38 h 65"/>
                <a:gd name="T4" fmla="*/ 23 w 30"/>
                <a:gd name="T5" fmla="*/ 52 h 65"/>
                <a:gd name="T6" fmla="*/ 23 w 30"/>
                <a:gd name="T7" fmla="*/ 51 h 65"/>
                <a:gd name="T8" fmla="*/ 5 w 30"/>
                <a:gd name="T9" fmla="*/ 50 h 65"/>
                <a:gd name="T10" fmla="*/ 5 w 30"/>
                <a:gd name="T11" fmla="*/ 51 h 65"/>
                <a:gd name="T12" fmla="*/ 5 w 30"/>
                <a:gd name="T13" fmla="*/ 51 h 65"/>
                <a:gd name="T14" fmla="*/ 22 w 30"/>
                <a:gd name="T15" fmla="*/ 52 h 65"/>
                <a:gd name="T16" fmla="*/ 22 w 30"/>
                <a:gd name="T17" fmla="*/ 53 h 65"/>
                <a:gd name="T18" fmla="*/ 6 w 30"/>
                <a:gd name="T19" fmla="*/ 62 h 65"/>
                <a:gd name="T20" fmla="*/ 6 w 30"/>
                <a:gd name="T21" fmla="*/ 63 h 65"/>
                <a:gd name="T22" fmla="*/ 6 w 30"/>
                <a:gd name="T23" fmla="*/ 63 h 65"/>
                <a:gd name="T24" fmla="*/ 23 w 30"/>
                <a:gd name="T25" fmla="*/ 54 h 65"/>
                <a:gd name="T26" fmla="*/ 26 w 30"/>
                <a:gd name="T27" fmla="*/ 65 h 65"/>
                <a:gd name="T28" fmla="*/ 27 w 30"/>
                <a:gd name="T29" fmla="*/ 64 h 65"/>
                <a:gd name="T30" fmla="*/ 23 w 30"/>
                <a:gd name="T31" fmla="*/ 53 h 65"/>
                <a:gd name="T32" fmla="*/ 29 w 30"/>
                <a:gd name="T33" fmla="*/ 38 h 65"/>
                <a:gd name="T34" fmla="*/ 16 w 30"/>
                <a:gd name="T35" fmla="*/ 16 h 65"/>
                <a:gd name="T36" fmla="*/ 17 w 30"/>
                <a:gd name="T37" fmla="*/ 16 h 65"/>
                <a:gd name="T38" fmla="*/ 13 w 30"/>
                <a:gd name="T39" fmla="*/ 1 h 65"/>
                <a:gd name="T40" fmla="*/ 12 w 30"/>
                <a:gd name="T41" fmla="*/ 0 h 65"/>
                <a:gd name="T42" fmla="*/ 12 w 30"/>
                <a:gd name="T43" fmla="*/ 0 h 65"/>
                <a:gd name="T44" fmla="*/ 16 w 30"/>
                <a:gd name="T45" fmla="*/ 15 h 65"/>
                <a:gd name="T46" fmla="*/ 16 w 30"/>
                <a:gd name="T47" fmla="*/ 15 h 65"/>
                <a:gd name="T48" fmla="*/ 1 w 30"/>
                <a:gd name="T49" fmla="*/ 0 h 65"/>
                <a:gd name="T50" fmla="*/ 0 w 30"/>
                <a:gd name="T51" fmla="*/ 0 h 65"/>
                <a:gd name="T52" fmla="*/ 1 w 30"/>
                <a:gd name="T53" fmla="*/ 1 h 65"/>
                <a:gd name="T54" fmla="*/ 14 w 30"/>
                <a:gd name="T55" fmla="*/ 14 h 65"/>
                <a:gd name="T56" fmla="*/ 1 w 30"/>
                <a:gd name="T57" fmla="*/ 10 h 65"/>
                <a:gd name="T58" fmla="*/ 0 w 30"/>
                <a:gd name="T59" fmla="*/ 10 h 65"/>
                <a:gd name="T60" fmla="*/ 1 w 30"/>
                <a:gd name="T61" fmla="*/ 11 h 65"/>
                <a:gd name="T62" fmla="*/ 15 w 30"/>
                <a:gd name="T6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65">
                  <a:moveTo>
                    <a:pt x="15" y="16"/>
                  </a:moveTo>
                  <a:cubicBezTo>
                    <a:pt x="21" y="23"/>
                    <a:pt x="26" y="30"/>
                    <a:pt x="28" y="38"/>
                  </a:cubicBezTo>
                  <a:cubicBezTo>
                    <a:pt x="29" y="44"/>
                    <a:pt x="27" y="48"/>
                    <a:pt x="23" y="52"/>
                  </a:cubicBezTo>
                  <a:cubicBezTo>
                    <a:pt x="23" y="52"/>
                    <a:pt x="23" y="52"/>
                    <a:pt x="23" y="51"/>
                  </a:cubicBezTo>
                  <a:cubicBezTo>
                    <a:pt x="22" y="49"/>
                    <a:pt x="12" y="50"/>
                    <a:pt x="5" y="50"/>
                  </a:cubicBezTo>
                  <a:cubicBezTo>
                    <a:pt x="5" y="50"/>
                    <a:pt x="5" y="50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14" y="50"/>
                    <a:pt x="21" y="51"/>
                    <a:pt x="22" y="52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18" y="57"/>
                    <a:pt x="11" y="60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8" y="58"/>
                    <a:pt x="23" y="54"/>
                  </a:cubicBezTo>
                  <a:cubicBezTo>
                    <a:pt x="23" y="57"/>
                    <a:pt x="25" y="61"/>
                    <a:pt x="26" y="65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5" y="60"/>
                    <a:pt x="24" y="56"/>
                    <a:pt x="23" y="53"/>
                  </a:cubicBezTo>
                  <a:cubicBezTo>
                    <a:pt x="28" y="49"/>
                    <a:pt x="30" y="44"/>
                    <a:pt x="29" y="38"/>
                  </a:cubicBezTo>
                  <a:cubicBezTo>
                    <a:pt x="27" y="30"/>
                    <a:pt x="22" y="23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5" y="7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7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9"/>
                    <a:pt x="5" y="4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4"/>
                    <a:pt x="9" y="9"/>
                    <a:pt x="14" y="14"/>
                  </a:cubicBezTo>
                  <a:cubicBezTo>
                    <a:pt x="11" y="14"/>
                    <a:pt x="6" y="12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9" y="14"/>
                    <a:pt x="13" y="15"/>
                    <a:pt x="15" y="1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71"/>
            <p:cNvSpPr/>
            <p:nvPr userDrawn="1"/>
          </p:nvSpPr>
          <p:spPr bwMode="auto">
            <a:xfrm>
              <a:off x="1077913" y="4749800"/>
              <a:ext cx="484188" cy="93663"/>
            </a:xfrm>
            <a:custGeom>
              <a:avLst/>
              <a:gdLst>
                <a:gd name="T0" fmla="*/ 72 w 72"/>
                <a:gd name="T1" fmla="*/ 12 h 14"/>
                <a:gd name="T2" fmla="*/ 71 w 72"/>
                <a:gd name="T3" fmla="*/ 13 h 14"/>
                <a:gd name="T4" fmla="*/ 71 w 72"/>
                <a:gd name="T5" fmla="*/ 13 h 14"/>
                <a:gd name="T6" fmla="*/ 70 w 72"/>
                <a:gd name="T7" fmla="*/ 13 h 14"/>
                <a:gd name="T8" fmla="*/ 69 w 72"/>
                <a:gd name="T9" fmla="*/ 13 h 14"/>
                <a:gd name="T10" fmla="*/ 67 w 72"/>
                <a:gd name="T11" fmla="*/ 13 h 14"/>
                <a:gd name="T12" fmla="*/ 62 w 72"/>
                <a:gd name="T13" fmla="*/ 14 h 14"/>
                <a:gd name="T14" fmla="*/ 54 w 72"/>
                <a:gd name="T15" fmla="*/ 14 h 14"/>
                <a:gd name="T16" fmla="*/ 35 w 72"/>
                <a:gd name="T17" fmla="*/ 11 h 14"/>
                <a:gd name="T18" fmla="*/ 31 w 72"/>
                <a:gd name="T19" fmla="*/ 10 h 14"/>
                <a:gd name="T20" fmla="*/ 26 w 72"/>
                <a:gd name="T21" fmla="*/ 9 h 14"/>
                <a:gd name="T22" fmla="*/ 17 w 72"/>
                <a:gd name="T23" fmla="*/ 7 h 14"/>
                <a:gd name="T24" fmla="*/ 8 w 72"/>
                <a:gd name="T25" fmla="*/ 4 h 14"/>
                <a:gd name="T26" fmla="*/ 0 w 72"/>
                <a:gd name="T27" fmla="*/ 0 h 14"/>
                <a:gd name="T28" fmla="*/ 8 w 72"/>
                <a:gd name="T29" fmla="*/ 4 h 14"/>
                <a:gd name="T30" fmla="*/ 17 w 72"/>
                <a:gd name="T31" fmla="*/ 6 h 14"/>
                <a:gd name="T32" fmla="*/ 26 w 72"/>
                <a:gd name="T33" fmla="*/ 9 h 14"/>
                <a:gd name="T34" fmla="*/ 31 w 72"/>
                <a:gd name="T35" fmla="*/ 10 h 14"/>
                <a:gd name="T36" fmla="*/ 35 w 72"/>
                <a:gd name="T37" fmla="*/ 10 h 14"/>
                <a:gd name="T38" fmla="*/ 53 w 72"/>
                <a:gd name="T39" fmla="*/ 12 h 14"/>
                <a:gd name="T40" fmla="*/ 62 w 72"/>
                <a:gd name="T41" fmla="*/ 12 h 14"/>
                <a:gd name="T42" fmla="*/ 66 w 72"/>
                <a:gd name="T43" fmla="*/ 12 h 14"/>
                <a:gd name="T44" fmla="*/ 68 w 72"/>
                <a:gd name="T45" fmla="*/ 11 h 14"/>
                <a:gd name="T46" fmla="*/ 69 w 72"/>
                <a:gd name="T47" fmla="*/ 11 h 14"/>
                <a:gd name="T48" fmla="*/ 70 w 72"/>
                <a:gd name="T49" fmla="*/ 11 h 14"/>
                <a:gd name="T50" fmla="*/ 70 w 72"/>
                <a:gd name="T51" fmla="*/ 11 h 14"/>
                <a:gd name="T52" fmla="*/ 70 w 72"/>
                <a:gd name="T53" fmla="*/ 11 h 14"/>
                <a:gd name="T54" fmla="*/ 71 w 72"/>
                <a:gd name="T55" fmla="*/ 11 h 14"/>
                <a:gd name="T56" fmla="*/ 72 w 72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14">
                  <a:moveTo>
                    <a:pt x="72" y="12"/>
                  </a:moveTo>
                  <a:cubicBezTo>
                    <a:pt x="71" y="12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69" y="13"/>
                    <a:pt x="69" y="13"/>
                  </a:cubicBezTo>
                  <a:cubicBezTo>
                    <a:pt x="68" y="13"/>
                    <a:pt x="68" y="13"/>
                    <a:pt x="67" y="13"/>
                  </a:cubicBezTo>
                  <a:cubicBezTo>
                    <a:pt x="65" y="14"/>
                    <a:pt x="64" y="14"/>
                    <a:pt x="62" y="14"/>
                  </a:cubicBezTo>
                  <a:cubicBezTo>
                    <a:pt x="60" y="14"/>
                    <a:pt x="57" y="14"/>
                    <a:pt x="54" y="14"/>
                  </a:cubicBezTo>
                  <a:cubicBezTo>
                    <a:pt x="48" y="13"/>
                    <a:pt x="41" y="13"/>
                    <a:pt x="35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28" y="10"/>
                    <a:pt x="26" y="9"/>
                  </a:cubicBezTo>
                  <a:cubicBezTo>
                    <a:pt x="23" y="9"/>
                    <a:pt x="20" y="8"/>
                    <a:pt x="17" y="7"/>
                  </a:cubicBezTo>
                  <a:cubicBezTo>
                    <a:pt x="14" y="6"/>
                    <a:pt x="11" y="5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5"/>
                    <a:pt x="14" y="6"/>
                    <a:pt x="17" y="6"/>
                  </a:cubicBezTo>
                  <a:cubicBezTo>
                    <a:pt x="20" y="7"/>
                    <a:pt x="23" y="8"/>
                    <a:pt x="26" y="9"/>
                  </a:cubicBezTo>
                  <a:cubicBezTo>
                    <a:pt x="28" y="9"/>
                    <a:pt x="29" y="9"/>
                    <a:pt x="31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1" y="11"/>
                    <a:pt x="47" y="12"/>
                    <a:pt x="53" y="12"/>
                  </a:cubicBezTo>
                  <a:cubicBezTo>
                    <a:pt x="56" y="12"/>
                    <a:pt x="59" y="12"/>
                    <a:pt x="62" y="12"/>
                  </a:cubicBezTo>
                  <a:cubicBezTo>
                    <a:pt x="63" y="12"/>
                    <a:pt x="65" y="12"/>
                    <a:pt x="66" y="12"/>
                  </a:cubicBezTo>
                  <a:cubicBezTo>
                    <a:pt x="67" y="12"/>
                    <a:pt x="68" y="11"/>
                    <a:pt x="68" y="11"/>
                  </a:cubicBezTo>
                  <a:cubicBezTo>
                    <a:pt x="68" y="11"/>
                    <a:pt x="69" y="11"/>
                    <a:pt x="69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1" y="11"/>
                    <a:pt x="71" y="11"/>
                  </a:cubicBezTo>
                  <a:cubicBezTo>
                    <a:pt x="72" y="11"/>
                    <a:pt x="72" y="12"/>
                    <a:pt x="72" y="12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72"/>
            <p:cNvSpPr/>
            <p:nvPr userDrawn="1"/>
          </p:nvSpPr>
          <p:spPr bwMode="auto">
            <a:xfrm>
              <a:off x="1185863" y="4695825"/>
              <a:ext cx="74613" cy="147638"/>
            </a:xfrm>
            <a:custGeom>
              <a:avLst/>
              <a:gdLst>
                <a:gd name="T0" fmla="*/ 11 w 11"/>
                <a:gd name="T1" fmla="*/ 18 h 22"/>
                <a:gd name="T2" fmla="*/ 11 w 11"/>
                <a:gd name="T3" fmla="*/ 17 h 22"/>
                <a:gd name="T4" fmla="*/ 0 w 11"/>
                <a:gd name="T5" fmla="*/ 0 h 22"/>
                <a:gd name="T6" fmla="*/ 2 w 11"/>
                <a:gd name="T7" fmla="*/ 3 h 22"/>
                <a:gd name="T8" fmla="*/ 1 w 11"/>
                <a:gd name="T9" fmla="*/ 3 h 22"/>
                <a:gd name="T10" fmla="*/ 10 w 11"/>
                <a:gd name="T11" fmla="*/ 17 h 22"/>
                <a:gd name="T12" fmla="*/ 3 w 11"/>
                <a:gd name="T13" fmla="*/ 21 h 22"/>
                <a:gd name="T14" fmla="*/ 4 w 11"/>
                <a:gd name="T15" fmla="*/ 21 h 22"/>
                <a:gd name="T16" fmla="*/ 3 w 11"/>
                <a:gd name="T17" fmla="*/ 22 h 22"/>
                <a:gd name="T18" fmla="*/ 11 w 11"/>
                <a:gd name="T1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2">
                  <a:moveTo>
                    <a:pt x="11" y="18"/>
                  </a:move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7" y="8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7" y="10"/>
                    <a:pt x="10" y="16"/>
                    <a:pt x="10" y="17"/>
                  </a:cubicBezTo>
                  <a:cubicBezTo>
                    <a:pt x="9" y="18"/>
                    <a:pt x="6" y="19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3" y="22"/>
                  </a:cubicBezTo>
                  <a:cubicBezTo>
                    <a:pt x="9" y="19"/>
                    <a:pt x="11" y="18"/>
                    <a:pt x="11" y="1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73"/>
            <p:cNvSpPr/>
            <p:nvPr userDrawn="1"/>
          </p:nvSpPr>
          <p:spPr bwMode="auto">
            <a:xfrm>
              <a:off x="1327150" y="4681538"/>
              <a:ext cx="47625" cy="257175"/>
            </a:xfrm>
            <a:custGeom>
              <a:avLst/>
              <a:gdLst>
                <a:gd name="T0" fmla="*/ 7 w 7"/>
                <a:gd name="T1" fmla="*/ 38 h 38"/>
                <a:gd name="T2" fmla="*/ 1 w 7"/>
                <a:gd name="T3" fmla="*/ 21 h 38"/>
                <a:gd name="T4" fmla="*/ 2 w 7"/>
                <a:gd name="T5" fmla="*/ 0 h 38"/>
                <a:gd name="T6" fmla="*/ 2 w 7"/>
                <a:gd name="T7" fmla="*/ 3 h 38"/>
                <a:gd name="T8" fmla="*/ 0 w 7"/>
                <a:gd name="T9" fmla="*/ 21 h 38"/>
                <a:gd name="T10" fmla="*/ 0 w 7"/>
                <a:gd name="T11" fmla="*/ 21 h 38"/>
                <a:gd name="T12" fmla="*/ 0 w 7"/>
                <a:gd name="T13" fmla="*/ 22 h 38"/>
                <a:gd name="T14" fmla="*/ 6 w 7"/>
                <a:gd name="T15" fmla="*/ 38 h 38"/>
                <a:gd name="T16" fmla="*/ 7 w 7"/>
                <a:gd name="T17" fmla="*/ 37 h 38"/>
                <a:gd name="T18" fmla="*/ 7 w 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8">
                  <a:moveTo>
                    <a:pt x="7" y="38"/>
                  </a:moveTo>
                  <a:cubicBezTo>
                    <a:pt x="6" y="33"/>
                    <a:pt x="4" y="25"/>
                    <a:pt x="1" y="21"/>
                  </a:cubicBezTo>
                  <a:cubicBezTo>
                    <a:pt x="1" y="20"/>
                    <a:pt x="3" y="9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1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5"/>
                    <a:pt x="5" y="33"/>
                    <a:pt x="6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8"/>
                    <a:pt x="7" y="3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2" name="Freeform 174"/>
          <p:cNvSpPr/>
          <p:nvPr userDrawn="1"/>
        </p:nvSpPr>
        <p:spPr bwMode="auto">
          <a:xfrm>
            <a:off x="5432425" y="6686550"/>
            <a:ext cx="552450" cy="236538"/>
          </a:xfrm>
          <a:custGeom>
            <a:avLst/>
            <a:gdLst>
              <a:gd name="T0" fmla="*/ 12 w 82"/>
              <a:gd name="T1" fmla="*/ 26 h 35"/>
              <a:gd name="T2" fmla="*/ 19 w 82"/>
              <a:gd name="T3" fmla="*/ 32 h 35"/>
              <a:gd name="T4" fmla="*/ 20 w 82"/>
              <a:gd name="T5" fmla="*/ 30 h 35"/>
              <a:gd name="T6" fmla="*/ 40 w 82"/>
              <a:gd name="T7" fmla="*/ 35 h 35"/>
              <a:gd name="T8" fmla="*/ 37 w 82"/>
              <a:gd name="T9" fmla="*/ 30 h 35"/>
              <a:gd name="T10" fmla="*/ 64 w 82"/>
              <a:gd name="T11" fmla="*/ 33 h 35"/>
              <a:gd name="T12" fmla="*/ 63 w 82"/>
              <a:gd name="T13" fmla="*/ 30 h 35"/>
              <a:gd name="T14" fmla="*/ 75 w 82"/>
              <a:gd name="T15" fmla="*/ 28 h 35"/>
              <a:gd name="T16" fmla="*/ 66 w 82"/>
              <a:gd name="T17" fmla="*/ 25 h 35"/>
              <a:gd name="T18" fmla="*/ 69 w 82"/>
              <a:gd name="T19" fmla="*/ 24 h 35"/>
              <a:gd name="T20" fmla="*/ 54 w 82"/>
              <a:gd name="T21" fmla="*/ 21 h 35"/>
              <a:gd name="T22" fmla="*/ 75 w 82"/>
              <a:gd name="T23" fmla="*/ 18 h 35"/>
              <a:gd name="T24" fmla="*/ 72 w 82"/>
              <a:gd name="T25" fmla="*/ 16 h 35"/>
              <a:gd name="T26" fmla="*/ 82 w 82"/>
              <a:gd name="T27" fmla="*/ 9 h 35"/>
              <a:gd name="T28" fmla="*/ 61 w 82"/>
              <a:gd name="T29" fmla="*/ 9 h 35"/>
              <a:gd name="T30" fmla="*/ 61 w 82"/>
              <a:gd name="T31" fmla="*/ 7 h 35"/>
              <a:gd name="T32" fmla="*/ 41 w 82"/>
              <a:gd name="T33" fmla="*/ 13 h 35"/>
              <a:gd name="T34" fmla="*/ 40 w 82"/>
              <a:gd name="T35" fmla="*/ 5 h 35"/>
              <a:gd name="T36" fmla="*/ 36 w 82"/>
              <a:gd name="T37" fmla="*/ 6 h 35"/>
              <a:gd name="T38" fmla="*/ 31 w 82"/>
              <a:gd name="T39" fmla="*/ 0 h 35"/>
              <a:gd name="T40" fmla="*/ 17 w 82"/>
              <a:gd name="T41" fmla="*/ 7 h 35"/>
              <a:gd name="T42" fmla="*/ 13 w 82"/>
              <a:gd name="T43" fmla="*/ 6 h 35"/>
              <a:gd name="T44" fmla="*/ 11 w 82"/>
              <a:gd name="T45" fmla="*/ 16 h 35"/>
              <a:gd name="T46" fmla="*/ 0 w 82"/>
              <a:gd name="T47" fmla="*/ 13 h 35"/>
              <a:gd name="T48" fmla="*/ 5 w 82"/>
              <a:gd name="T49" fmla="*/ 21 h 35"/>
              <a:gd name="T50" fmla="*/ 0 w 82"/>
              <a:gd name="T51" fmla="*/ 22 h 35"/>
              <a:gd name="T52" fmla="*/ 12 w 82"/>
              <a:gd name="T53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2" h="35">
                <a:moveTo>
                  <a:pt x="12" y="26"/>
                </a:moveTo>
                <a:cubicBezTo>
                  <a:pt x="12" y="26"/>
                  <a:pt x="12" y="30"/>
                  <a:pt x="19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8" y="35"/>
                  <a:pt x="40" y="35"/>
                </a:cubicBezTo>
                <a:cubicBezTo>
                  <a:pt x="40" y="35"/>
                  <a:pt x="37" y="31"/>
                  <a:pt x="37" y="30"/>
                </a:cubicBezTo>
                <a:cubicBezTo>
                  <a:pt x="37" y="30"/>
                  <a:pt x="53" y="33"/>
                  <a:pt x="64" y="33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71" y="29"/>
                  <a:pt x="75" y="28"/>
                </a:cubicBezTo>
                <a:cubicBezTo>
                  <a:pt x="66" y="25"/>
                  <a:pt x="66" y="25"/>
                  <a:pt x="66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58" y="22"/>
                  <a:pt x="54" y="21"/>
                </a:cubicBezTo>
                <a:cubicBezTo>
                  <a:pt x="54" y="21"/>
                  <a:pt x="72" y="19"/>
                  <a:pt x="75" y="18"/>
                </a:cubicBezTo>
                <a:cubicBezTo>
                  <a:pt x="79" y="17"/>
                  <a:pt x="72" y="16"/>
                  <a:pt x="72" y="16"/>
                </a:cubicBezTo>
                <a:cubicBezTo>
                  <a:pt x="72" y="16"/>
                  <a:pt x="82" y="10"/>
                  <a:pt x="82" y="9"/>
                </a:cubicBezTo>
                <a:cubicBezTo>
                  <a:pt x="82" y="8"/>
                  <a:pt x="61" y="9"/>
                  <a:pt x="61" y="9"/>
                </a:cubicBezTo>
                <a:cubicBezTo>
                  <a:pt x="61" y="9"/>
                  <a:pt x="61" y="7"/>
                  <a:pt x="61" y="7"/>
                </a:cubicBezTo>
                <a:cubicBezTo>
                  <a:pt x="60" y="7"/>
                  <a:pt x="50" y="10"/>
                  <a:pt x="41" y="13"/>
                </a:cubicBezTo>
                <a:cubicBezTo>
                  <a:pt x="41" y="13"/>
                  <a:pt x="40" y="6"/>
                  <a:pt x="40" y="5"/>
                </a:cubicBezTo>
                <a:cubicBezTo>
                  <a:pt x="40" y="5"/>
                  <a:pt x="37" y="6"/>
                  <a:pt x="36" y="6"/>
                </a:cubicBezTo>
                <a:cubicBezTo>
                  <a:pt x="35" y="6"/>
                  <a:pt x="32" y="0"/>
                  <a:pt x="31" y="0"/>
                </a:cubicBezTo>
                <a:cubicBezTo>
                  <a:pt x="30" y="0"/>
                  <a:pt x="21" y="4"/>
                  <a:pt x="17" y="7"/>
                </a:cubicBezTo>
                <a:cubicBezTo>
                  <a:pt x="17" y="7"/>
                  <a:pt x="13" y="6"/>
                  <a:pt x="13" y="6"/>
                </a:cubicBezTo>
                <a:cubicBezTo>
                  <a:pt x="12" y="7"/>
                  <a:pt x="9" y="12"/>
                  <a:pt x="11" y="16"/>
                </a:cubicBezTo>
                <a:cubicBezTo>
                  <a:pt x="11" y="16"/>
                  <a:pt x="1" y="14"/>
                  <a:pt x="0" y="13"/>
                </a:cubicBezTo>
                <a:cubicBezTo>
                  <a:pt x="0" y="13"/>
                  <a:pt x="0" y="18"/>
                  <a:pt x="5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6" y="26"/>
                  <a:pt x="12" y="26"/>
                </a:cubicBezTo>
                <a:close/>
              </a:path>
            </a:pathLst>
          </a:custGeom>
          <a:solidFill>
            <a:srgbClr val="C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175"/>
          <p:cNvSpPr/>
          <p:nvPr userDrawn="1"/>
        </p:nvSpPr>
        <p:spPr bwMode="auto">
          <a:xfrm>
            <a:off x="5432425" y="6834188"/>
            <a:ext cx="122238" cy="68263"/>
          </a:xfrm>
          <a:custGeom>
            <a:avLst/>
            <a:gdLst>
              <a:gd name="T0" fmla="*/ 18 w 18"/>
              <a:gd name="T1" fmla="*/ 10 h 10"/>
              <a:gd name="T2" fmla="*/ 18 w 18"/>
              <a:gd name="T3" fmla="*/ 2 h 10"/>
              <a:gd name="T4" fmla="*/ 18 w 18"/>
              <a:gd name="T5" fmla="*/ 2 h 10"/>
              <a:gd name="T6" fmla="*/ 18 w 18"/>
              <a:gd name="T7" fmla="*/ 2 h 10"/>
              <a:gd name="T8" fmla="*/ 0 w 18"/>
              <a:gd name="T9" fmla="*/ 0 h 10"/>
              <a:gd name="T10" fmla="*/ 2 w 18"/>
              <a:gd name="T11" fmla="*/ 1 h 10"/>
              <a:gd name="T12" fmla="*/ 17 w 18"/>
              <a:gd name="T13" fmla="*/ 2 h 10"/>
              <a:gd name="T14" fmla="*/ 17 w 18"/>
              <a:gd name="T15" fmla="*/ 9 h 10"/>
              <a:gd name="T16" fmla="*/ 18 w 18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0">
                <a:moveTo>
                  <a:pt x="18" y="10"/>
                </a:moveTo>
                <a:cubicBezTo>
                  <a:pt x="18" y="7"/>
                  <a:pt x="17" y="4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8" y="1"/>
                  <a:pt x="0" y="0"/>
                </a:cubicBezTo>
                <a:cubicBezTo>
                  <a:pt x="1" y="0"/>
                  <a:pt x="1" y="0"/>
                  <a:pt x="2" y="1"/>
                </a:cubicBezTo>
                <a:cubicBezTo>
                  <a:pt x="8" y="2"/>
                  <a:pt x="15" y="2"/>
                  <a:pt x="17" y="2"/>
                </a:cubicBezTo>
                <a:cubicBezTo>
                  <a:pt x="16" y="4"/>
                  <a:pt x="16" y="7"/>
                  <a:pt x="17" y="9"/>
                </a:cubicBezTo>
                <a:cubicBezTo>
                  <a:pt x="17" y="10"/>
                  <a:pt x="18" y="10"/>
                  <a:pt x="18" y="1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Freeform 176"/>
          <p:cNvSpPr/>
          <p:nvPr userDrawn="1"/>
        </p:nvSpPr>
        <p:spPr bwMode="auto">
          <a:xfrm>
            <a:off x="5762625" y="6734175"/>
            <a:ext cx="188913" cy="73025"/>
          </a:xfrm>
          <a:custGeom>
            <a:avLst/>
            <a:gdLst>
              <a:gd name="T0" fmla="*/ 12 w 28"/>
              <a:gd name="T1" fmla="*/ 0 h 11"/>
              <a:gd name="T2" fmla="*/ 1 w 28"/>
              <a:gd name="T3" fmla="*/ 8 h 11"/>
              <a:gd name="T4" fmla="*/ 27 w 28"/>
              <a:gd name="T5" fmla="*/ 11 h 11"/>
              <a:gd name="T6" fmla="*/ 28 w 28"/>
              <a:gd name="T7" fmla="*/ 10 h 11"/>
              <a:gd name="T8" fmla="*/ 2 w 28"/>
              <a:gd name="T9" fmla="*/ 8 h 11"/>
              <a:gd name="T10" fmla="*/ 2 w 28"/>
              <a:gd name="T11" fmla="*/ 8 h 11"/>
              <a:gd name="T12" fmla="*/ 12 w 28"/>
              <a:gd name="T13" fmla="*/ 1 h 11"/>
              <a:gd name="T14" fmla="*/ 12 w 28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1">
                <a:moveTo>
                  <a:pt x="12" y="0"/>
                </a:moveTo>
                <a:cubicBezTo>
                  <a:pt x="7" y="3"/>
                  <a:pt x="0" y="7"/>
                  <a:pt x="1" y="8"/>
                </a:cubicBezTo>
                <a:cubicBezTo>
                  <a:pt x="1" y="10"/>
                  <a:pt x="16" y="10"/>
                  <a:pt x="27" y="11"/>
                </a:cubicBezTo>
                <a:cubicBezTo>
                  <a:pt x="27" y="11"/>
                  <a:pt x="27" y="10"/>
                  <a:pt x="28" y="10"/>
                </a:cubicBezTo>
                <a:cubicBezTo>
                  <a:pt x="14" y="10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7" y="4"/>
                  <a:pt x="12" y="1"/>
                </a:cubicBezTo>
                <a:cubicBezTo>
                  <a:pt x="12" y="1"/>
                  <a:pt x="12" y="0"/>
                  <a:pt x="12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Freeform 177"/>
          <p:cNvSpPr/>
          <p:nvPr userDrawn="1"/>
        </p:nvSpPr>
        <p:spPr bwMode="auto">
          <a:xfrm>
            <a:off x="5432425" y="6773863"/>
            <a:ext cx="269875" cy="149225"/>
          </a:xfrm>
          <a:custGeom>
            <a:avLst/>
            <a:gdLst>
              <a:gd name="T0" fmla="*/ 0 w 40"/>
              <a:gd name="T1" fmla="*/ 1 h 22"/>
              <a:gd name="T2" fmla="*/ 19 w 40"/>
              <a:gd name="T3" fmla="*/ 10 h 22"/>
              <a:gd name="T4" fmla="*/ 38 w 40"/>
              <a:gd name="T5" fmla="*/ 22 h 22"/>
              <a:gd name="T6" fmla="*/ 40 w 40"/>
              <a:gd name="T7" fmla="*/ 22 h 22"/>
              <a:gd name="T8" fmla="*/ 40 w 40"/>
              <a:gd name="T9" fmla="*/ 22 h 22"/>
              <a:gd name="T10" fmla="*/ 20 w 40"/>
              <a:gd name="T11" fmla="*/ 10 h 22"/>
              <a:gd name="T12" fmla="*/ 2 w 40"/>
              <a:gd name="T13" fmla="*/ 1 h 22"/>
              <a:gd name="T14" fmla="*/ 0 w 40"/>
              <a:gd name="T15" fmla="*/ 0 h 22"/>
              <a:gd name="T16" fmla="*/ 0 w 40"/>
              <a:gd name="T17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22">
                <a:moveTo>
                  <a:pt x="0" y="1"/>
                </a:moveTo>
                <a:cubicBezTo>
                  <a:pt x="19" y="10"/>
                  <a:pt x="19" y="10"/>
                  <a:pt x="19" y="10"/>
                </a:cubicBezTo>
                <a:cubicBezTo>
                  <a:pt x="20" y="11"/>
                  <a:pt x="33" y="20"/>
                  <a:pt x="38" y="22"/>
                </a:cubicBezTo>
                <a:cubicBezTo>
                  <a:pt x="39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1"/>
                  <a:pt x="26" y="14"/>
                  <a:pt x="20" y="1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Freeform 178"/>
          <p:cNvSpPr/>
          <p:nvPr userDrawn="1"/>
        </p:nvSpPr>
        <p:spPr bwMode="auto">
          <a:xfrm>
            <a:off x="5513388" y="6686550"/>
            <a:ext cx="423863" cy="222250"/>
          </a:xfrm>
          <a:custGeom>
            <a:avLst/>
            <a:gdLst>
              <a:gd name="T0" fmla="*/ 40 w 63"/>
              <a:gd name="T1" fmla="*/ 26 h 33"/>
              <a:gd name="T2" fmla="*/ 15 w 63"/>
              <a:gd name="T3" fmla="*/ 20 h 33"/>
              <a:gd name="T4" fmla="*/ 11 w 63"/>
              <a:gd name="T5" fmla="*/ 12 h 33"/>
              <a:gd name="T6" fmla="*/ 11 w 63"/>
              <a:gd name="T7" fmla="*/ 12 h 33"/>
              <a:gd name="T8" fmla="*/ 28 w 63"/>
              <a:gd name="T9" fmla="*/ 6 h 33"/>
              <a:gd name="T10" fmla="*/ 28 w 63"/>
              <a:gd name="T11" fmla="*/ 5 h 33"/>
              <a:gd name="T12" fmla="*/ 27 w 63"/>
              <a:gd name="T13" fmla="*/ 5 h 33"/>
              <a:gd name="T14" fmla="*/ 12 w 63"/>
              <a:gd name="T15" fmla="*/ 11 h 33"/>
              <a:gd name="T16" fmla="*/ 11 w 63"/>
              <a:gd name="T17" fmla="*/ 11 h 33"/>
              <a:gd name="T18" fmla="*/ 20 w 63"/>
              <a:gd name="T19" fmla="*/ 0 h 33"/>
              <a:gd name="T20" fmla="*/ 19 w 63"/>
              <a:gd name="T21" fmla="*/ 0 h 33"/>
              <a:gd name="T22" fmla="*/ 19 w 63"/>
              <a:gd name="T23" fmla="*/ 0 h 33"/>
              <a:gd name="T24" fmla="*/ 10 w 63"/>
              <a:gd name="T25" fmla="*/ 10 h 33"/>
              <a:gd name="T26" fmla="*/ 0 w 63"/>
              <a:gd name="T27" fmla="*/ 7 h 33"/>
              <a:gd name="T28" fmla="*/ 0 w 63"/>
              <a:gd name="T29" fmla="*/ 7 h 33"/>
              <a:gd name="T30" fmla="*/ 9 w 63"/>
              <a:gd name="T31" fmla="*/ 11 h 33"/>
              <a:gd name="T32" fmla="*/ 14 w 63"/>
              <a:gd name="T33" fmla="*/ 21 h 33"/>
              <a:gd name="T34" fmla="*/ 39 w 63"/>
              <a:gd name="T35" fmla="*/ 27 h 33"/>
              <a:gd name="T36" fmla="*/ 38 w 63"/>
              <a:gd name="T37" fmla="*/ 27 h 33"/>
              <a:gd name="T38" fmla="*/ 51 w 63"/>
              <a:gd name="T39" fmla="*/ 33 h 33"/>
              <a:gd name="T40" fmla="*/ 52 w 63"/>
              <a:gd name="T41" fmla="*/ 33 h 33"/>
              <a:gd name="T42" fmla="*/ 52 w 63"/>
              <a:gd name="T43" fmla="*/ 33 h 33"/>
              <a:gd name="T44" fmla="*/ 40 w 63"/>
              <a:gd name="T45" fmla="*/ 27 h 33"/>
              <a:gd name="T46" fmla="*/ 40 w 63"/>
              <a:gd name="T47" fmla="*/ 27 h 33"/>
              <a:gd name="T48" fmla="*/ 62 w 63"/>
              <a:gd name="T49" fmla="*/ 28 h 33"/>
              <a:gd name="T50" fmla="*/ 63 w 63"/>
              <a:gd name="T51" fmla="*/ 28 h 33"/>
              <a:gd name="T52" fmla="*/ 62 w 63"/>
              <a:gd name="T53" fmla="*/ 28 h 33"/>
              <a:gd name="T54" fmla="*/ 42 w 63"/>
              <a:gd name="T55" fmla="*/ 26 h 33"/>
              <a:gd name="T56" fmla="*/ 57 w 63"/>
              <a:gd name="T57" fmla="*/ 24 h 33"/>
              <a:gd name="T58" fmla="*/ 57 w 63"/>
              <a:gd name="T59" fmla="*/ 24 h 33"/>
              <a:gd name="T60" fmla="*/ 56 w 63"/>
              <a:gd name="T61" fmla="*/ 23 h 33"/>
              <a:gd name="T62" fmla="*/ 40 w 63"/>
              <a:gd name="T6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33">
                <a:moveTo>
                  <a:pt x="40" y="26"/>
                </a:moveTo>
                <a:cubicBezTo>
                  <a:pt x="31" y="25"/>
                  <a:pt x="21" y="23"/>
                  <a:pt x="15" y="20"/>
                </a:cubicBezTo>
                <a:cubicBezTo>
                  <a:pt x="10" y="18"/>
                  <a:pt x="9" y="15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4" y="12"/>
                  <a:pt x="22" y="9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5"/>
                  <a:pt x="28" y="5"/>
                  <a:pt x="27" y="5"/>
                </a:cubicBezTo>
                <a:cubicBezTo>
                  <a:pt x="20" y="9"/>
                  <a:pt x="13" y="12"/>
                  <a:pt x="12" y="11"/>
                </a:cubicBezTo>
                <a:cubicBezTo>
                  <a:pt x="12" y="11"/>
                  <a:pt x="11" y="11"/>
                  <a:pt x="11" y="11"/>
                </a:cubicBezTo>
                <a:cubicBezTo>
                  <a:pt x="12" y="7"/>
                  <a:pt x="17" y="3"/>
                  <a:pt x="20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3"/>
                  <a:pt x="11" y="7"/>
                  <a:pt x="10" y="10"/>
                </a:cubicBezTo>
                <a:cubicBezTo>
                  <a:pt x="7" y="10"/>
                  <a:pt x="4" y="8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3" y="9"/>
                  <a:pt x="7" y="10"/>
                  <a:pt x="9" y="11"/>
                </a:cubicBezTo>
                <a:cubicBezTo>
                  <a:pt x="8" y="15"/>
                  <a:pt x="9" y="18"/>
                  <a:pt x="14" y="21"/>
                </a:cubicBezTo>
                <a:cubicBezTo>
                  <a:pt x="20" y="24"/>
                  <a:pt x="30" y="26"/>
                  <a:pt x="39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8"/>
                  <a:pt x="46" y="31"/>
                  <a:pt x="51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46" y="30"/>
                  <a:pt x="40" y="28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8" y="28"/>
                  <a:pt x="56" y="28"/>
                  <a:pt x="62" y="28"/>
                </a:cubicBezTo>
                <a:cubicBezTo>
                  <a:pt x="62" y="28"/>
                  <a:pt x="63" y="28"/>
                  <a:pt x="63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57" y="28"/>
                  <a:pt x="50" y="27"/>
                  <a:pt x="42" y="26"/>
                </a:cubicBezTo>
                <a:cubicBezTo>
                  <a:pt x="45" y="26"/>
                  <a:pt x="51" y="25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3"/>
                  <a:pt x="56" y="23"/>
                </a:cubicBezTo>
                <a:cubicBezTo>
                  <a:pt x="47" y="25"/>
                  <a:pt x="42" y="26"/>
                  <a:pt x="40" y="26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179"/>
          <p:cNvSpPr/>
          <p:nvPr userDrawn="1"/>
        </p:nvSpPr>
        <p:spPr bwMode="auto">
          <a:xfrm>
            <a:off x="5399088" y="6767513"/>
            <a:ext cx="492125" cy="147638"/>
          </a:xfrm>
          <a:custGeom>
            <a:avLst/>
            <a:gdLst>
              <a:gd name="T0" fmla="*/ 0 w 73"/>
              <a:gd name="T1" fmla="*/ 22 h 22"/>
              <a:gd name="T2" fmla="*/ 0 w 73"/>
              <a:gd name="T3" fmla="*/ 21 h 22"/>
              <a:gd name="T4" fmla="*/ 1 w 73"/>
              <a:gd name="T5" fmla="*/ 21 h 22"/>
              <a:gd name="T6" fmla="*/ 1 w 73"/>
              <a:gd name="T7" fmla="*/ 21 h 22"/>
              <a:gd name="T8" fmla="*/ 2 w 73"/>
              <a:gd name="T9" fmla="*/ 20 h 22"/>
              <a:gd name="T10" fmla="*/ 4 w 73"/>
              <a:gd name="T11" fmla="*/ 19 h 22"/>
              <a:gd name="T12" fmla="*/ 7 w 73"/>
              <a:gd name="T13" fmla="*/ 17 h 22"/>
              <a:gd name="T14" fmla="*/ 16 w 73"/>
              <a:gd name="T15" fmla="*/ 14 h 22"/>
              <a:gd name="T16" fmla="*/ 33 w 73"/>
              <a:gd name="T17" fmla="*/ 8 h 22"/>
              <a:gd name="T18" fmla="*/ 38 w 73"/>
              <a:gd name="T19" fmla="*/ 7 h 22"/>
              <a:gd name="T20" fmla="*/ 43 w 73"/>
              <a:gd name="T21" fmla="*/ 6 h 22"/>
              <a:gd name="T22" fmla="*/ 53 w 73"/>
              <a:gd name="T23" fmla="*/ 3 h 22"/>
              <a:gd name="T24" fmla="*/ 63 w 73"/>
              <a:gd name="T25" fmla="*/ 1 h 22"/>
              <a:gd name="T26" fmla="*/ 73 w 73"/>
              <a:gd name="T27" fmla="*/ 0 h 22"/>
              <a:gd name="T28" fmla="*/ 63 w 73"/>
              <a:gd name="T29" fmla="*/ 2 h 22"/>
              <a:gd name="T30" fmla="*/ 53 w 73"/>
              <a:gd name="T31" fmla="*/ 4 h 22"/>
              <a:gd name="T32" fmla="*/ 43 w 73"/>
              <a:gd name="T33" fmla="*/ 6 h 22"/>
              <a:gd name="T34" fmla="*/ 39 w 73"/>
              <a:gd name="T35" fmla="*/ 7 h 22"/>
              <a:gd name="T36" fmla="*/ 34 w 73"/>
              <a:gd name="T37" fmla="*/ 9 h 22"/>
              <a:gd name="T38" fmla="*/ 17 w 73"/>
              <a:gd name="T39" fmla="*/ 15 h 22"/>
              <a:gd name="T40" fmla="*/ 9 w 73"/>
              <a:gd name="T41" fmla="*/ 18 h 22"/>
              <a:gd name="T42" fmla="*/ 5 w 73"/>
              <a:gd name="T43" fmla="*/ 20 h 22"/>
              <a:gd name="T44" fmla="*/ 4 w 73"/>
              <a:gd name="T45" fmla="*/ 21 h 22"/>
              <a:gd name="T46" fmla="*/ 3 w 73"/>
              <a:gd name="T47" fmla="*/ 21 h 22"/>
              <a:gd name="T48" fmla="*/ 3 w 73"/>
              <a:gd name="T49" fmla="*/ 22 h 22"/>
              <a:gd name="T50" fmla="*/ 3 w 73"/>
              <a:gd name="T51" fmla="*/ 22 h 22"/>
              <a:gd name="T52" fmla="*/ 3 w 73"/>
              <a:gd name="T53" fmla="*/ 21 h 22"/>
              <a:gd name="T54" fmla="*/ 1 w 73"/>
              <a:gd name="T55" fmla="*/ 22 h 22"/>
              <a:gd name="T56" fmla="*/ 0 w 73"/>
              <a:gd name="T5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22">
                <a:moveTo>
                  <a:pt x="0" y="22"/>
                </a:move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2" y="20"/>
                  <a:pt x="2" y="20"/>
                </a:cubicBezTo>
                <a:cubicBezTo>
                  <a:pt x="3" y="20"/>
                  <a:pt x="3" y="20"/>
                  <a:pt x="4" y="19"/>
                </a:cubicBezTo>
                <a:cubicBezTo>
                  <a:pt x="5" y="19"/>
                  <a:pt x="6" y="18"/>
                  <a:pt x="7" y="17"/>
                </a:cubicBezTo>
                <a:cubicBezTo>
                  <a:pt x="10" y="16"/>
                  <a:pt x="13" y="15"/>
                  <a:pt x="16" y="14"/>
                </a:cubicBezTo>
                <a:cubicBezTo>
                  <a:pt x="21" y="12"/>
                  <a:pt x="27" y="10"/>
                  <a:pt x="33" y="8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6"/>
                  <a:pt x="41" y="6"/>
                  <a:pt x="43" y="6"/>
                </a:cubicBezTo>
                <a:cubicBezTo>
                  <a:pt x="46" y="5"/>
                  <a:pt x="49" y="4"/>
                  <a:pt x="53" y="3"/>
                </a:cubicBezTo>
                <a:cubicBezTo>
                  <a:pt x="56" y="3"/>
                  <a:pt x="59" y="2"/>
                  <a:pt x="63" y="1"/>
                </a:cubicBezTo>
                <a:cubicBezTo>
                  <a:pt x="73" y="0"/>
                  <a:pt x="73" y="0"/>
                  <a:pt x="73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2"/>
                  <a:pt x="56" y="3"/>
                  <a:pt x="53" y="4"/>
                </a:cubicBezTo>
                <a:cubicBezTo>
                  <a:pt x="50" y="4"/>
                  <a:pt x="46" y="5"/>
                  <a:pt x="43" y="6"/>
                </a:cubicBezTo>
                <a:cubicBezTo>
                  <a:pt x="42" y="6"/>
                  <a:pt x="40" y="7"/>
                  <a:pt x="39" y="7"/>
                </a:cubicBezTo>
                <a:cubicBezTo>
                  <a:pt x="34" y="9"/>
                  <a:pt x="34" y="9"/>
                  <a:pt x="34" y="9"/>
                </a:cubicBezTo>
                <a:cubicBezTo>
                  <a:pt x="28" y="10"/>
                  <a:pt x="22" y="12"/>
                  <a:pt x="17" y="15"/>
                </a:cubicBezTo>
                <a:cubicBezTo>
                  <a:pt x="14" y="16"/>
                  <a:pt x="11" y="17"/>
                  <a:pt x="9" y="18"/>
                </a:cubicBezTo>
                <a:cubicBezTo>
                  <a:pt x="8" y="19"/>
                  <a:pt x="7" y="19"/>
                  <a:pt x="5" y="20"/>
                </a:cubicBezTo>
                <a:cubicBezTo>
                  <a:pt x="5" y="20"/>
                  <a:pt x="4" y="20"/>
                  <a:pt x="4" y="21"/>
                </a:cubicBezTo>
                <a:cubicBezTo>
                  <a:pt x="4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3" y="21"/>
                </a:cubicBezTo>
                <a:cubicBezTo>
                  <a:pt x="3" y="22"/>
                  <a:pt x="2" y="22"/>
                  <a:pt x="1" y="22"/>
                </a:cubicBezTo>
                <a:cubicBezTo>
                  <a:pt x="1" y="22"/>
                  <a:pt x="0" y="22"/>
                  <a:pt x="0" y="22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Freeform 180"/>
          <p:cNvSpPr/>
          <p:nvPr userDrawn="1"/>
        </p:nvSpPr>
        <p:spPr bwMode="auto">
          <a:xfrm>
            <a:off x="5681663" y="6773863"/>
            <a:ext cx="141288" cy="60325"/>
          </a:xfrm>
          <a:custGeom>
            <a:avLst/>
            <a:gdLst>
              <a:gd name="T0" fmla="*/ 0 w 21"/>
              <a:gd name="T1" fmla="*/ 5 h 9"/>
              <a:gd name="T2" fmla="*/ 0 w 21"/>
              <a:gd name="T3" fmla="*/ 5 h 9"/>
              <a:gd name="T4" fmla="*/ 21 w 21"/>
              <a:gd name="T5" fmla="*/ 9 h 9"/>
              <a:gd name="T6" fmla="*/ 17 w 21"/>
              <a:gd name="T7" fmla="*/ 8 h 9"/>
              <a:gd name="T8" fmla="*/ 18 w 21"/>
              <a:gd name="T9" fmla="*/ 8 h 9"/>
              <a:gd name="T10" fmla="*/ 2 w 21"/>
              <a:gd name="T11" fmla="*/ 5 h 9"/>
              <a:gd name="T12" fmla="*/ 5 w 21"/>
              <a:gd name="T13" fmla="*/ 0 h 9"/>
              <a:gd name="T14" fmla="*/ 4 w 21"/>
              <a:gd name="T15" fmla="*/ 0 h 9"/>
              <a:gd name="T16" fmla="*/ 4 w 21"/>
              <a:gd name="T17" fmla="*/ 0 h 9"/>
              <a:gd name="T18" fmla="*/ 0 w 21"/>
              <a:gd name="T1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9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1" y="5"/>
                  <a:pt x="9" y="8"/>
                  <a:pt x="21" y="9"/>
                </a:cubicBezTo>
                <a:cubicBezTo>
                  <a:pt x="19" y="9"/>
                  <a:pt x="18" y="9"/>
                  <a:pt x="17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9" y="7"/>
                  <a:pt x="2" y="5"/>
                  <a:pt x="2" y="5"/>
                </a:cubicBezTo>
                <a:cubicBezTo>
                  <a:pt x="2" y="4"/>
                  <a:pt x="3" y="2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1" y="3"/>
                  <a:pt x="0" y="4"/>
                  <a:pt x="0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Freeform 181"/>
          <p:cNvSpPr/>
          <p:nvPr userDrawn="1"/>
        </p:nvSpPr>
        <p:spPr bwMode="auto">
          <a:xfrm>
            <a:off x="5500688" y="6788150"/>
            <a:ext cx="187325" cy="114300"/>
          </a:xfrm>
          <a:custGeom>
            <a:avLst/>
            <a:gdLst>
              <a:gd name="T0" fmla="*/ 0 w 28"/>
              <a:gd name="T1" fmla="*/ 0 h 17"/>
              <a:gd name="T2" fmla="*/ 16 w 28"/>
              <a:gd name="T3" fmla="*/ 6 h 17"/>
              <a:gd name="T4" fmla="*/ 28 w 28"/>
              <a:gd name="T5" fmla="*/ 17 h 17"/>
              <a:gd name="T6" fmla="*/ 27 w 28"/>
              <a:gd name="T7" fmla="*/ 15 h 17"/>
              <a:gd name="T8" fmla="*/ 18 w 28"/>
              <a:gd name="T9" fmla="*/ 6 h 17"/>
              <a:gd name="T10" fmla="*/ 17 w 28"/>
              <a:gd name="T11" fmla="*/ 6 h 17"/>
              <a:gd name="T12" fmla="*/ 17 w 28"/>
              <a:gd name="T13" fmla="*/ 6 h 17"/>
              <a:gd name="T14" fmla="*/ 1 w 28"/>
              <a:gd name="T15" fmla="*/ 0 h 17"/>
              <a:gd name="T16" fmla="*/ 1 w 28"/>
              <a:gd name="T17" fmla="*/ 1 h 17"/>
              <a:gd name="T18" fmla="*/ 0 w 28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7">
                <a:moveTo>
                  <a:pt x="0" y="0"/>
                </a:moveTo>
                <a:cubicBezTo>
                  <a:pt x="5" y="3"/>
                  <a:pt x="12" y="5"/>
                  <a:pt x="16" y="6"/>
                </a:cubicBezTo>
                <a:cubicBezTo>
                  <a:pt x="17" y="7"/>
                  <a:pt x="22" y="13"/>
                  <a:pt x="28" y="17"/>
                </a:cubicBezTo>
                <a:cubicBezTo>
                  <a:pt x="28" y="16"/>
                  <a:pt x="27" y="16"/>
                  <a:pt x="27" y="15"/>
                </a:cubicBezTo>
                <a:cubicBezTo>
                  <a:pt x="22" y="11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5"/>
                  <a:pt x="5" y="2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Freeform 182"/>
          <p:cNvSpPr/>
          <p:nvPr userDrawn="1"/>
        </p:nvSpPr>
        <p:spPr bwMode="auto">
          <a:xfrm>
            <a:off x="6227763" y="6618288"/>
            <a:ext cx="557213" cy="236538"/>
          </a:xfrm>
          <a:custGeom>
            <a:avLst/>
            <a:gdLst>
              <a:gd name="T0" fmla="*/ 12 w 83"/>
              <a:gd name="T1" fmla="*/ 25 h 35"/>
              <a:gd name="T2" fmla="*/ 20 w 83"/>
              <a:gd name="T3" fmla="*/ 32 h 35"/>
              <a:gd name="T4" fmla="*/ 20 w 83"/>
              <a:gd name="T5" fmla="*/ 30 h 35"/>
              <a:gd name="T6" fmla="*/ 40 w 83"/>
              <a:gd name="T7" fmla="*/ 35 h 35"/>
              <a:gd name="T8" fmla="*/ 37 w 83"/>
              <a:gd name="T9" fmla="*/ 30 h 35"/>
              <a:gd name="T10" fmla="*/ 65 w 83"/>
              <a:gd name="T11" fmla="*/ 32 h 35"/>
              <a:gd name="T12" fmla="*/ 63 w 83"/>
              <a:gd name="T13" fmla="*/ 30 h 35"/>
              <a:gd name="T14" fmla="*/ 75 w 83"/>
              <a:gd name="T15" fmla="*/ 28 h 35"/>
              <a:gd name="T16" fmla="*/ 66 w 83"/>
              <a:gd name="T17" fmla="*/ 25 h 35"/>
              <a:gd name="T18" fmla="*/ 69 w 83"/>
              <a:gd name="T19" fmla="*/ 23 h 35"/>
              <a:gd name="T20" fmla="*/ 54 w 83"/>
              <a:gd name="T21" fmla="*/ 21 h 35"/>
              <a:gd name="T22" fmla="*/ 76 w 83"/>
              <a:gd name="T23" fmla="*/ 17 h 35"/>
              <a:gd name="T24" fmla="*/ 72 w 83"/>
              <a:gd name="T25" fmla="*/ 15 h 35"/>
              <a:gd name="T26" fmla="*/ 82 w 83"/>
              <a:gd name="T27" fmla="*/ 9 h 35"/>
              <a:gd name="T28" fmla="*/ 62 w 83"/>
              <a:gd name="T29" fmla="*/ 9 h 35"/>
              <a:gd name="T30" fmla="*/ 61 w 83"/>
              <a:gd name="T31" fmla="*/ 7 h 35"/>
              <a:gd name="T32" fmla="*/ 42 w 83"/>
              <a:gd name="T33" fmla="*/ 13 h 35"/>
              <a:gd name="T34" fmla="*/ 40 w 83"/>
              <a:gd name="T35" fmla="*/ 5 h 35"/>
              <a:gd name="T36" fmla="*/ 36 w 83"/>
              <a:gd name="T37" fmla="*/ 6 h 35"/>
              <a:gd name="T38" fmla="*/ 31 w 83"/>
              <a:gd name="T39" fmla="*/ 0 h 35"/>
              <a:gd name="T40" fmla="*/ 17 w 83"/>
              <a:gd name="T41" fmla="*/ 7 h 35"/>
              <a:gd name="T42" fmla="*/ 13 w 83"/>
              <a:gd name="T43" fmla="*/ 6 h 35"/>
              <a:gd name="T44" fmla="*/ 11 w 83"/>
              <a:gd name="T45" fmla="*/ 15 h 35"/>
              <a:gd name="T46" fmla="*/ 0 w 83"/>
              <a:gd name="T47" fmla="*/ 13 h 35"/>
              <a:gd name="T48" fmla="*/ 5 w 83"/>
              <a:gd name="T49" fmla="*/ 21 h 35"/>
              <a:gd name="T50" fmla="*/ 1 w 83"/>
              <a:gd name="T51" fmla="*/ 21 h 35"/>
              <a:gd name="T52" fmla="*/ 12 w 83"/>
              <a:gd name="T53" fmla="*/ 2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35">
                <a:moveTo>
                  <a:pt x="12" y="25"/>
                </a:moveTo>
                <a:cubicBezTo>
                  <a:pt x="12" y="25"/>
                  <a:pt x="13" y="30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8" y="34"/>
                  <a:pt x="40" y="35"/>
                </a:cubicBezTo>
                <a:cubicBezTo>
                  <a:pt x="40" y="35"/>
                  <a:pt x="37" y="31"/>
                  <a:pt x="37" y="30"/>
                </a:cubicBezTo>
                <a:cubicBezTo>
                  <a:pt x="37" y="30"/>
                  <a:pt x="54" y="33"/>
                  <a:pt x="65" y="32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71" y="29"/>
                  <a:pt x="75" y="28"/>
                </a:cubicBezTo>
                <a:cubicBezTo>
                  <a:pt x="66" y="25"/>
                  <a:pt x="66" y="25"/>
                  <a:pt x="66" y="25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58" y="22"/>
                  <a:pt x="54" y="21"/>
                </a:cubicBezTo>
                <a:cubicBezTo>
                  <a:pt x="54" y="21"/>
                  <a:pt x="72" y="18"/>
                  <a:pt x="76" y="17"/>
                </a:cubicBezTo>
                <a:cubicBezTo>
                  <a:pt x="79" y="16"/>
                  <a:pt x="72" y="15"/>
                  <a:pt x="72" y="15"/>
                </a:cubicBezTo>
                <a:cubicBezTo>
                  <a:pt x="72" y="15"/>
                  <a:pt x="83" y="10"/>
                  <a:pt x="82" y="9"/>
                </a:cubicBezTo>
                <a:cubicBezTo>
                  <a:pt x="82" y="8"/>
                  <a:pt x="62" y="9"/>
                  <a:pt x="62" y="9"/>
                </a:cubicBezTo>
                <a:cubicBezTo>
                  <a:pt x="62" y="9"/>
                  <a:pt x="61" y="7"/>
                  <a:pt x="61" y="7"/>
                </a:cubicBezTo>
                <a:cubicBezTo>
                  <a:pt x="60" y="7"/>
                  <a:pt x="50" y="9"/>
                  <a:pt x="42" y="13"/>
                </a:cubicBezTo>
                <a:cubicBezTo>
                  <a:pt x="42" y="13"/>
                  <a:pt x="40" y="6"/>
                  <a:pt x="40" y="5"/>
                </a:cubicBezTo>
                <a:cubicBezTo>
                  <a:pt x="40" y="4"/>
                  <a:pt x="37" y="6"/>
                  <a:pt x="36" y="6"/>
                </a:cubicBezTo>
                <a:cubicBezTo>
                  <a:pt x="35" y="6"/>
                  <a:pt x="32" y="0"/>
                  <a:pt x="31" y="0"/>
                </a:cubicBezTo>
                <a:cubicBezTo>
                  <a:pt x="31" y="0"/>
                  <a:pt x="21" y="4"/>
                  <a:pt x="17" y="7"/>
                </a:cubicBezTo>
                <a:cubicBezTo>
                  <a:pt x="17" y="7"/>
                  <a:pt x="13" y="5"/>
                  <a:pt x="13" y="6"/>
                </a:cubicBezTo>
                <a:cubicBezTo>
                  <a:pt x="12" y="6"/>
                  <a:pt x="9" y="12"/>
                  <a:pt x="11" y="15"/>
                </a:cubicBezTo>
                <a:cubicBezTo>
                  <a:pt x="11" y="15"/>
                  <a:pt x="1" y="13"/>
                  <a:pt x="0" y="13"/>
                </a:cubicBezTo>
                <a:cubicBezTo>
                  <a:pt x="0" y="13"/>
                  <a:pt x="0" y="18"/>
                  <a:pt x="5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6" y="25"/>
                  <a:pt x="12" y="25"/>
                </a:cubicBezTo>
                <a:close/>
              </a:path>
            </a:pathLst>
          </a:custGeom>
          <a:solidFill>
            <a:srgbClr val="C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Freeform 183"/>
          <p:cNvSpPr/>
          <p:nvPr userDrawn="1"/>
        </p:nvSpPr>
        <p:spPr bwMode="auto">
          <a:xfrm>
            <a:off x="6234113" y="6761163"/>
            <a:ext cx="120650" cy="66675"/>
          </a:xfrm>
          <a:custGeom>
            <a:avLst/>
            <a:gdLst>
              <a:gd name="T0" fmla="*/ 18 w 18"/>
              <a:gd name="T1" fmla="*/ 10 h 10"/>
              <a:gd name="T2" fmla="*/ 17 w 18"/>
              <a:gd name="T3" fmla="*/ 2 h 10"/>
              <a:gd name="T4" fmla="*/ 18 w 18"/>
              <a:gd name="T5" fmla="*/ 2 h 10"/>
              <a:gd name="T6" fmla="*/ 17 w 18"/>
              <a:gd name="T7" fmla="*/ 2 h 10"/>
              <a:gd name="T8" fmla="*/ 0 w 18"/>
              <a:gd name="T9" fmla="*/ 0 h 10"/>
              <a:gd name="T10" fmla="*/ 1 w 18"/>
              <a:gd name="T11" fmla="*/ 1 h 10"/>
              <a:gd name="T12" fmla="*/ 16 w 18"/>
              <a:gd name="T13" fmla="*/ 3 h 10"/>
              <a:gd name="T14" fmla="*/ 16 w 18"/>
              <a:gd name="T15" fmla="*/ 10 h 10"/>
              <a:gd name="T16" fmla="*/ 18 w 18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0">
                <a:moveTo>
                  <a:pt x="18" y="10"/>
                </a:moveTo>
                <a:cubicBezTo>
                  <a:pt x="17" y="8"/>
                  <a:pt x="16" y="5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7" y="2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7" y="2"/>
                  <a:pt x="14" y="2"/>
                  <a:pt x="16" y="3"/>
                </a:cubicBezTo>
                <a:cubicBezTo>
                  <a:pt x="15" y="5"/>
                  <a:pt x="15" y="7"/>
                  <a:pt x="16" y="10"/>
                </a:cubicBezTo>
                <a:cubicBezTo>
                  <a:pt x="17" y="10"/>
                  <a:pt x="17" y="10"/>
                  <a:pt x="18" y="1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Freeform 184"/>
          <p:cNvSpPr/>
          <p:nvPr userDrawn="1"/>
        </p:nvSpPr>
        <p:spPr bwMode="auto">
          <a:xfrm>
            <a:off x="6564313" y="6665913"/>
            <a:ext cx="180975" cy="68263"/>
          </a:xfrm>
          <a:custGeom>
            <a:avLst/>
            <a:gdLst>
              <a:gd name="T0" fmla="*/ 11 w 27"/>
              <a:gd name="T1" fmla="*/ 0 h 10"/>
              <a:gd name="T2" fmla="*/ 0 w 27"/>
              <a:gd name="T3" fmla="*/ 8 h 10"/>
              <a:gd name="T4" fmla="*/ 26 w 27"/>
              <a:gd name="T5" fmla="*/ 10 h 10"/>
              <a:gd name="T6" fmla="*/ 27 w 27"/>
              <a:gd name="T7" fmla="*/ 10 h 10"/>
              <a:gd name="T8" fmla="*/ 1 w 27"/>
              <a:gd name="T9" fmla="*/ 8 h 10"/>
              <a:gd name="T10" fmla="*/ 1 w 27"/>
              <a:gd name="T11" fmla="*/ 8 h 10"/>
              <a:gd name="T12" fmla="*/ 11 w 27"/>
              <a:gd name="T13" fmla="*/ 0 h 10"/>
              <a:gd name="T14" fmla="*/ 11 w 27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0">
                <a:moveTo>
                  <a:pt x="11" y="0"/>
                </a:moveTo>
                <a:cubicBezTo>
                  <a:pt x="6" y="3"/>
                  <a:pt x="0" y="7"/>
                  <a:pt x="0" y="8"/>
                </a:cubicBezTo>
                <a:cubicBezTo>
                  <a:pt x="0" y="9"/>
                  <a:pt x="16" y="10"/>
                  <a:pt x="26" y="10"/>
                </a:cubicBezTo>
                <a:cubicBezTo>
                  <a:pt x="26" y="10"/>
                  <a:pt x="27" y="10"/>
                  <a:pt x="27" y="10"/>
                </a:cubicBezTo>
                <a:cubicBezTo>
                  <a:pt x="14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7"/>
                  <a:pt x="6" y="3"/>
                  <a:pt x="11" y="0"/>
                </a:cubicBezTo>
                <a:cubicBezTo>
                  <a:pt x="11" y="0"/>
                  <a:pt x="11" y="0"/>
                  <a:pt x="11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Freeform 185"/>
          <p:cNvSpPr/>
          <p:nvPr userDrawn="1"/>
        </p:nvSpPr>
        <p:spPr bwMode="auto">
          <a:xfrm>
            <a:off x="6227763" y="6707188"/>
            <a:ext cx="268288" cy="147638"/>
          </a:xfrm>
          <a:custGeom>
            <a:avLst/>
            <a:gdLst>
              <a:gd name="T0" fmla="*/ 0 w 40"/>
              <a:gd name="T1" fmla="*/ 0 h 22"/>
              <a:gd name="T2" fmla="*/ 19 w 40"/>
              <a:gd name="T3" fmla="*/ 10 h 22"/>
              <a:gd name="T4" fmla="*/ 39 w 40"/>
              <a:gd name="T5" fmla="*/ 22 h 22"/>
              <a:gd name="T6" fmla="*/ 40 w 40"/>
              <a:gd name="T7" fmla="*/ 22 h 22"/>
              <a:gd name="T8" fmla="*/ 40 w 40"/>
              <a:gd name="T9" fmla="*/ 22 h 22"/>
              <a:gd name="T10" fmla="*/ 20 w 40"/>
              <a:gd name="T11" fmla="*/ 9 h 22"/>
              <a:gd name="T12" fmla="*/ 3 w 40"/>
              <a:gd name="T13" fmla="*/ 1 h 22"/>
              <a:gd name="T14" fmla="*/ 0 w 40"/>
              <a:gd name="T15" fmla="*/ 0 h 22"/>
              <a:gd name="T16" fmla="*/ 0 w 40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22">
                <a:moveTo>
                  <a:pt x="0" y="0"/>
                </a:moveTo>
                <a:cubicBezTo>
                  <a:pt x="19" y="10"/>
                  <a:pt x="19" y="10"/>
                  <a:pt x="19" y="10"/>
                </a:cubicBezTo>
                <a:cubicBezTo>
                  <a:pt x="20" y="11"/>
                  <a:pt x="33" y="20"/>
                  <a:pt x="39" y="22"/>
                </a:cubicBezTo>
                <a:cubicBezTo>
                  <a:pt x="39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1"/>
                  <a:pt x="26" y="14"/>
                  <a:pt x="20" y="9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Freeform 186"/>
          <p:cNvSpPr/>
          <p:nvPr userDrawn="1"/>
        </p:nvSpPr>
        <p:spPr bwMode="auto">
          <a:xfrm>
            <a:off x="6307138" y="6618288"/>
            <a:ext cx="423863" cy="215900"/>
          </a:xfrm>
          <a:custGeom>
            <a:avLst/>
            <a:gdLst>
              <a:gd name="T0" fmla="*/ 40 w 63"/>
              <a:gd name="T1" fmla="*/ 26 h 32"/>
              <a:gd name="T2" fmla="*/ 15 w 63"/>
              <a:gd name="T3" fmla="*/ 20 h 32"/>
              <a:gd name="T4" fmla="*/ 11 w 63"/>
              <a:gd name="T5" fmla="*/ 11 h 32"/>
              <a:gd name="T6" fmla="*/ 12 w 63"/>
              <a:gd name="T7" fmla="*/ 11 h 32"/>
              <a:gd name="T8" fmla="*/ 28 w 63"/>
              <a:gd name="T9" fmla="*/ 5 h 32"/>
              <a:gd name="T10" fmla="*/ 28 w 63"/>
              <a:gd name="T11" fmla="*/ 5 h 32"/>
              <a:gd name="T12" fmla="*/ 28 w 63"/>
              <a:gd name="T13" fmla="*/ 5 h 32"/>
              <a:gd name="T14" fmla="*/ 12 w 63"/>
              <a:gd name="T15" fmla="*/ 11 h 32"/>
              <a:gd name="T16" fmla="*/ 11 w 63"/>
              <a:gd name="T17" fmla="*/ 10 h 32"/>
              <a:gd name="T18" fmla="*/ 20 w 63"/>
              <a:gd name="T19" fmla="*/ 0 h 32"/>
              <a:gd name="T20" fmla="*/ 19 w 63"/>
              <a:gd name="T21" fmla="*/ 0 h 32"/>
              <a:gd name="T22" fmla="*/ 19 w 63"/>
              <a:gd name="T23" fmla="*/ 0 h 32"/>
              <a:gd name="T24" fmla="*/ 10 w 63"/>
              <a:gd name="T25" fmla="*/ 10 h 32"/>
              <a:gd name="T26" fmla="*/ 1 w 63"/>
              <a:gd name="T27" fmla="*/ 6 h 32"/>
              <a:gd name="T28" fmla="*/ 0 w 63"/>
              <a:gd name="T29" fmla="*/ 7 h 32"/>
              <a:gd name="T30" fmla="*/ 10 w 63"/>
              <a:gd name="T31" fmla="*/ 11 h 32"/>
              <a:gd name="T32" fmla="*/ 14 w 63"/>
              <a:gd name="T33" fmla="*/ 20 h 32"/>
              <a:gd name="T34" fmla="*/ 39 w 63"/>
              <a:gd name="T35" fmla="*/ 26 h 32"/>
              <a:gd name="T36" fmla="*/ 39 w 63"/>
              <a:gd name="T37" fmla="*/ 27 h 32"/>
              <a:gd name="T38" fmla="*/ 51 w 63"/>
              <a:gd name="T39" fmla="*/ 32 h 32"/>
              <a:gd name="T40" fmla="*/ 53 w 63"/>
              <a:gd name="T41" fmla="*/ 32 h 32"/>
              <a:gd name="T42" fmla="*/ 52 w 63"/>
              <a:gd name="T43" fmla="*/ 32 h 32"/>
              <a:gd name="T44" fmla="*/ 40 w 63"/>
              <a:gd name="T45" fmla="*/ 27 h 32"/>
              <a:gd name="T46" fmla="*/ 40 w 63"/>
              <a:gd name="T47" fmla="*/ 26 h 32"/>
              <a:gd name="T48" fmla="*/ 62 w 63"/>
              <a:gd name="T49" fmla="*/ 28 h 32"/>
              <a:gd name="T50" fmla="*/ 63 w 63"/>
              <a:gd name="T51" fmla="*/ 28 h 32"/>
              <a:gd name="T52" fmla="*/ 62 w 63"/>
              <a:gd name="T53" fmla="*/ 27 h 32"/>
              <a:gd name="T54" fmla="*/ 42 w 63"/>
              <a:gd name="T55" fmla="*/ 26 h 32"/>
              <a:gd name="T56" fmla="*/ 57 w 63"/>
              <a:gd name="T57" fmla="*/ 23 h 32"/>
              <a:gd name="T58" fmla="*/ 57 w 63"/>
              <a:gd name="T59" fmla="*/ 23 h 32"/>
              <a:gd name="T60" fmla="*/ 56 w 63"/>
              <a:gd name="T61" fmla="*/ 23 h 32"/>
              <a:gd name="T62" fmla="*/ 40 w 63"/>
              <a:gd name="T63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32">
                <a:moveTo>
                  <a:pt x="40" y="26"/>
                </a:moveTo>
                <a:cubicBezTo>
                  <a:pt x="31" y="25"/>
                  <a:pt x="21" y="23"/>
                  <a:pt x="15" y="20"/>
                </a:cubicBezTo>
                <a:cubicBezTo>
                  <a:pt x="10" y="18"/>
                  <a:pt x="10" y="14"/>
                  <a:pt x="11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14" y="12"/>
                  <a:pt x="22" y="8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0" y="9"/>
                  <a:pt x="13" y="11"/>
                  <a:pt x="12" y="11"/>
                </a:cubicBezTo>
                <a:cubicBezTo>
                  <a:pt x="12" y="11"/>
                  <a:pt x="12" y="11"/>
                  <a:pt x="11" y="10"/>
                </a:cubicBezTo>
                <a:cubicBezTo>
                  <a:pt x="13" y="7"/>
                  <a:pt x="17" y="3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2"/>
                  <a:pt x="12" y="6"/>
                  <a:pt x="10" y="10"/>
                </a:cubicBezTo>
                <a:cubicBezTo>
                  <a:pt x="7" y="9"/>
                  <a:pt x="4" y="8"/>
                  <a:pt x="1" y="6"/>
                </a:cubicBezTo>
                <a:cubicBezTo>
                  <a:pt x="0" y="6"/>
                  <a:pt x="0" y="7"/>
                  <a:pt x="0" y="7"/>
                </a:cubicBezTo>
                <a:cubicBezTo>
                  <a:pt x="3" y="8"/>
                  <a:pt x="7" y="10"/>
                  <a:pt x="10" y="11"/>
                </a:cubicBezTo>
                <a:cubicBezTo>
                  <a:pt x="8" y="14"/>
                  <a:pt x="9" y="18"/>
                  <a:pt x="14" y="20"/>
                </a:cubicBezTo>
                <a:cubicBezTo>
                  <a:pt x="20" y="23"/>
                  <a:pt x="30" y="25"/>
                  <a:pt x="39" y="26"/>
                </a:cubicBez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46" y="30"/>
                  <a:pt x="51" y="32"/>
                </a:cubicBezTo>
                <a:cubicBezTo>
                  <a:pt x="52" y="32"/>
                  <a:pt x="52" y="32"/>
                  <a:pt x="53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46" y="30"/>
                  <a:pt x="41" y="27"/>
                  <a:pt x="40" y="27"/>
                </a:cubicBezTo>
                <a:cubicBezTo>
                  <a:pt x="40" y="27"/>
                  <a:pt x="40" y="26"/>
                  <a:pt x="40" y="26"/>
                </a:cubicBezTo>
                <a:cubicBezTo>
                  <a:pt x="48" y="27"/>
                  <a:pt x="56" y="28"/>
                  <a:pt x="62" y="28"/>
                </a:cubicBezTo>
                <a:cubicBezTo>
                  <a:pt x="62" y="28"/>
                  <a:pt x="63" y="28"/>
                  <a:pt x="63" y="28"/>
                </a:cubicBezTo>
                <a:cubicBezTo>
                  <a:pt x="62" y="27"/>
                  <a:pt x="62" y="27"/>
                  <a:pt x="62" y="27"/>
                </a:cubicBezTo>
                <a:cubicBezTo>
                  <a:pt x="57" y="27"/>
                  <a:pt x="50" y="27"/>
                  <a:pt x="42" y="26"/>
                </a:cubicBezTo>
                <a:cubicBezTo>
                  <a:pt x="45" y="25"/>
                  <a:pt x="51" y="24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3"/>
                  <a:pt x="56" y="23"/>
                </a:cubicBezTo>
                <a:cubicBezTo>
                  <a:pt x="47" y="24"/>
                  <a:pt x="42" y="25"/>
                  <a:pt x="40" y="26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Freeform 187"/>
          <p:cNvSpPr/>
          <p:nvPr userDrawn="1"/>
        </p:nvSpPr>
        <p:spPr bwMode="auto">
          <a:xfrm>
            <a:off x="6192838" y="6692900"/>
            <a:ext cx="492125" cy="155575"/>
          </a:xfrm>
          <a:custGeom>
            <a:avLst/>
            <a:gdLst>
              <a:gd name="T0" fmla="*/ 0 w 73"/>
              <a:gd name="T1" fmla="*/ 22 h 23"/>
              <a:gd name="T2" fmla="*/ 1 w 73"/>
              <a:gd name="T3" fmla="*/ 22 h 23"/>
              <a:gd name="T4" fmla="*/ 1 w 73"/>
              <a:gd name="T5" fmla="*/ 22 h 23"/>
              <a:gd name="T6" fmla="*/ 1 w 73"/>
              <a:gd name="T7" fmla="*/ 21 h 23"/>
              <a:gd name="T8" fmla="*/ 2 w 73"/>
              <a:gd name="T9" fmla="*/ 21 h 23"/>
              <a:gd name="T10" fmla="*/ 4 w 73"/>
              <a:gd name="T11" fmla="*/ 20 h 23"/>
              <a:gd name="T12" fmla="*/ 8 w 73"/>
              <a:gd name="T13" fmla="*/ 18 h 23"/>
              <a:gd name="T14" fmla="*/ 16 w 73"/>
              <a:gd name="T15" fmla="*/ 15 h 23"/>
              <a:gd name="T16" fmla="*/ 34 w 73"/>
              <a:gd name="T17" fmla="*/ 9 h 23"/>
              <a:gd name="T18" fmla="*/ 38 w 73"/>
              <a:gd name="T19" fmla="*/ 7 h 23"/>
              <a:gd name="T20" fmla="*/ 43 w 73"/>
              <a:gd name="T21" fmla="*/ 6 h 23"/>
              <a:gd name="T22" fmla="*/ 53 w 73"/>
              <a:gd name="T23" fmla="*/ 4 h 23"/>
              <a:gd name="T24" fmla="*/ 63 w 73"/>
              <a:gd name="T25" fmla="*/ 2 h 23"/>
              <a:gd name="T26" fmla="*/ 73 w 73"/>
              <a:gd name="T27" fmla="*/ 0 h 23"/>
              <a:gd name="T28" fmla="*/ 63 w 73"/>
              <a:gd name="T29" fmla="*/ 2 h 23"/>
              <a:gd name="T30" fmla="*/ 53 w 73"/>
              <a:gd name="T31" fmla="*/ 4 h 23"/>
              <a:gd name="T32" fmla="*/ 43 w 73"/>
              <a:gd name="T33" fmla="*/ 7 h 23"/>
              <a:gd name="T34" fmla="*/ 39 w 73"/>
              <a:gd name="T35" fmla="*/ 8 h 23"/>
              <a:gd name="T36" fmla="*/ 34 w 73"/>
              <a:gd name="T37" fmla="*/ 9 h 23"/>
              <a:gd name="T38" fmla="*/ 17 w 73"/>
              <a:gd name="T39" fmla="*/ 15 h 23"/>
              <a:gd name="T40" fmla="*/ 9 w 73"/>
              <a:gd name="T41" fmla="*/ 19 h 23"/>
              <a:gd name="T42" fmla="*/ 6 w 73"/>
              <a:gd name="T43" fmla="*/ 20 h 23"/>
              <a:gd name="T44" fmla="*/ 4 w 73"/>
              <a:gd name="T45" fmla="*/ 21 h 23"/>
              <a:gd name="T46" fmla="*/ 3 w 73"/>
              <a:gd name="T47" fmla="*/ 22 h 23"/>
              <a:gd name="T48" fmla="*/ 3 w 73"/>
              <a:gd name="T49" fmla="*/ 22 h 23"/>
              <a:gd name="T50" fmla="*/ 3 w 73"/>
              <a:gd name="T51" fmla="*/ 22 h 23"/>
              <a:gd name="T52" fmla="*/ 3 w 73"/>
              <a:gd name="T53" fmla="*/ 22 h 23"/>
              <a:gd name="T54" fmla="*/ 2 w 73"/>
              <a:gd name="T55" fmla="*/ 23 h 23"/>
              <a:gd name="T56" fmla="*/ 0 w 73"/>
              <a:gd name="T5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23">
                <a:moveTo>
                  <a:pt x="0" y="22"/>
                </a:moveTo>
                <a:cubicBezTo>
                  <a:pt x="0" y="22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2" y="21"/>
                  <a:pt x="2" y="21"/>
                </a:cubicBezTo>
                <a:cubicBezTo>
                  <a:pt x="3" y="20"/>
                  <a:pt x="3" y="20"/>
                  <a:pt x="4" y="20"/>
                </a:cubicBezTo>
                <a:cubicBezTo>
                  <a:pt x="5" y="19"/>
                  <a:pt x="6" y="19"/>
                  <a:pt x="8" y="18"/>
                </a:cubicBezTo>
                <a:cubicBezTo>
                  <a:pt x="10" y="17"/>
                  <a:pt x="13" y="16"/>
                  <a:pt x="16" y="15"/>
                </a:cubicBezTo>
                <a:cubicBezTo>
                  <a:pt x="21" y="12"/>
                  <a:pt x="27" y="10"/>
                  <a:pt x="34" y="9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2" y="7"/>
                  <a:pt x="43" y="6"/>
                </a:cubicBezTo>
                <a:cubicBezTo>
                  <a:pt x="46" y="5"/>
                  <a:pt x="50" y="5"/>
                  <a:pt x="53" y="4"/>
                </a:cubicBezTo>
                <a:cubicBezTo>
                  <a:pt x="56" y="3"/>
                  <a:pt x="59" y="3"/>
                  <a:pt x="63" y="2"/>
                </a:cubicBezTo>
                <a:cubicBezTo>
                  <a:pt x="73" y="0"/>
                  <a:pt x="73" y="0"/>
                  <a:pt x="73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60" y="3"/>
                  <a:pt x="56" y="3"/>
                  <a:pt x="53" y="4"/>
                </a:cubicBezTo>
                <a:cubicBezTo>
                  <a:pt x="50" y="5"/>
                  <a:pt x="47" y="6"/>
                  <a:pt x="43" y="7"/>
                </a:cubicBezTo>
                <a:cubicBezTo>
                  <a:pt x="42" y="7"/>
                  <a:pt x="40" y="7"/>
                  <a:pt x="39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28" y="11"/>
                  <a:pt x="22" y="13"/>
                  <a:pt x="17" y="15"/>
                </a:cubicBezTo>
                <a:cubicBezTo>
                  <a:pt x="14" y="16"/>
                  <a:pt x="11" y="17"/>
                  <a:pt x="9" y="19"/>
                </a:cubicBezTo>
                <a:cubicBezTo>
                  <a:pt x="8" y="19"/>
                  <a:pt x="7" y="20"/>
                  <a:pt x="6" y="20"/>
                </a:cubicBezTo>
                <a:cubicBezTo>
                  <a:pt x="5" y="21"/>
                  <a:pt x="4" y="21"/>
                  <a:pt x="4" y="21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2" y="23"/>
                  <a:pt x="2" y="23"/>
                </a:cubicBezTo>
                <a:cubicBezTo>
                  <a:pt x="1" y="23"/>
                  <a:pt x="0" y="22"/>
                  <a:pt x="0" y="22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188"/>
          <p:cNvSpPr/>
          <p:nvPr userDrawn="1"/>
        </p:nvSpPr>
        <p:spPr bwMode="auto">
          <a:xfrm>
            <a:off x="6475413" y="6699250"/>
            <a:ext cx="141288" cy="68263"/>
          </a:xfrm>
          <a:custGeom>
            <a:avLst/>
            <a:gdLst>
              <a:gd name="T0" fmla="*/ 1 w 21"/>
              <a:gd name="T1" fmla="*/ 5 h 10"/>
              <a:gd name="T2" fmla="*/ 1 w 21"/>
              <a:gd name="T3" fmla="*/ 5 h 10"/>
              <a:gd name="T4" fmla="*/ 21 w 21"/>
              <a:gd name="T5" fmla="*/ 10 h 10"/>
              <a:gd name="T6" fmla="*/ 17 w 21"/>
              <a:gd name="T7" fmla="*/ 9 h 10"/>
              <a:gd name="T8" fmla="*/ 18 w 21"/>
              <a:gd name="T9" fmla="*/ 9 h 10"/>
              <a:gd name="T10" fmla="*/ 2 w 21"/>
              <a:gd name="T11" fmla="*/ 5 h 10"/>
              <a:gd name="T12" fmla="*/ 5 w 21"/>
              <a:gd name="T13" fmla="*/ 1 h 10"/>
              <a:gd name="T14" fmla="*/ 5 w 21"/>
              <a:gd name="T15" fmla="*/ 1 h 10"/>
              <a:gd name="T16" fmla="*/ 4 w 21"/>
              <a:gd name="T17" fmla="*/ 0 h 10"/>
              <a:gd name="T18" fmla="*/ 1 w 21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0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6"/>
                  <a:pt x="10" y="8"/>
                  <a:pt x="21" y="10"/>
                </a:cubicBezTo>
                <a:cubicBezTo>
                  <a:pt x="19" y="9"/>
                  <a:pt x="18" y="9"/>
                  <a:pt x="17" y="9"/>
                </a:cubicBezTo>
                <a:cubicBezTo>
                  <a:pt x="17" y="9"/>
                  <a:pt x="18" y="9"/>
                  <a:pt x="18" y="9"/>
                </a:cubicBezTo>
                <a:cubicBezTo>
                  <a:pt x="9" y="8"/>
                  <a:pt x="2" y="5"/>
                  <a:pt x="2" y="5"/>
                </a:cubicBezTo>
                <a:cubicBezTo>
                  <a:pt x="2" y="5"/>
                  <a:pt x="3" y="3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0"/>
                </a:cubicBezTo>
                <a:cubicBezTo>
                  <a:pt x="1" y="4"/>
                  <a:pt x="0" y="5"/>
                  <a:pt x="1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189"/>
          <p:cNvSpPr/>
          <p:nvPr userDrawn="1"/>
        </p:nvSpPr>
        <p:spPr bwMode="auto">
          <a:xfrm>
            <a:off x="6294438" y="6719888"/>
            <a:ext cx="188913" cy="114300"/>
          </a:xfrm>
          <a:custGeom>
            <a:avLst/>
            <a:gdLst>
              <a:gd name="T0" fmla="*/ 0 w 28"/>
              <a:gd name="T1" fmla="*/ 0 h 17"/>
              <a:gd name="T2" fmla="*/ 17 w 28"/>
              <a:gd name="T3" fmla="*/ 6 h 17"/>
              <a:gd name="T4" fmla="*/ 28 w 28"/>
              <a:gd name="T5" fmla="*/ 17 h 17"/>
              <a:gd name="T6" fmla="*/ 27 w 28"/>
              <a:gd name="T7" fmla="*/ 15 h 17"/>
              <a:gd name="T8" fmla="*/ 18 w 28"/>
              <a:gd name="T9" fmla="*/ 5 h 17"/>
              <a:gd name="T10" fmla="*/ 18 w 28"/>
              <a:gd name="T11" fmla="*/ 5 h 17"/>
              <a:gd name="T12" fmla="*/ 17 w 28"/>
              <a:gd name="T13" fmla="*/ 5 h 17"/>
              <a:gd name="T14" fmla="*/ 1 w 28"/>
              <a:gd name="T15" fmla="*/ 0 h 17"/>
              <a:gd name="T16" fmla="*/ 1 w 28"/>
              <a:gd name="T17" fmla="*/ 0 h 17"/>
              <a:gd name="T18" fmla="*/ 0 w 28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7">
                <a:moveTo>
                  <a:pt x="0" y="0"/>
                </a:moveTo>
                <a:cubicBezTo>
                  <a:pt x="5" y="2"/>
                  <a:pt x="12" y="5"/>
                  <a:pt x="17" y="6"/>
                </a:cubicBezTo>
                <a:cubicBezTo>
                  <a:pt x="17" y="7"/>
                  <a:pt x="22" y="13"/>
                  <a:pt x="28" y="17"/>
                </a:cubicBezTo>
                <a:cubicBezTo>
                  <a:pt x="28" y="16"/>
                  <a:pt x="27" y="15"/>
                  <a:pt x="27" y="15"/>
                </a:cubicBezTo>
                <a:cubicBezTo>
                  <a:pt x="22" y="11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3" y="5"/>
                  <a:pt x="5" y="2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9" name="组合 458"/>
          <p:cNvGrpSpPr/>
          <p:nvPr userDrawn="1"/>
        </p:nvGrpSpPr>
        <p:grpSpPr>
          <a:xfrm>
            <a:off x="9196865" y="6510409"/>
            <a:ext cx="599281" cy="256069"/>
            <a:chOff x="8986838" y="6281257"/>
            <a:chExt cx="599281" cy="256069"/>
          </a:xfrm>
        </p:grpSpPr>
        <p:sp>
          <p:nvSpPr>
            <p:cNvPr id="428" name="Freeform 190"/>
            <p:cNvSpPr/>
            <p:nvPr userDrawn="1"/>
          </p:nvSpPr>
          <p:spPr bwMode="auto">
            <a:xfrm>
              <a:off x="9033669" y="6281257"/>
              <a:ext cx="552450" cy="242888"/>
            </a:xfrm>
            <a:custGeom>
              <a:avLst/>
              <a:gdLst>
                <a:gd name="T0" fmla="*/ 12 w 82"/>
                <a:gd name="T1" fmla="*/ 26 h 36"/>
                <a:gd name="T2" fmla="*/ 19 w 82"/>
                <a:gd name="T3" fmla="*/ 32 h 36"/>
                <a:gd name="T4" fmla="*/ 20 w 82"/>
                <a:gd name="T5" fmla="*/ 30 h 36"/>
                <a:gd name="T6" fmla="*/ 40 w 82"/>
                <a:gd name="T7" fmla="*/ 36 h 36"/>
                <a:gd name="T8" fmla="*/ 37 w 82"/>
                <a:gd name="T9" fmla="*/ 31 h 36"/>
                <a:gd name="T10" fmla="*/ 64 w 82"/>
                <a:gd name="T11" fmla="*/ 33 h 36"/>
                <a:gd name="T12" fmla="*/ 62 w 82"/>
                <a:gd name="T13" fmla="*/ 30 h 36"/>
                <a:gd name="T14" fmla="*/ 75 w 82"/>
                <a:gd name="T15" fmla="*/ 28 h 36"/>
                <a:gd name="T16" fmla="*/ 66 w 82"/>
                <a:gd name="T17" fmla="*/ 26 h 36"/>
                <a:gd name="T18" fmla="*/ 69 w 82"/>
                <a:gd name="T19" fmla="*/ 24 h 36"/>
                <a:gd name="T20" fmla="*/ 54 w 82"/>
                <a:gd name="T21" fmla="*/ 21 h 36"/>
                <a:gd name="T22" fmla="*/ 75 w 82"/>
                <a:gd name="T23" fmla="*/ 18 h 36"/>
                <a:gd name="T24" fmla="*/ 71 w 82"/>
                <a:gd name="T25" fmla="*/ 16 h 36"/>
                <a:gd name="T26" fmla="*/ 82 w 82"/>
                <a:gd name="T27" fmla="*/ 10 h 36"/>
                <a:gd name="T28" fmla="*/ 61 w 82"/>
                <a:gd name="T29" fmla="*/ 9 h 36"/>
                <a:gd name="T30" fmla="*/ 60 w 82"/>
                <a:gd name="T31" fmla="*/ 7 h 36"/>
                <a:gd name="T32" fmla="*/ 41 w 82"/>
                <a:gd name="T33" fmla="*/ 14 h 36"/>
                <a:gd name="T34" fmla="*/ 40 w 82"/>
                <a:gd name="T35" fmla="*/ 6 h 36"/>
                <a:gd name="T36" fmla="*/ 36 w 82"/>
                <a:gd name="T37" fmla="*/ 6 h 36"/>
                <a:gd name="T38" fmla="*/ 31 w 82"/>
                <a:gd name="T39" fmla="*/ 0 h 36"/>
                <a:gd name="T40" fmla="*/ 17 w 82"/>
                <a:gd name="T41" fmla="*/ 8 h 36"/>
                <a:gd name="T42" fmla="*/ 13 w 82"/>
                <a:gd name="T43" fmla="*/ 6 h 36"/>
                <a:gd name="T44" fmla="*/ 11 w 82"/>
                <a:gd name="T45" fmla="*/ 16 h 36"/>
                <a:gd name="T46" fmla="*/ 0 w 82"/>
                <a:gd name="T47" fmla="*/ 14 h 36"/>
                <a:gd name="T48" fmla="*/ 5 w 82"/>
                <a:gd name="T49" fmla="*/ 21 h 36"/>
                <a:gd name="T50" fmla="*/ 0 w 82"/>
                <a:gd name="T51" fmla="*/ 22 h 36"/>
                <a:gd name="T52" fmla="*/ 12 w 82"/>
                <a:gd name="T5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6">
                  <a:moveTo>
                    <a:pt x="12" y="26"/>
                  </a:moveTo>
                  <a:cubicBezTo>
                    <a:pt x="12" y="26"/>
                    <a:pt x="12" y="30"/>
                    <a:pt x="19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8" y="35"/>
                    <a:pt x="40" y="36"/>
                  </a:cubicBezTo>
                  <a:cubicBezTo>
                    <a:pt x="40" y="36"/>
                    <a:pt x="37" y="31"/>
                    <a:pt x="37" y="31"/>
                  </a:cubicBezTo>
                  <a:cubicBezTo>
                    <a:pt x="37" y="31"/>
                    <a:pt x="53" y="33"/>
                    <a:pt x="64" y="33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71" y="29"/>
                    <a:pt x="75" y="28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58" y="22"/>
                    <a:pt x="54" y="21"/>
                  </a:cubicBezTo>
                  <a:cubicBezTo>
                    <a:pt x="54" y="21"/>
                    <a:pt x="72" y="19"/>
                    <a:pt x="75" y="18"/>
                  </a:cubicBezTo>
                  <a:cubicBezTo>
                    <a:pt x="79" y="17"/>
                    <a:pt x="71" y="16"/>
                    <a:pt x="71" y="16"/>
                  </a:cubicBezTo>
                  <a:cubicBezTo>
                    <a:pt x="71" y="16"/>
                    <a:pt x="82" y="11"/>
                    <a:pt x="82" y="10"/>
                  </a:cubicBezTo>
                  <a:cubicBezTo>
                    <a:pt x="82" y="9"/>
                    <a:pt x="61" y="9"/>
                    <a:pt x="61" y="9"/>
                  </a:cubicBezTo>
                  <a:cubicBezTo>
                    <a:pt x="61" y="9"/>
                    <a:pt x="61" y="7"/>
                    <a:pt x="60" y="7"/>
                  </a:cubicBezTo>
                  <a:cubicBezTo>
                    <a:pt x="60" y="7"/>
                    <a:pt x="50" y="10"/>
                    <a:pt x="41" y="14"/>
                  </a:cubicBezTo>
                  <a:cubicBezTo>
                    <a:pt x="41" y="14"/>
                    <a:pt x="40" y="6"/>
                    <a:pt x="40" y="6"/>
                  </a:cubicBezTo>
                  <a:cubicBezTo>
                    <a:pt x="40" y="5"/>
                    <a:pt x="37" y="7"/>
                    <a:pt x="36" y="6"/>
                  </a:cubicBezTo>
                  <a:cubicBezTo>
                    <a:pt x="35" y="6"/>
                    <a:pt x="32" y="0"/>
                    <a:pt x="31" y="0"/>
                  </a:cubicBezTo>
                  <a:cubicBezTo>
                    <a:pt x="30" y="0"/>
                    <a:pt x="21" y="4"/>
                    <a:pt x="17" y="8"/>
                  </a:cubicBezTo>
                  <a:cubicBezTo>
                    <a:pt x="17" y="8"/>
                    <a:pt x="13" y="6"/>
                    <a:pt x="13" y="6"/>
                  </a:cubicBezTo>
                  <a:cubicBezTo>
                    <a:pt x="12" y="7"/>
                    <a:pt x="9" y="12"/>
                    <a:pt x="11" y="16"/>
                  </a:cubicBezTo>
                  <a:cubicBezTo>
                    <a:pt x="11" y="16"/>
                    <a:pt x="1" y="14"/>
                    <a:pt x="0" y="14"/>
                  </a:cubicBezTo>
                  <a:cubicBezTo>
                    <a:pt x="0" y="14"/>
                    <a:pt x="0" y="18"/>
                    <a:pt x="5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26"/>
                    <a:pt x="12" y="26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92"/>
            <p:cNvSpPr/>
            <p:nvPr userDrawn="1"/>
          </p:nvSpPr>
          <p:spPr bwMode="auto">
            <a:xfrm>
              <a:off x="9350375" y="6342063"/>
              <a:ext cx="180975" cy="74613"/>
            </a:xfrm>
            <a:custGeom>
              <a:avLst/>
              <a:gdLst>
                <a:gd name="T0" fmla="*/ 12 w 27"/>
                <a:gd name="T1" fmla="*/ 0 h 11"/>
                <a:gd name="T2" fmla="*/ 1 w 27"/>
                <a:gd name="T3" fmla="*/ 8 h 11"/>
                <a:gd name="T4" fmla="*/ 26 w 27"/>
                <a:gd name="T5" fmla="*/ 11 h 11"/>
                <a:gd name="T6" fmla="*/ 27 w 27"/>
                <a:gd name="T7" fmla="*/ 10 h 11"/>
                <a:gd name="T8" fmla="*/ 2 w 27"/>
                <a:gd name="T9" fmla="*/ 8 h 11"/>
                <a:gd name="T10" fmla="*/ 2 w 27"/>
                <a:gd name="T11" fmla="*/ 8 h 11"/>
                <a:gd name="T12" fmla="*/ 12 w 27"/>
                <a:gd name="T13" fmla="*/ 1 h 11"/>
                <a:gd name="T14" fmla="*/ 12 w 2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12" y="0"/>
                  </a:moveTo>
                  <a:cubicBezTo>
                    <a:pt x="7" y="3"/>
                    <a:pt x="0" y="7"/>
                    <a:pt x="1" y="8"/>
                  </a:cubicBezTo>
                  <a:cubicBezTo>
                    <a:pt x="1" y="10"/>
                    <a:pt x="16" y="11"/>
                    <a:pt x="26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14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7" y="4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93"/>
            <p:cNvSpPr/>
            <p:nvPr userDrawn="1"/>
          </p:nvSpPr>
          <p:spPr bwMode="auto">
            <a:xfrm>
              <a:off x="9020175" y="6389688"/>
              <a:ext cx="269875" cy="147638"/>
            </a:xfrm>
            <a:custGeom>
              <a:avLst/>
              <a:gdLst>
                <a:gd name="T0" fmla="*/ 0 w 40"/>
                <a:gd name="T1" fmla="*/ 0 h 22"/>
                <a:gd name="T2" fmla="*/ 18 w 40"/>
                <a:gd name="T3" fmla="*/ 9 h 22"/>
                <a:gd name="T4" fmla="*/ 38 w 40"/>
                <a:gd name="T5" fmla="*/ 21 h 22"/>
                <a:gd name="T6" fmla="*/ 40 w 40"/>
                <a:gd name="T7" fmla="*/ 22 h 22"/>
                <a:gd name="T8" fmla="*/ 40 w 40"/>
                <a:gd name="T9" fmla="*/ 21 h 22"/>
                <a:gd name="T10" fmla="*/ 19 w 40"/>
                <a:gd name="T11" fmla="*/ 9 h 22"/>
                <a:gd name="T12" fmla="*/ 2 w 40"/>
                <a:gd name="T13" fmla="*/ 0 h 22"/>
                <a:gd name="T14" fmla="*/ 0 w 40"/>
                <a:gd name="T15" fmla="*/ 0 h 22"/>
                <a:gd name="T16" fmla="*/ 0 w 4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0" y="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33" y="19"/>
                    <a:pt x="38" y="21"/>
                  </a:cubicBezTo>
                  <a:cubicBezTo>
                    <a:pt x="39" y="21"/>
                    <a:pt x="39" y="22"/>
                    <a:pt x="40" y="22"/>
                  </a:cubicBezTo>
                  <a:cubicBezTo>
                    <a:pt x="40" y="22"/>
                    <a:pt x="40" y="21"/>
                    <a:pt x="40" y="21"/>
                  </a:cubicBezTo>
                  <a:cubicBezTo>
                    <a:pt x="37" y="20"/>
                    <a:pt x="26" y="14"/>
                    <a:pt x="19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94"/>
            <p:cNvSpPr/>
            <p:nvPr userDrawn="1"/>
          </p:nvSpPr>
          <p:spPr bwMode="auto">
            <a:xfrm>
              <a:off x="9101138" y="6294438"/>
              <a:ext cx="423863" cy="222250"/>
            </a:xfrm>
            <a:custGeom>
              <a:avLst/>
              <a:gdLst>
                <a:gd name="T0" fmla="*/ 40 w 63"/>
                <a:gd name="T1" fmla="*/ 26 h 33"/>
                <a:gd name="T2" fmla="*/ 15 w 63"/>
                <a:gd name="T3" fmla="*/ 21 h 33"/>
                <a:gd name="T4" fmla="*/ 10 w 63"/>
                <a:gd name="T5" fmla="*/ 12 h 33"/>
                <a:gd name="T6" fmla="*/ 11 w 63"/>
                <a:gd name="T7" fmla="*/ 12 h 33"/>
                <a:gd name="T8" fmla="*/ 28 w 63"/>
                <a:gd name="T9" fmla="*/ 6 h 33"/>
                <a:gd name="T10" fmla="*/ 28 w 63"/>
                <a:gd name="T11" fmla="*/ 6 h 33"/>
                <a:gd name="T12" fmla="*/ 27 w 63"/>
                <a:gd name="T13" fmla="*/ 5 h 33"/>
                <a:gd name="T14" fmla="*/ 12 w 63"/>
                <a:gd name="T15" fmla="*/ 12 h 33"/>
                <a:gd name="T16" fmla="*/ 11 w 63"/>
                <a:gd name="T17" fmla="*/ 11 h 33"/>
                <a:gd name="T18" fmla="*/ 20 w 63"/>
                <a:gd name="T19" fmla="*/ 1 h 33"/>
                <a:gd name="T20" fmla="*/ 19 w 63"/>
                <a:gd name="T21" fmla="*/ 0 h 33"/>
                <a:gd name="T22" fmla="*/ 19 w 63"/>
                <a:gd name="T23" fmla="*/ 0 h 33"/>
                <a:gd name="T24" fmla="*/ 10 w 63"/>
                <a:gd name="T25" fmla="*/ 11 h 33"/>
                <a:gd name="T26" fmla="*/ 0 w 63"/>
                <a:gd name="T27" fmla="*/ 7 h 33"/>
                <a:gd name="T28" fmla="*/ 0 w 63"/>
                <a:gd name="T29" fmla="*/ 7 h 33"/>
                <a:gd name="T30" fmla="*/ 9 w 63"/>
                <a:gd name="T31" fmla="*/ 11 h 33"/>
                <a:gd name="T32" fmla="*/ 14 w 63"/>
                <a:gd name="T33" fmla="*/ 21 h 33"/>
                <a:gd name="T34" fmla="*/ 39 w 63"/>
                <a:gd name="T35" fmla="*/ 27 h 33"/>
                <a:gd name="T36" fmla="*/ 38 w 63"/>
                <a:gd name="T37" fmla="*/ 27 h 33"/>
                <a:gd name="T38" fmla="*/ 51 w 63"/>
                <a:gd name="T39" fmla="*/ 33 h 33"/>
                <a:gd name="T40" fmla="*/ 52 w 63"/>
                <a:gd name="T41" fmla="*/ 33 h 33"/>
                <a:gd name="T42" fmla="*/ 52 w 63"/>
                <a:gd name="T43" fmla="*/ 33 h 33"/>
                <a:gd name="T44" fmla="*/ 40 w 63"/>
                <a:gd name="T45" fmla="*/ 27 h 33"/>
                <a:gd name="T46" fmla="*/ 40 w 63"/>
                <a:gd name="T47" fmla="*/ 27 h 33"/>
                <a:gd name="T48" fmla="*/ 62 w 63"/>
                <a:gd name="T49" fmla="*/ 29 h 33"/>
                <a:gd name="T50" fmla="*/ 63 w 63"/>
                <a:gd name="T51" fmla="*/ 28 h 33"/>
                <a:gd name="T52" fmla="*/ 62 w 63"/>
                <a:gd name="T53" fmla="*/ 28 h 33"/>
                <a:gd name="T54" fmla="*/ 42 w 63"/>
                <a:gd name="T55" fmla="*/ 27 h 33"/>
                <a:gd name="T56" fmla="*/ 57 w 63"/>
                <a:gd name="T57" fmla="*/ 24 h 33"/>
                <a:gd name="T58" fmla="*/ 57 w 63"/>
                <a:gd name="T59" fmla="*/ 24 h 33"/>
                <a:gd name="T60" fmla="*/ 56 w 63"/>
                <a:gd name="T61" fmla="*/ 23 h 33"/>
                <a:gd name="T62" fmla="*/ 40 w 63"/>
                <a:gd name="T6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33">
                  <a:moveTo>
                    <a:pt x="40" y="26"/>
                  </a:moveTo>
                  <a:cubicBezTo>
                    <a:pt x="31" y="25"/>
                    <a:pt x="21" y="24"/>
                    <a:pt x="15" y="21"/>
                  </a:cubicBezTo>
                  <a:cubicBezTo>
                    <a:pt x="10" y="18"/>
                    <a:pt x="9" y="15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3"/>
                    <a:pt x="22" y="9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0" y="9"/>
                    <a:pt x="13" y="12"/>
                    <a:pt x="12" y="12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2" y="7"/>
                    <a:pt x="16" y="3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3"/>
                    <a:pt x="11" y="7"/>
                    <a:pt x="10" y="11"/>
                  </a:cubicBezTo>
                  <a:cubicBezTo>
                    <a:pt x="7" y="10"/>
                    <a:pt x="4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7" y="10"/>
                    <a:pt x="9" y="11"/>
                  </a:cubicBezTo>
                  <a:cubicBezTo>
                    <a:pt x="8" y="15"/>
                    <a:pt x="9" y="18"/>
                    <a:pt x="14" y="21"/>
                  </a:cubicBezTo>
                  <a:cubicBezTo>
                    <a:pt x="20" y="24"/>
                    <a:pt x="29" y="26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46" y="31"/>
                    <a:pt x="51" y="33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6" y="30"/>
                    <a:pt x="40" y="28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8" y="28"/>
                    <a:pt x="56" y="28"/>
                    <a:pt x="62" y="29"/>
                  </a:cubicBezTo>
                  <a:cubicBezTo>
                    <a:pt x="62" y="29"/>
                    <a:pt x="63" y="28"/>
                    <a:pt x="63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7" y="28"/>
                    <a:pt x="49" y="27"/>
                    <a:pt x="42" y="27"/>
                  </a:cubicBezTo>
                  <a:cubicBezTo>
                    <a:pt x="45" y="26"/>
                    <a:pt x="51" y="25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6" y="23"/>
                  </a:cubicBezTo>
                  <a:cubicBezTo>
                    <a:pt x="47" y="25"/>
                    <a:pt x="42" y="26"/>
                    <a:pt x="40" y="2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95"/>
            <p:cNvSpPr/>
            <p:nvPr userDrawn="1"/>
          </p:nvSpPr>
          <p:spPr bwMode="auto">
            <a:xfrm>
              <a:off x="8986838" y="6375400"/>
              <a:ext cx="490538" cy="149225"/>
            </a:xfrm>
            <a:custGeom>
              <a:avLst/>
              <a:gdLst>
                <a:gd name="T0" fmla="*/ 0 w 73"/>
                <a:gd name="T1" fmla="*/ 22 h 22"/>
                <a:gd name="T2" fmla="*/ 0 w 73"/>
                <a:gd name="T3" fmla="*/ 21 h 22"/>
                <a:gd name="T4" fmla="*/ 1 w 73"/>
                <a:gd name="T5" fmla="*/ 21 h 22"/>
                <a:gd name="T6" fmla="*/ 1 w 73"/>
                <a:gd name="T7" fmla="*/ 21 h 22"/>
                <a:gd name="T8" fmla="*/ 2 w 73"/>
                <a:gd name="T9" fmla="*/ 20 h 22"/>
                <a:gd name="T10" fmla="*/ 4 w 73"/>
                <a:gd name="T11" fmla="*/ 19 h 22"/>
                <a:gd name="T12" fmla="*/ 7 w 73"/>
                <a:gd name="T13" fmla="*/ 18 h 22"/>
                <a:gd name="T14" fmla="*/ 15 w 73"/>
                <a:gd name="T15" fmla="*/ 14 h 22"/>
                <a:gd name="T16" fmla="*/ 33 w 73"/>
                <a:gd name="T17" fmla="*/ 8 h 22"/>
                <a:gd name="T18" fmla="*/ 38 w 73"/>
                <a:gd name="T19" fmla="*/ 7 h 22"/>
                <a:gd name="T20" fmla="*/ 43 w 73"/>
                <a:gd name="T21" fmla="*/ 6 h 22"/>
                <a:gd name="T22" fmla="*/ 53 w 73"/>
                <a:gd name="T23" fmla="*/ 4 h 22"/>
                <a:gd name="T24" fmla="*/ 63 w 73"/>
                <a:gd name="T25" fmla="*/ 2 h 22"/>
                <a:gd name="T26" fmla="*/ 73 w 73"/>
                <a:gd name="T27" fmla="*/ 0 h 22"/>
                <a:gd name="T28" fmla="*/ 63 w 73"/>
                <a:gd name="T29" fmla="*/ 2 h 22"/>
                <a:gd name="T30" fmla="*/ 53 w 73"/>
                <a:gd name="T31" fmla="*/ 4 h 22"/>
                <a:gd name="T32" fmla="*/ 43 w 73"/>
                <a:gd name="T33" fmla="*/ 6 h 22"/>
                <a:gd name="T34" fmla="*/ 39 w 73"/>
                <a:gd name="T35" fmla="*/ 7 h 22"/>
                <a:gd name="T36" fmla="*/ 34 w 73"/>
                <a:gd name="T37" fmla="*/ 9 h 22"/>
                <a:gd name="T38" fmla="*/ 17 w 73"/>
                <a:gd name="T39" fmla="*/ 15 h 22"/>
                <a:gd name="T40" fmla="*/ 9 w 73"/>
                <a:gd name="T41" fmla="*/ 18 h 22"/>
                <a:gd name="T42" fmla="*/ 5 w 73"/>
                <a:gd name="T43" fmla="*/ 20 h 22"/>
                <a:gd name="T44" fmla="*/ 4 w 73"/>
                <a:gd name="T45" fmla="*/ 21 h 22"/>
                <a:gd name="T46" fmla="*/ 3 w 73"/>
                <a:gd name="T47" fmla="*/ 21 h 22"/>
                <a:gd name="T48" fmla="*/ 3 w 73"/>
                <a:gd name="T49" fmla="*/ 22 h 22"/>
                <a:gd name="T50" fmla="*/ 3 w 73"/>
                <a:gd name="T51" fmla="*/ 22 h 22"/>
                <a:gd name="T52" fmla="*/ 2 w 73"/>
                <a:gd name="T53" fmla="*/ 22 h 22"/>
                <a:gd name="T54" fmla="*/ 1 w 73"/>
                <a:gd name="T55" fmla="*/ 22 h 22"/>
                <a:gd name="T56" fmla="*/ 0 w 73"/>
                <a:gd name="T5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" y="21"/>
                    <a:pt x="2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10" y="16"/>
                    <a:pt x="13" y="15"/>
                    <a:pt x="15" y="14"/>
                  </a:cubicBezTo>
                  <a:cubicBezTo>
                    <a:pt x="21" y="12"/>
                    <a:pt x="27" y="10"/>
                    <a:pt x="33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7"/>
                    <a:pt x="41" y="6"/>
                    <a:pt x="43" y="6"/>
                  </a:cubicBezTo>
                  <a:cubicBezTo>
                    <a:pt x="46" y="5"/>
                    <a:pt x="49" y="4"/>
                    <a:pt x="53" y="4"/>
                  </a:cubicBezTo>
                  <a:cubicBezTo>
                    <a:pt x="56" y="3"/>
                    <a:pt x="59" y="2"/>
                    <a:pt x="63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2"/>
                    <a:pt x="56" y="3"/>
                    <a:pt x="53" y="4"/>
                  </a:cubicBezTo>
                  <a:cubicBezTo>
                    <a:pt x="50" y="5"/>
                    <a:pt x="46" y="5"/>
                    <a:pt x="43" y="6"/>
                  </a:cubicBezTo>
                  <a:cubicBezTo>
                    <a:pt x="42" y="7"/>
                    <a:pt x="40" y="7"/>
                    <a:pt x="39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8" y="11"/>
                    <a:pt x="22" y="13"/>
                    <a:pt x="17" y="15"/>
                  </a:cubicBezTo>
                  <a:cubicBezTo>
                    <a:pt x="14" y="16"/>
                    <a:pt x="11" y="17"/>
                    <a:pt x="9" y="18"/>
                  </a:cubicBezTo>
                  <a:cubicBezTo>
                    <a:pt x="8" y="19"/>
                    <a:pt x="6" y="19"/>
                    <a:pt x="5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3" y="22"/>
                    <a:pt x="2" y="22"/>
                    <a:pt x="1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96"/>
            <p:cNvSpPr/>
            <p:nvPr userDrawn="1"/>
          </p:nvSpPr>
          <p:spPr bwMode="auto">
            <a:xfrm>
              <a:off x="9269413" y="6381750"/>
              <a:ext cx="141288" cy="61913"/>
            </a:xfrm>
            <a:custGeom>
              <a:avLst/>
              <a:gdLst>
                <a:gd name="T0" fmla="*/ 0 w 21"/>
                <a:gd name="T1" fmla="*/ 5 h 9"/>
                <a:gd name="T2" fmla="*/ 0 w 21"/>
                <a:gd name="T3" fmla="*/ 5 h 9"/>
                <a:gd name="T4" fmla="*/ 21 w 21"/>
                <a:gd name="T5" fmla="*/ 9 h 9"/>
                <a:gd name="T6" fmla="*/ 17 w 21"/>
                <a:gd name="T7" fmla="*/ 8 h 9"/>
                <a:gd name="T8" fmla="*/ 18 w 21"/>
                <a:gd name="T9" fmla="*/ 8 h 9"/>
                <a:gd name="T10" fmla="*/ 1 w 21"/>
                <a:gd name="T11" fmla="*/ 5 h 9"/>
                <a:gd name="T12" fmla="*/ 5 w 21"/>
                <a:gd name="T13" fmla="*/ 0 h 9"/>
                <a:gd name="T14" fmla="*/ 4 w 21"/>
                <a:gd name="T15" fmla="*/ 1 h 9"/>
                <a:gd name="T16" fmla="*/ 4 w 21"/>
                <a:gd name="T17" fmla="*/ 0 h 9"/>
                <a:gd name="T18" fmla="*/ 0 w 2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9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9" y="8"/>
                    <a:pt x="21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9" y="7"/>
                    <a:pt x="2" y="5"/>
                    <a:pt x="1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97"/>
            <p:cNvSpPr/>
            <p:nvPr userDrawn="1"/>
          </p:nvSpPr>
          <p:spPr bwMode="auto">
            <a:xfrm>
              <a:off x="9086850" y="6396038"/>
              <a:ext cx="188913" cy="114300"/>
            </a:xfrm>
            <a:custGeom>
              <a:avLst/>
              <a:gdLst>
                <a:gd name="T0" fmla="*/ 0 w 28"/>
                <a:gd name="T1" fmla="*/ 1 h 17"/>
                <a:gd name="T2" fmla="*/ 16 w 28"/>
                <a:gd name="T3" fmla="*/ 6 h 17"/>
                <a:gd name="T4" fmla="*/ 28 w 28"/>
                <a:gd name="T5" fmla="*/ 17 h 17"/>
                <a:gd name="T6" fmla="*/ 27 w 28"/>
                <a:gd name="T7" fmla="*/ 16 h 17"/>
                <a:gd name="T8" fmla="*/ 17 w 28"/>
                <a:gd name="T9" fmla="*/ 6 h 17"/>
                <a:gd name="T10" fmla="*/ 17 w 28"/>
                <a:gd name="T11" fmla="*/ 6 h 17"/>
                <a:gd name="T12" fmla="*/ 17 w 28"/>
                <a:gd name="T13" fmla="*/ 6 h 17"/>
                <a:gd name="T14" fmla="*/ 1 w 28"/>
                <a:gd name="T15" fmla="*/ 0 h 17"/>
                <a:gd name="T16" fmla="*/ 1 w 28"/>
                <a:gd name="T17" fmla="*/ 1 h 17"/>
                <a:gd name="T18" fmla="*/ 0 w 28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0" y="1"/>
                  </a:moveTo>
                  <a:cubicBezTo>
                    <a:pt x="4" y="3"/>
                    <a:pt x="11" y="5"/>
                    <a:pt x="16" y="6"/>
                  </a:cubicBezTo>
                  <a:cubicBezTo>
                    <a:pt x="17" y="7"/>
                    <a:pt x="22" y="13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2" y="11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5"/>
                    <a:pt x="5" y="2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6" name="Freeform 198"/>
          <p:cNvSpPr/>
          <p:nvPr userDrawn="1"/>
        </p:nvSpPr>
        <p:spPr bwMode="auto">
          <a:xfrm>
            <a:off x="5768975" y="6578600"/>
            <a:ext cx="558800" cy="242888"/>
          </a:xfrm>
          <a:custGeom>
            <a:avLst/>
            <a:gdLst>
              <a:gd name="T0" fmla="*/ 12 w 83"/>
              <a:gd name="T1" fmla="*/ 26 h 36"/>
              <a:gd name="T2" fmla="*/ 20 w 83"/>
              <a:gd name="T3" fmla="*/ 32 h 36"/>
              <a:gd name="T4" fmla="*/ 20 w 83"/>
              <a:gd name="T5" fmla="*/ 30 h 36"/>
              <a:gd name="T6" fmla="*/ 41 w 83"/>
              <a:gd name="T7" fmla="*/ 36 h 36"/>
              <a:gd name="T8" fmla="*/ 38 w 83"/>
              <a:gd name="T9" fmla="*/ 31 h 36"/>
              <a:gd name="T10" fmla="*/ 65 w 83"/>
              <a:gd name="T11" fmla="*/ 33 h 36"/>
              <a:gd name="T12" fmla="*/ 63 w 83"/>
              <a:gd name="T13" fmla="*/ 30 h 36"/>
              <a:gd name="T14" fmla="*/ 76 w 83"/>
              <a:gd name="T15" fmla="*/ 28 h 36"/>
              <a:gd name="T16" fmla="*/ 67 w 83"/>
              <a:gd name="T17" fmla="*/ 26 h 36"/>
              <a:gd name="T18" fmla="*/ 70 w 83"/>
              <a:gd name="T19" fmla="*/ 24 h 36"/>
              <a:gd name="T20" fmla="*/ 54 w 83"/>
              <a:gd name="T21" fmla="*/ 21 h 36"/>
              <a:gd name="T22" fmla="*/ 76 w 83"/>
              <a:gd name="T23" fmla="*/ 18 h 36"/>
              <a:gd name="T24" fmla="*/ 72 w 83"/>
              <a:gd name="T25" fmla="*/ 16 h 36"/>
              <a:gd name="T26" fmla="*/ 83 w 83"/>
              <a:gd name="T27" fmla="*/ 10 h 36"/>
              <a:gd name="T28" fmla="*/ 62 w 83"/>
              <a:gd name="T29" fmla="*/ 9 h 36"/>
              <a:gd name="T30" fmla="*/ 61 w 83"/>
              <a:gd name="T31" fmla="*/ 7 h 36"/>
              <a:gd name="T32" fmla="*/ 42 w 83"/>
              <a:gd name="T33" fmla="*/ 14 h 36"/>
              <a:gd name="T34" fmla="*/ 40 w 83"/>
              <a:gd name="T35" fmla="*/ 6 h 36"/>
              <a:gd name="T36" fmla="*/ 36 w 83"/>
              <a:gd name="T37" fmla="*/ 6 h 36"/>
              <a:gd name="T38" fmla="*/ 32 w 83"/>
              <a:gd name="T39" fmla="*/ 0 h 36"/>
              <a:gd name="T40" fmla="*/ 18 w 83"/>
              <a:gd name="T41" fmla="*/ 8 h 36"/>
              <a:gd name="T42" fmla="*/ 13 w 83"/>
              <a:gd name="T43" fmla="*/ 6 h 36"/>
              <a:gd name="T44" fmla="*/ 12 w 83"/>
              <a:gd name="T45" fmla="*/ 16 h 36"/>
              <a:gd name="T46" fmla="*/ 0 w 83"/>
              <a:gd name="T47" fmla="*/ 14 h 36"/>
              <a:gd name="T48" fmla="*/ 5 w 83"/>
              <a:gd name="T49" fmla="*/ 21 h 36"/>
              <a:gd name="T50" fmla="*/ 1 w 83"/>
              <a:gd name="T51" fmla="*/ 22 h 36"/>
              <a:gd name="T52" fmla="*/ 12 w 83"/>
              <a:gd name="T53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36">
                <a:moveTo>
                  <a:pt x="12" y="26"/>
                </a:moveTo>
                <a:cubicBezTo>
                  <a:pt x="13" y="26"/>
                  <a:pt x="13" y="30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8" y="35"/>
                  <a:pt x="41" y="36"/>
                </a:cubicBezTo>
                <a:cubicBezTo>
                  <a:pt x="41" y="36"/>
                  <a:pt x="38" y="31"/>
                  <a:pt x="38" y="31"/>
                </a:cubicBezTo>
                <a:cubicBezTo>
                  <a:pt x="38" y="31"/>
                  <a:pt x="54" y="34"/>
                  <a:pt x="65" y="33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71" y="29"/>
                  <a:pt x="76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58" y="22"/>
                  <a:pt x="54" y="21"/>
                </a:cubicBezTo>
                <a:cubicBezTo>
                  <a:pt x="54" y="21"/>
                  <a:pt x="72" y="19"/>
                  <a:pt x="76" y="18"/>
                </a:cubicBezTo>
                <a:cubicBezTo>
                  <a:pt x="80" y="17"/>
                  <a:pt x="72" y="16"/>
                  <a:pt x="72" y="16"/>
                </a:cubicBezTo>
                <a:cubicBezTo>
                  <a:pt x="72" y="16"/>
                  <a:pt x="83" y="11"/>
                  <a:pt x="83" y="10"/>
                </a:cubicBezTo>
                <a:cubicBezTo>
                  <a:pt x="82" y="9"/>
                  <a:pt x="62" y="9"/>
                  <a:pt x="62" y="9"/>
                </a:cubicBezTo>
                <a:cubicBezTo>
                  <a:pt x="62" y="9"/>
                  <a:pt x="62" y="7"/>
                  <a:pt x="61" y="7"/>
                </a:cubicBezTo>
                <a:cubicBezTo>
                  <a:pt x="60" y="7"/>
                  <a:pt x="50" y="10"/>
                  <a:pt x="42" y="14"/>
                </a:cubicBezTo>
                <a:cubicBezTo>
                  <a:pt x="42" y="14"/>
                  <a:pt x="41" y="6"/>
                  <a:pt x="40" y="6"/>
                </a:cubicBezTo>
                <a:cubicBezTo>
                  <a:pt x="40" y="5"/>
                  <a:pt x="37" y="7"/>
                  <a:pt x="36" y="6"/>
                </a:cubicBezTo>
                <a:cubicBezTo>
                  <a:pt x="36" y="6"/>
                  <a:pt x="33" y="0"/>
                  <a:pt x="32" y="0"/>
                </a:cubicBezTo>
                <a:cubicBezTo>
                  <a:pt x="31" y="0"/>
                  <a:pt x="21" y="4"/>
                  <a:pt x="18" y="8"/>
                </a:cubicBezTo>
                <a:cubicBezTo>
                  <a:pt x="18" y="8"/>
                  <a:pt x="14" y="6"/>
                  <a:pt x="13" y="6"/>
                </a:cubicBezTo>
                <a:cubicBezTo>
                  <a:pt x="13" y="7"/>
                  <a:pt x="9" y="12"/>
                  <a:pt x="12" y="16"/>
                </a:cubicBezTo>
                <a:cubicBezTo>
                  <a:pt x="12" y="16"/>
                  <a:pt x="1" y="14"/>
                  <a:pt x="0" y="14"/>
                </a:cubicBezTo>
                <a:cubicBezTo>
                  <a:pt x="0" y="14"/>
                  <a:pt x="1" y="18"/>
                  <a:pt x="5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6" y="26"/>
                  <a:pt x="12" y="26"/>
                </a:cubicBezTo>
                <a:close/>
              </a:path>
            </a:pathLst>
          </a:custGeom>
          <a:solidFill>
            <a:srgbClr val="C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Freeform 199"/>
          <p:cNvSpPr/>
          <p:nvPr userDrawn="1"/>
        </p:nvSpPr>
        <p:spPr bwMode="auto">
          <a:xfrm>
            <a:off x="5775325" y="6726238"/>
            <a:ext cx="122238" cy="68263"/>
          </a:xfrm>
          <a:custGeom>
            <a:avLst/>
            <a:gdLst>
              <a:gd name="T0" fmla="*/ 18 w 18"/>
              <a:gd name="T1" fmla="*/ 10 h 10"/>
              <a:gd name="T2" fmla="*/ 18 w 18"/>
              <a:gd name="T3" fmla="*/ 2 h 10"/>
              <a:gd name="T4" fmla="*/ 18 w 18"/>
              <a:gd name="T5" fmla="*/ 2 h 10"/>
              <a:gd name="T6" fmla="*/ 17 w 18"/>
              <a:gd name="T7" fmla="*/ 2 h 10"/>
              <a:gd name="T8" fmla="*/ 0 w 18"/>
              <a:gd name="T9" fmla="*/ 0 h 10"/>
              <a:gd name="T10" fmla="*/ 1 w 18"/>
              <a:gd name="T11" fmla="*/ 1 h 10"/>
              <a:gd name="T12" fmla="*/ 16 w 18"/>
              <a:gd name="T13" fmla="*/ 2 h 10"/>
              <a:gd name="T14" fmla="*/ 16 w 18"/>
              <a:gd name="T15" fmla="*/ 9 h 10"/>
              <a:gd name="T16" fmla="*/ 18 w 18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0">
                <a:moveTo>
                  <a:pt x="18" y="10"/>
                </a:moveTo>
                <a:cubicBezTo>
                  <a:pt x="17" y="7"/>
                  <a:pt x="17" y="4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7" y="1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7" y="2"/>
                  <a:pt x="14" y="2"/>
                  <a:pt x="16" y="2"/>
                </a:cubicBezTo>
                <a:cubicBezTo>
                  <a:pt x="15" y="4"/>
                  <a:pt x="16" y="7"/>
                  <a:pt x="16" y="9"/>
                </a:cubicBezTo>
                <a:cubicBezTo>
                  <a:pt x="17" y="10"/>
                  <a:pt x="17" y="10"/>
                  <a:pt x="18" y="1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200"/>
          <p:cNvSpPr/>
          <p:nvPr userDrawn="1"/>
        </p:nvSpPr>
        <p:spPr bwMode="auto">
          <a:xfrm>
            <a:off x="6105525" y="6626225"/>
            <a:ext cx="182563" cy="73025"/>
          </a:xfrm>
          <a:custGeom>
            <a:avLst/>
            <a:gdLst>
              <a:gd name="T0" fmla="*/ 11 w 27"/>
              <a:gd name="T1" fmla="*/ 0 h 11"/>
              <a:gd name="T2" fmla="*/ 0 w 27"/>
              <a:gd name="T3" fmla="*/ 8 h 11"/>
              <a:gd name="T4" fmla="*/ 26 w 27"/>
              <a:gd name="T5" fmla="*/ 11 h 11"/>
              <a:gd name="T6" fmla="*/ 27 w 27"/>
              <a:gd name="T7" fmla="*/ 10 h 11"/>
              <a:gd name="T8" fmla="*/ 1 w 27"/>
              <a:gd name="T9" fmla="*/ 8 h 11"/>
              <a:gd name="T10" fmla="*/ 1 w 27"/>
              <a:gd name="T11" fmla="*/ 8 h 11"/>
              <a:gd name="T12" fmla="*/ 12 w 27"/>
              <a:gd name="T13" fmla="*/ 1 h 11"/>
              <a:gd name="T14" fmla="*/ 11 w 27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1">
                <a:moveTo>
                  <a:pt x="11" y="0"/>
                </a:moveTo>
                <a:cubicBezTo>
                  <a:pt x="6" y="3"/>
                  <a:pt x="0" y="7"/>
                  <a:pt x="0" y="8"/>
                </a:cubicBezTo>
                <a:cubicBezTo>
                  <a:pt x="0" y="10"/>
                  <a:pt x="16" y="11"/>
                  <a:pt x="26" y="11"/>
                </a:cubicBezTo>
                <a:cubicBezTo>
                  <a:pt x="27" y="11"/>
                  <a:pt x="27" y="11"/>
                  <a:pt x="27" y="10"/>
                </a:cubicBezTo>
                <a:cubicBezTo>
                  <a:pt x="14" y="10"/>
                  <a:pt x="1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7"/>
                  <a:pt x="6" y="4"/>
                  <a:pt x="12" y="1"/>
                </a:cubicBezTo>
                <a:cubicBezTo>
                  <a:pt x="12" y="1"/>
                  <a:pt x="11" y="0"/>
                  <a:pt x="11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201"/>
          <p:cNvSpPr/>
          <p:nvPr userDrawn="1"/>
        </p:nvSpPr>
        <p:spPr bwMode="auto">
          <a:xfrm>
            <a:off x="5768975" y="6672263"/>
            <a:ext cx="276225" cy="149225"/>
          </a:xfrm>
          <a:custGeom>
            <a:avLst/>
            <a:gdLst>
              <a:gd name="T0" fmla="*/ 0 w 41"/>
              <a:gd name="T1" fmla="*/ 0 h 22"/>
              <a:gd name="T2" fmla="*/ 19 w 41"/>
              <a:gd name="T3" fmla="*/ 9 h 22"/>
              <a:gd name="T4" fmla="*/ 39 w 41"/>
              <a:gd name="T5" fmla="*/ 21 h 22"/>
              <a:gd name="T6" fmla="*/ 41 w 41"/>
              <a:gd name="T7" fmla="*/ 22 h 22"/>
              <a:gd name="T8" fmla="*/ 40 w 41"/>
              <a:gd name="T9" fmla="*/ 21 h 22"/>
              <a:gd name="T10" fmla="*/ 20 w 41"/>
              <a:gd name="T11" fmla="*/ 9 h 22"/>
              <a:gd name="T12" fmla="*/ 3 w 41"/>
              <a:gd name="T13" fmla="*/ 0 h 22"/>
              <a:gd name="T14" fmla="*/ 0 w 41"/>
              <a:gd name="T15" fmla="*/ 0 h 22"/>
              <a:gd name="T16" fmla="*/ 0 w 41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22">
                <a:moveTo>
                  <a:pt x="0" y="0"/>
                </a:moveTo>
                <a:cubicBezTo>
                  <a:pt x="19" y="9"/>
                  <a:pt x="19" y="9"/>
                  <a:pt x="19" y="9"/>
                </a:cubicBezTo>
                <a:cubicBezTo>
                  <a:pt x="21" y="10"/>
                  <a:pt x="33" y="19"/>
                  <a:pt x="39" y="21"/>
                </a:cubicBezTo>
                <a:cubicBezTo>
                  <a:pt x="39" y="21"/>
                  <a:pt x="40" y="22"/>
                  <a:pt x="41" y="22"/>
                </a:cubicBezTo>
                <a:cubicBezTo>
                  <a:pt x="41" y="22"/>
                  <a:pt x="40" y="21"/>
                  <a:pt x="40" y="21"/>
                </a:cubicBezTo>
                <a:cubicBezTo>
                  <a:pt x="37" y="20"/>
                  <a:pt x="27" y="14"/>
                  <a:pt x="20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Freeform 202"/>
          <p:cNvSpPr/>
          <p:nvPr userDrawn="1"/>
        </p:nvSpPr>
        <p:spPr bwMode="auto">
          <a:xfrm>
            <a:off x="5849938" y="6578600"/>
            <a:ext cx="430213" cy="222250"/>
          </a:xfrm>
          <a:custGeom>
            <a:avLst/>
            <a:gdLst>
              <a:gd name="T0" fmla="*/ 41 w 64"/>
              <a:gd name="T1" fmla="*/ 26 h 33"/>
              <a:gd name="T2" fmla="*/ 16 w 64"/>
              <a:gd name="T3" fmla="*/ 21 h 33"/>
              <a:gd name="T4" fmla="*/ 11 w 64"/>
              <a:gd name="T5" fmla="*/ 12 h 33"/>
              <a:gd name="T6" fmla="*/ 12 w 64"/>
              <a:gd name="T7" fmla="*/ 12 h 33"/>
              <a:gd name="T8" fmla="*/ 28 w 64"/>
              <a:gd name="T9" fmla="*/ 6 h 33"/>
              <a:gd name="T10" fmla="*/ 28 w 64"/>
              <a:gd name="T11" fmla="*/ 6 h 33"/>
              <a:gd name="T12" fmla="*/ 28 w 64"/>
              <a:gd name="T13" fmla="*/ 6 h 33"/>
              <a:gd name="T14" fmla="*/ 13 w 64"/>
              <a:gd name="T15" fmla="*/ 12 h 33"/>
              <a:gd name="T16" fmla="*/ 11 w 64"/>
              <a:gd name="T17" fmla="*/ 11 h 33"/>
              <a:gd name="T18" fmla="*/ 20 w 64"/>
              <a:gd name="T19" fmla="*/ 1 h 33"/>
              <a:gd name="T20" fmla="*/ 20 w 64"/>
              <a:gd name="T21" fmla="*/ 0 h 33"/>
              <a:gd name="T22" fmla="*/ 19 w 64"/>
              <a:gd name="T23" fmla="*/ 0 h 33"/>
              <a:gd name="T24" fmla="*/ 10 w 64"/>
              <a:gd name="T25" fmla="*/ 11 h 33"/>
              <a:gd name="T26" fmla="*/ 1 w 64"/>
              <a:gd name="T27" fmla="*/ 7 h 33"/>
              <a:gd name="T28" fmla="*/ 0 w 64"/>
              <a:gd name="T29" fmla="*/ 7 h 33"/>
              <a:gd name="T30" fmla="*/ 10 w 64"/>
              <a:gd name="T31" fmla="*/ 11 h 33"/>
              <a:gd name="T32" fmla="*/ 15 w 64"/>
              <a:gd name="T33" fmla="*/ 21 h 33"/>
              <a:gd name="T34" fmla="*/ 39 w 64"/>
              <a:gd name="T35" fmla="*/ 27 h 33"/>
              <a:gd name="T36" fmla="*/ 39 w 64"/>
              <a:gd name="T37" fmla="*/ 27 h 33"/>
              <a:gd name="T38" fmla="*/ 51 w 64"/>
              <a:gd name="T39" fmla="*/ 33 h 33"/>
              <a:gd name="T40" fmla="*/ 53 w 64"/>
              <a:gd name="T41" fmla="*/ 33 h 33"/>
              <a:gd name="T42" fmla="*/ 53 w 64"/>
              <a:gd name="T43" fmla="*/ 33 h 33"/>
              <a:gd name="T44" fmla="*/ 40 w 64"/>
              <a:gd name="T45" fmla="*/ 27 h 33"/>
              <a:gd name="T46" fmla="*/ 41 w 64"/>
              <a:gd name="T47" fmla="*/ 27 h 33"/>
              <a:gd name="T48" fmla="*/ 62 w 64"/>
              <a:gd name="T49" fmla="*/ 29 h 33"/>
              <a:gd name="T50" fmla="*/ 64 w 64"/>
              <a:gd name="T51" fmla="*/ 28 h 33"/>
              <a:gd name="T52" fmla="*/ 63 w 64"/>
              <a:gd name="T53" fmla="*/ 28 h 33"/>
              <a:gd name="T54" fmla="*/ 42 w 64"/>
              <a:gd name="T55" fmla="*/ 27 h 33"/>
              <a:gd name="T56" fmla="*/ 57 w 64"/>
              <a:gd name="T57" fmla="*/ 24 h 33"/>
              <a:gd name="T58" fmla="*/ 58 w 64"/>
              <a:gd name="T59" fmla="*/ 24 h 33"/>
              <a:gd name="T60" fmla="*/ 56 w 64"/>
              <a:gd name="T61" fmla="*/ 23 h 33"/>
              <a:gd name="T62" fmla="*/ 41 w 64"/>
              <a:gd name="T6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33">
                <a:moveTo>
                  <a:pt x="41" y="26"/>
                </a:moveTo>
                <a:cubicBezTo>
                  <a:pt x="31" y="25"/>
                  <a:pt x="22" y="24"/>
                  <a:pt x="16" y="21"/>
                </a:cubicBezTo>
                <a:cubicBezTo>
                  <a:pt x="11" y="18"/>
                  <a:pt x="10" y="15"/>
                  <a:pt x="11" y="12"/>
                </a:cubicBezTo>
                <a:cubicBezTo>
                  <a:pt x="11" y="12"/>
                  <a:pt x="12" y="12"/>
                  <a:pt x="12" y="12"/>
                </a:cubicBezTo>
                <a:cubicBezTo>
                  <a:pt x="14" y="13"/>
                  <a:pt x="23" y="9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5"/>
                  <a:pt x="28" y="5"/>
                  <a:pt x="28" y="6"/>
                </a:cubicBezTo>
                <a:cubicBezTo>
                  <a:pt x="20" y="9"/>
                  <a:pt x="14" y="12"/>
                  <a:pt x="13" y="12"/>
                </a:cubicBezTo>
                <a:cubicBezTo>
                  <a:pt x="12" y="11"/>
                  <a:pt x="12" y="11"/>
                  <a:pt x="11" y="11"/>
                </a:cubicBezTo>
                <a:cubicBezTo>
                  <a:pt x="13" y="7"/>
                  <a:pt x="17" y="3"/>
                  <a:pt x="20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6" y="3"/>
                  <a:pt x="12" y="7"/>
                  <a:pt x="10" y="11"/>
                </a:cubicBezTo>
                <a:cubicBezTo>
                  <a:pt x="8" y="10"/>
                  <a:pt x="4" y="8"/>
                  <a:pt x="1" y="7"/>
                </a:cubicBezTo>
                <a:cubicBezTo>
                  <a:pt x="1" y="7"/>
                  <a:pt x="1" y="7"/>
                  <a:pt x="0" y="7"/>
                </a:cubicBezTo>
                <a:cubicBezTo>
                  <a:pt x="4" y="9"/>
                  <a:pt x="7" y="10"/>
                  <a:pt x="10" y="11"/>
                </a:cubicBezTo>
                <a:cubicBezTo>
                  <a:pt x="8" y="15"/>
                  <a:pt x="9" y="18"/>
                  <a:pt x="15" y="21"/>
                </a:cubicBezTo>
                <a:cubicBezTo>
                  <a:pt x="21" y="24"/>
                  <a:pt x="30" y="26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46" y="31"/>
                  <a:pt x="51" y="33"/>
                </a:cubicBezTo>
                <a:cubicBezTo>
                  <a:pt x="52" y="33"/>
                  <a:pt x="52" y="33"/>
                  <a:pt x="53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47" y="30"/>
                  <a:pt x="41" y="28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9" y="28"/>
                  <a:pt x="57" y="28"/>
                  <a:pt x="62" y="29"/>
                </a:cubicBezTo>
                <a:cubicBezTo>
                  <a:pt x="63" y="29"/>
                  <a:pt x="63" y="28"/>
                  <a:pt x="64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57" y="28"/>
                  <a:pt x="50" y="27"/>
                  <a:pt x="42" y="27"/>
                </a:cubicBezTo>
                <a:cubicBezTo>
                  <a:pt x="45" y="26"/>
                  <a:pt x="51" y="25"/>
                  <a:pt x="5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7" y="24"/>
                  <a:pt x="56" y="23"/>
                </a:cubicBezTo>
                <a:cubicBezTo>
                  <a:pt x="47" y="25"/>
                  <a:pt x="43" y="26"/>
                  <a:pt x="41" y="26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203"/>
          <p:cNvSpPr/>
          <p:nvPr userDrawn="1"/>
        </p:nvSpPr>
        <p:spPr bwMode="auto">
          <a:xfrm>
            <a:off x="5741988" y="6659563"/>
            <a:ext cx="485775" cy="147638"/>
          </a:xfrm>
          <a:custGeom>
            <a:avLst/>
            <a:gdLst>
              <a:gd name="T0" fmla="*/ 0 w 72"/>
              <a:gd name="T1" fmla="*/ 22 h 22"/>
              <a:gd name="T2" fmla="*/ 0 w 72"/>
              <a:gd name="T3" fmla="*/ 21 h 22"/>
              <a:gd name="T4" fmla="*/ 0 w 72"/>
              <a:gd name="T5" fmla="*/ 21 h 22"/>
              <a:gd name="T6" fmla="*/ 1 w 72"/>
              <a:gd name="T7" fmla="*/ 21 h 22"/>
              <a:gd name="T8" fmla="*/ 1 w 72"/>
              <a:gd name="T9" fmla="*/ 20 h 22"/>
              <a:gd name="T10" fmla="*/ 3 w 72"/>
              <a:gd name="T11" fmla="*/ 19 h 22"/>
              <a:gd name="T12" fmla="*/ 7 w 72"/>
              <a:gd name="T13" fmla="*/ 18 h 22"/>
              <a:gd name="T14" fmla="*/ 15 w 72"/>
              <a:gd name="T15" fmla="*/ 14 h 22"/>
              <a:gd name="T16" fmla="*/ 33 w 72"/>
              <a:gd name="T17" fmla="*/ 8 h 22"/>
              <a:gd name="T18" fmla="*/ 38 w 72"/>
              <a:gd name="T19" fmla="*/ 7 h 22"/>
              <a:gd name="T20" fmla="*/ 42 w 72"/>
              <a:gd name="T21" fmla="*/ 6 h 22"/>
              <a:gd name="T22" fmla="*/ 52 w 72"/>
              <a:gd name="T23" fmla="*/ 4 h 22"/>
              <a:gd name="T24" fmla="*/ 62 w 72"/>
              <a:gd name="T25" fmla="*/ 2 h 22"/>
              <a:gd name="T26" fmla="*/ 72 w 72"/>
              <a:gd name="T27" fmla="*/ 0 h 22"/>
              <a:gd name="T28" fmla="*/ 62 w 72"/>
              <a:gd name="T29" fmla="*/ 2 h 22"/>
              <a:gd name="T30" fmla="*/ 52 w 72"/>
              <a:gd name="T31" fmla="*/ 4 h 22"/>
              <a:gd name="T32" fmla="*/ 43 w 72"/>
              <a:gd name="T33" fmla="*/ 6 h 22"/>
              <a:gd name="T34" fmla="*/ 38 w 72"/>
              <a:gd name="T35" fmla="*/ 7 h 22"/>
              <a:gd name="T36" fmla="*/ 33 w 72"/>
              <a:gd name="T37" fmla="*/ 9 h 22"/>
              <a:gd name="T38" fmla="*/ 16 w 72"/>
              <a:gd name="T39" fmla="*/ 15 h 22"/>
              <a:gd name="T40" fmla="*/ 8 w 72"/>
              <a:gd name="T41" fmla="*/ 18 h 22"/>
              <a:gd name="T42" fmla="*/ 5 w 72"/>
              <a:gd name="T43" fmla="*/ 20 h 22"/>
              <a:gd name="T44" fmla="*/ 3 w 72"/>
              <a:gd name="T45" fmla="*/ 21 h 22"/>
              <a:gd name="T46" fmla="*/ 2 w 72"/>
              <a:gd name="T47" fmla="*/ 21 h 22"/>
              <a:gd name="T48" fmla="*/ 2 w 72"/>
              <a:gd name="T49" fmla="*/ 22 h 22"/>
              <a:gd name="T50" fmla="*/ 2 w 72"/>
              <a:gd name="T51" fmla="*/ 22 h 22"/>
              <a:gd name="T52" fmla="*/ 2 w 72"/>
              <a:gd name="T53" fmla="*/ 22 h 22"/>
              <a:gd name="T54" fmla="*/ 1 w 72"/>
              <a:gd name="T55" fmla="*/ 22 h 22"/>
              <a:gd name="T56" fmla="*/ 0 w 72"/>
              <a:gd name="T5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2" h="22">
                <a:moveTo>
                  <a:pt x="0" y="22"/>
                </a:move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0"/>
                </a:cubicBezTo>
                <a:cubicBezTo>
                  <a:pt x="2" y="20"/>
                  <a:pt x="3" y="20"/>
                  <a:pt x="3" y="19"/>
                </a:cubicBezTo>
                <a:cubicBezTo>
                  <a:pt x="4" y="19"/>
                  <a:pt x="6" y="18"/>
                  <a:pt x="7" y="18"/>
                </a:cubicBezTo>
                <a:cubicBezTo>
                  <a:pt x="9" y="16"/>
                  <a:pt x="12" y="15"/>
                  <a:pt x="15" y="14"/>
                </a:cubicBezTo>
                <a:cubicBezTo>
                  <a:pt x="21" y="12"/>
                  <a:pt x="27" y="10"/>
                  <a:pt x="33" y="8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41" y="6"/>
                  <a:pt x="42" y="6"/>
                </a:cubicBezTo>
                <a:cubicBezTo>
                  <a:pt x="46" y="5"/>
                  <a:pt x="49" y="4"/>
                  <a:pt x="52" y="4"/>
                </a:cubicBezTo>
                <a:cubicBezTo>
                  <a:pt x="55" y="3"/>
                  <a:pt x="59" y="2"/>
                  <a:pt x="62" y="2"/>
                </a:cubicBezTo>
                <a:cubicBezTo>
                  <a:pt x="72" y="0"/>
                  <a:pt x="72" y="0"/>
                  <a:pt x="72" y="0"/>
                </a:cubicBezTo>
                <a:cubicBezTo>
                  <a:pt x="62" y="2"/>
                  <a:pt x="62" y="2"/>
                  <a:pt x="62" y="2"/>
                </a:cubicBezTo>
                <a:cubicBezTo>
                  <a:pt x="59" y="2"/>
                  <a:pt x="56" y="3"/>
                  <a:pt x="52" y="4"/>
                </a:cubicBezTo>
                <a:cubicBezTo>
                  <a:pt x="49" y="5"/>
                  <a:pt x="46" y="5"/>
                  <a:pt x="43" y="6"/>
                </a:cubicBezTo>
                <a:cubicBezTo>
                  <a:pt x="41" y="7"/>
                  <a:pt x="40" y="7"/>
                  <a:pt x="38" y="7"/>
                </a:cubicBezTo>
                <a:cubicBezTo>
                  <a:pt x="33" y="9"/>
                  <a:pt x="33" y="9"/>
                  <a:pt x="33" y="9"/>
                </a:cubicBezTo>
                <a:cubicBezTo>
                  <a:pt x="27" y="11"/>
                  <a:pt x="22" y="13"/>
                  <a:pt x="16" y="15"/>
                </a:cubicBezTo>
                <a:cubicBezTo>
                  <a:pt x="13" y="16"/>
                  <a:pt x="11" y="17"/>
                  <a:pt x="8" y="18"/>
                </a:cubicBezTo>
                <a:cubicBezTo>
                  <a:pt x="7" y="19"/>
                  <a:pt x="6" y="19"/>
                  <a:pt x="5" y="20"/>
                </a:cubicBezTo>
                <a:cubicBezTo>
                  <a:pt x="4" y="20"/>
                  <a:pt x="4" y="21"/>
                  <a:pt x="3" y="21"/>
                </a:cubicBezTo>
                <a:cubicBezTo>
                  <a:pt x="3" y="21"/>
                  <a:pt x="3" y="21"/>
                  <a:pt x="2" y="21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1" y="22"/>
                  <a:pt x="1" y="22"/>
                </a:cubicBezTo>
                <a:cubicBezTo>
                  <a:pt x="0" y="22"/>
                  <a:pt x="0" y="22"/>
                  <a:pt x="0" y="22"/>
                </a:cubicBezTo>
                <a:close/>
              </a:path>
            </a:pathLst>
          </a:cu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204"/>
          <p:cNvSpPr/>
          <p:nvPr userDrawn="1"/>
        </p:nvSpPr>
        <p:spPr bwMode="auto">
          <a:xfrm>
            <a:off x="6024563" y="6665913"/>
            <a:ext cx="134938" cy="60325"/>
          </a:xfrm>
          <a:custGeom>
            <a:avLst/>
            <a:gdLst>
              <a:gd name="T0" fmla="*/ 0 w 20"/>
              <a:gd name="T1" fmla="*/ 5 h 9"/>
              <a:gd name="T2" fmla="*/ 0 w 20"/>
              <a:gd name="T3" fmla="*/ 5 h 9"/>
              <a:gd name="T4" fmla="*/ 20 w 20"/>
              <a:gd name="T5" fmla="*/ 9 h 9"/>
              <a:gd name="T6" fmla="*/ 16 w 20"/>
              <a:gd name="T7" fmla="*/ 8 h 9"/>
              <a:gd name="T8" fmla="*/ 18 w 20"/>
              <a:gd name="T9" fmla="*/ 8 h 9"/>
              <a:gd name="T10" fmla="*/ 1 w 20"/>
              <a:gd name="T11" fmla="*/ 5 h 9"/>
              <a:gd name="T12" fmla="*/ 4 w 20"/>
              <a:gd name="T13" fmla="*/ 0 h 9"/>
              <a:gd name="T14" fmla="*/ 4 w 20"/>
              <a:gd name="T15" fmla="*/ 1 h 9"/>
              <a:gd name="T16" fmla="*/ 4 w 20"/>
              <a:gd name="T17" fmla="*/ 0 h 9"/>
              <a:gd name="T18" fmla="*/ 0 w 20"/>
              <a:gd name="T1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9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9" y="8"/>
                  <a:pt x="20" y="9"/>
                </a:cubicBezTo>
                <a:cubicBezTo>
                  <a:pt x="19" y="9"/>
                  <a:pt x="17" y="9"/>
                  <a:pt x="16" y="8"/>
                </a:cubicBezTo>
                <a:cubicBezTo>
                  <a:pt x="16" y="8"/>
                  <a:pt x="17" y="8"/>
                  <a:pt x="18" y="8"/>
                </a:cubicBezTo>
                <a:cubicBezTo>
                  <a:pt x="8" y="7"/>
                  <a:pt x="2" y="5"/>
                  <a:pt x="1" y="5"/>
                </a:cubicBezTo>
                <a:cubicBezTo>
                  <a:pt x="1" y="4"/>
                  <a:pt x="3" y="2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0" y="4"/>
                  <a:pt x="0" y="5"/>
                  <a:pt x="0" y="5"/>
                </a:cubicBezTo>
                <a:close/>
              </a:path>
            </a:pathLst>
          </a:custGeom>
          <a:solidFill>
            <a:srgbClr val="E84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3" name="组合 442"/>
          <p:cNvGrpSpPr/>
          <p:nvPr userDrawn="1"/>
        </p:nvGrpSpPr>
        <p:grpSpPr>
          <a:xfrm>
            <a:off x="4919662" y="6388894"/>
            <a:ext cx="2679681" cy="489126"/>
            <a:chOff x="5302250" y="4179887"/>
            <a:chExt cx="3035300" cy="554038"/>
          </a:xfrm>
        </p:grpSpPr>
        <p:sp>
          <p:nvSpPr>
            <p:cNvPr id="37" name="Freeform 206"/>
            <p:cNvSpPr/>
            <p:nvPr userDrawn="1"/>
          </p:nvSpPr>
          <p:spPr bwMode="auto">
            <a:xfrm>
              <a:off x="5942013" y="4376737"/>
              <a:ext cx="187325" cy="114300"/>
            </a:xfrm>
            <a:custGeom>
              <a:avLst/>
              <a:gdLst>
                <a:gd name="T0" fmla="*/ 0 w 28"/>
                <a:gd name="T1" fmla="*/ 1 h 17"/>
                <a:gd name="T2" fmla="*/ 17 w 28"/>
                <a:gd name="T3" fmla="*/ 6 h 17"/>
                <a:gd name="T4" fmla="*/ 28 w 28"/>
                <a:gd name="T5" fmla="*/ 17 h 17"/>
                <a:gd name="T6" fmla="*/ 28 w 28"/>
                <a:gd name="T7" fmla="*/ 16 h 17"/>
                <a:gd name="T8" fmla="*/ 18 w 28"/>
                <a:gd name="T9" fmla="*/ 6 h 17"/>
                <a:gd name="T10" fmla="*/ 18 w 28"/>
                <a:gd name="T11" fmla="*/ 6 h 17"/>
                <a:gd name="T12" fmla="*/ 18 w 28"/>
                <a:gd name="T13" fmla="*/ 6 h 17"/>
                <a:gd name="T14" fmla="*/ 1 w 28"/>
                <a:gd name="T15" fmla="*/ 0 h 17"/>
                <a:gd name="T16" fmla="*/ 2 w 28"/>
                <a:gd name="T17" fmla="*/ 1 h 17"/>
                <a:gd name="T18" fmla="*/ 0 w 28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0" y="1"/>
                  </a:moveTo>
                  <a:cubicBezTo>
                    <a:pt x="5" y="3"/>
                    <a:pt x="12" y="6"/>
                    <a:pt x="17" y="6"/>
                  </a:cubicBezTo>
                  <a:cubicBezTo>
                    <a:pt x="18" y="7"/>
                    <a:pt x="22" y="13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2" y="11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5"/>
                    <a:pt x="6" y="2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7"/>
            <p:cNvSpPr/>
            <p:nvPr userDrawn="1"/>
          </p:nvSpPr>
          <p:spPr bwMode="auto">
            <a:xfrm>
              <a:off x="6742113" y="4416425"/>
              <a:ext cx="552450" cy="236538"/>
            </a:xfrm>
            <a:custGeom>
              <a:avLst/>
              <a:gdLst>
                <a:gd name="T0" fmla="*/ 12 w 82"/>
                <a:gd name="T1" fmla="*/ 26 h 35"/>
                <a:gd name="T2" fmla="*/ 19 w 82"/>
                <a:gd name="T3" fmla="*/ 32 h 35"/>
                <a:gd name="T4" fmla="*/ 20 w 82"/>
                <a:gd name="T5" fmla="*/ 30 h 35"/>
                <a:gd name="T6" fmla="*/ 40 w 82"/>
                <a:gd name="T7" fmla="*/ 35 h 35"/>
                <a:gd name="T8" fmla="*/ 37 w 82"/>
                <a:gd name="T9" fmla="*/ 30 h 35"/>
                <a:gd name="T10" fmla="*/ 64 w 82"/>
                <a:gd name="T11" fmla="*/ 33 h 35"/>
                <a:gd name="T12" fmla="*/ 62 w 82"/>
                <a:gd name="T13" fmla="*/ 30 h 35"/>
                <a:gd name="T14" fmla="*/ 75 w 82"/>
                <a:gd name="T15" fmla="*/ 28 h 35"/>
                <a:gd name="T16" fmla="*/ 66 w 82"/>
                <a:gd name="T17" fmla="*/ 25 h 35"/>
                <a:gd name="T18" fmla="*/ 69 w 82"/>
                <a:gd name="T19" fmla="*/ 23 h 35"/>
                <a:gd name="T20" fmla="*/ 54 w 82"/>
                <a:gd name="T21" fmla="*/ 21 h 35"/>
                <a:gd name="T22" fmla="*/ 75 w 82"/>
                <a:gd name="T23" fmla="*/ 18 h 35"/>
                <a:gd name="T24" fmla="*/ 71 w 82"/>
                <a:gd name="T25" fmla="*/ 16 h 35"/>
                <a:gd name="T26" fmla="*/ 82 w 82"/>
                <a:gd name="T27" fmla="*/ 9 h 35"/>
                <a:gd name="T28" fmla="*/ 61 w 82"/>
                <a:gd name="T29" fmla="*/ 9 h 35"/>
                <a:gd name="T30" fmla="*/ 60 w 82"/>
                <a:gd name="T31" fmla="*/ 7 h 35"/>
                <a:gd name="T32" fmla="*/ 41 w 82"/>
                <a:gd name="T33" fmla="*/ 13 h 35"/>
                <a:gd name="T34" fmla="*/ 40 w 82"/>
                <a:gd name="T35" fmla="*/ 5 h 35"/>
                <a:gd name="T36" fmla="*/ 36 w 82"/>
                <a:gd name="T37" fmla="*/ 6 h 35"/>
                <a:gd name="T38" fmla="*/ 31 w 82"/>
                <a:gd name="T39" fmla="*/ 0 h 35"/>
                <a:gd name="T40" fmla="*/ 17 w 82"/>
                <a:gd name="T41" fmla="*/ 7 h 35"/>
                <a:gd name="T42" fmla="*/ 13 w 82"/>
                <a:gd name="T43" fmla="*/ 6 h 35"/>
                <a:gd name="T44" fmla="*/ 11 w 82"/>
                <a:gd name="T45" fmla="*/ 15 h 35"/>
                <a:gd name="T46" fmla="*/ 0 w 82"/>
                <a:gd name="T47" fmla="*/ 13 h 35"/>
                <a:gd name="T48" fmla="*/ 5 w 82"/>
                <a:gd name="T49" fmla="*/ 21 h 35"/>
                <a:gd name="T50" fmla="*/ 0 w 82"/>
                <a:gd name="T51" fmla="*/ 22 h 35"/>
                <a:gd name="T52" fmla="*/ 12 w 82"/>
                <a:gd name="T53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35">
                  <a:moveTo>
                    <a:pt x="12" y="26"/>
                  </a:moveTo>
                  <a:cubicBezTo>
                    <a:pt x="12" y="26"/>
                    <a:pt x="12" y="30"/>
                    <a:pt x="19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8" y="34"/>
                    <a:pt x="40" y="35"/>
                  </a:cubicBezTo>
                  <a:cubicBezTo>
                    <a:pt x="40" y="35"/>
                    <a:pt x="37" y="31"/>
                    <a:pt x="37" y="30"/>
                  </a:cubicBezTo>
                  <a:cubicBezTo>
                    <a:pt x="37" y="30"/>
                    <a:pt x="53" y="33"/>
                    <a:pt x="64" y="33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71" y="29"/>
                    <a:pt x="75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58" y="22"/>
                    <a:pt x="54" y="21"/>
                  </a:cubicBezTo>
                  <a:cubicBezTo>
                    <a:pt x="54" y="21"/>
                    <a:pt x="72" y="19"/>
                    <a:pt x="75" y="18"/>
                  </a:cubicBezTo>
                  <a:cubicBezTo>
                    <a:pt x="79" y="17"/>
                    <a:pt x="71" y="16"/>
                    <a:pt x="71" y="16"/>
                  </a:cubicBezTo>
                  <a:cubicBezTo>
                    <a:pt x="71" y="16"/>
                    <a:pt x="82" y="10"/>
                    <a:pt x="82" y="9"/>
                  </a:cubicBezTo>
                  <a:cubicBezTo>
                    <a:pt x="82" y="8"/>
                    <a:pt x="61" y="9"/>
                    <a:pt x="61" y="9"/>
                  </a:cubicBezTo>
                  <a:cubicBezTo>
                    <a:pt x="61" y="9"/>
                    <a:pt x="61" y="7"/>
                    <a:pt x="60" y="7"/>
                  </a:cubicBezTo>
                  <a:cubicBezTo>
                    <a:pt x="60" y="7"/>
                    <a:pt x="50" y="10"/>
                    <a:pt x="41" y="13"/>
                  </a:cubicBezTo>
                  <a:cubicBezTo>
                    <a:pt x="41" y="13"/>
                    <a:pt x="40" y="6"/>
                    <a:pt x="40" y="5"/>
                  </a:cubicBezTo>
                  <a:cubicBezTo>
                    <a:pt x="40" y="5"/>
                    <a:pt x="37" y="6"/>
                    <a:pt x="36" y="6"/>
                  </a:cubicBezTo>
                  <a:cubicBezTo>
                    <a:pt x="35" y="6"/>
                    <a:pt x="32" y="0"/>
                    <a:pt x="31" y="0"/>
                  </a:cubicBezTo>
                  <a:cubicBezTo>
                    <a:pt x="30" y="0"/>
                    <a:pt x="21" y="4"/>
                    <a:pt x="17" y="7"/>
                  </a:cubicBezTo>
                  <a:cubicBezTo>
                    <a:pt x="17" y="7"/>
                    <a:pt x="13" y="6"/>
                    <a:pt x="13" y="6"/>
                  </a:cubicBezTo>
                  <a:cubicBezTo>
                    <a:pt x="12" y="7"/>
                    <a:pt x="9" y="12"/>
                    <a:pt x="11" y="15"/>
                  </a:cubicBezTo>
                  <a:cubicBezTo>
                    <a:pt x="11" y="15"/>
                    <a:pt x="1" y="14"/>
                    <a:pt x="0" y="13"/>
                  </a:cubicBezTo>
                  <a:cubicBezTo>
                    <a:pt x="0" y="13"/>
                    <a:pt x="0" y="18"/>
                    <a:pt x="5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26"/>
                    <a:pt x="12" y="26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08"/>
            <p:cNvSpPr/>
            <p:nvPr userDrawn="1"/>
          </p:nvSpPr>
          <p:spPr bwMode="auto">
            <a:xfrm>
              <a:off x="6742113" y="4565650"/>
              <a:ext cx="120650" cy="66675"/>
            </a:xfrm>
            <a:custGeom>
              <a:avLst/>
              <a:gdLst>
                <a:gd name="T0" fmla="*/ 18 w 18"/>
                <a:gd name="T1" fmla="*/ 10 h 10"/>
                <a:gd name="T2" fmla="*/ 18 w 18"/>
                <a:gd name="T3" fmla="*/ 2 h 10"/>
                <a:gd name="T4" fmla="*/ 18 w 18"/>
                <a:gd name="T5" fmla="*/ 1 h 10"/>
                <a:gd name="T6" fmla="*/ 18 w 18"/>
                <a:gd name="T7" fmla="*/ 1 h 10"/>
                <a:gd name="T8" fmla="*/ 0 w 18"/>
                <a:gd name="T9" fmla="*/ 0 h 10"/>
                <a:gd name="T10" fmla="*/ 2 w 18"/>
                <a:gd name="T11" fmla="*/ 1 h 10"/>
                <a:gd name="T12" fmla="*/ 17 w 18"/>
                <a:gd name="T13" fmla="*/ 2 h 10"/>
                <a:gd name="T14" fmla="*/ 17 w 18"/>
                <a:gd name="T15" fmla="*/ 9 h 10"/>
                <a:gd name="T16" fmla="*/ 1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cubicBezTo>
                    <a:pt x="18" y="7"/>
                    <a:pt x="17" y="4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8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8" y="1"/>
                    <a:pt x="15" y="2"/>
                    <a:pt x="17" y="2"/>
                  </a:cubicBezTo>
                  <a:cubicBezTo>
                    <a:pt x="16" y="4"/>
                    <a:pt x="16" y="7"/>
                    <a:pt x="17" y="9"/>
                  </a:cubicBezTo>
                  <a:cubicBezTo>
                    <a:pt x="17" y="9"/>
                    <a:pt x="18" y="10"/>
                    <a:pt x="18" y="1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9"/>
            <p:cNvSpPr/>
            <p:nvPr userDrawn="1"/>
          </p:nvSpPr>
          <p:spPr bwMode="auto">
            <a:xfrm>
              <a:off x="7072313" y="4464050"/>
              <a:ext cx="180975" cy="74613"/>
            </a:xfrm>
            <a:custGeom>
              <a:avLst/>
              <a:gdLst>
                <a:gd name="T0" fmla="*/ 12 w 27"/>
                <a:gd name="T1" fmla="*/ 0 h 11"/>
                <a:gd name="T2" fmla="*/ 1 w 27"/>
                <a:gd name="T3" fmla="*/ 8 h 11"/>
                <a:gd name="T4" fmla="*/ 26 w 27"/>
                <a:gd name="T5" fmla="*/ 11 h 11"/>
                <a:gd name="T6" fmla="*/ 27 w 27"/>
                <a:gd name="T7" fmla="*/ 10 h 11"/>
                <a:gd name="T8" fmla="*/ 2 w 27"/>
                <a:gd name="T9" fmla="*/ 8 h 11"/>
                <a:gd name="T10" fmla="*/ 2 w 27"/>
                <a:gd name="T11" fmla="*/ 8 h 11"/>
                <a:gd name="T12" fmla="*/ 12 w 27"/>
                <a:gd name="T13" fmla="*/ 1 h 11"/>
                <a:gd name="T14" fmla="*/ 12 w 2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12" y="0"/>
                  </a:moveTo>
                  <a:cubicBezTo>
                    <a:pt x="7" y="3"/>
                    <a:pt x="0" y="7"/>
                    <a:pt x="1" y="8"/>
                  </a:cubicBezTo>
                  <a:cubicBezTo>
                    <a:pt x="1" y="9"/>
                    <a:pt x="16" y="10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7" y="4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0"/>
            <p:cNvSpPr/>
            <p:nvPr userDrawn="1"/>
          </p:nvSpPr>
          <p:spPr bwMode="auto">
            <a:xfrm>
              <a:off x="6742113" y="4503737"/>
              <a:ext cx="269875" cy="149225"/>
            </a:xfrm>
            <a:custGeom>
              <a:avLst/>
              <a:gdLst>
                <a:gd name="T0" fmla="*/ 0 w 40"/>
                <a:gd name="T1" fmla="*/ 0 h 22"/>
                <a:gd name="T2" fmla="*/ 18 w 40"/>
                <a:gd name="T3" fmla="*/ 10 h 22"/>
                <a:gd name="T4" fmla="*/ 38 w 40"/>
                <a:gd name="T5" fmla="*/ 22 h 22"/>
                <a:gd name="T6" fmla="*/ 40 w 40"/>
                <a:gd name="T7" fmla="*/ 22 h 22"/>
                <a:gd name="T8" fmla="*/ 40 w 40"/>
                <a:gd name="T9" fmla="*/ 22 h 22"/>
                <a:gd name="T10" fmla="*/ 19 w 40"/>
                <a:gd name="T11" fmla="*/ 10 h 22"/>
                <a:gd name="T12" fmla="*/ 2 w 40"/>
                <a:gd name="T13" fmla="*/ 1 h 22"/>
                <a:gd name="T14" fmla="*/ 0 w 40"/>
                <a:gd name="T15" fmla="*/ 0 h 22"/>
                <a:gd name="T16" fmla="*/ 0 w 4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0" y="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20" y="11"/>
                    <a:pt x="33" y="20"/>
                    <a:pt x="38" y="22"/>
                  </a:cubicBezTo>
                  <a:cubicBezTo>
                    <a:pt x="39" y="22"/>
                    <a:pt x="39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1"/>
                    <a:pt x="26" y="14"/>
                    <a:pt x="19" y="1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1"/>
            <p:cNvSpPr/>
            <p:nvPr userDrawn="1"/>
          </p:nvSpPr>
          <p:spPr bwMode="auto">
            <a:xfrm>
              <a:off x="6823075" y="4416425"/>
              <a:ext cx="423863" cy="222250"/>
            </a:xfrm>
            <a:custGeom>
              <a:avLst/>
              <a:gdLst>
                <a:gd name="T0" fmla="*/ 40 w 63"/>
                <a:gd name="T1" fmla="*/ 26 h 33"/>
                <a:gd name="T2" fmla="*/ 15 w 63"/>
                <a:gd name="T3" fmla="*/ 20 h 33"/>
                <a:gd name="T4" fmla="*/ 10 w 63"/>
                <a:gd name="T5" fmla="*/ 11 h 33"/>
                <a:gd name="T6" fmla="*/ 11 w 63"/>
                <a:gd name="T7" fmla="*/ 12 h 33"/>
                <a:gd name="T8" fmla="*/ 28 w 63"/>
                <a:gd name="T9" fmla="*/ 6 h 33"/>
                <a:gd name="T10" fmla="*/ 28 w 63"/>
                <a:gd name="T11" fmla="*/ 5 h 33"/>
                <a:gd name="T12" fmla="*/ 27 w 63"/>
                <a:gd name="T13" fmla="*/ 5 h 33"/>
                <a:gd name="T14" fmla="*/ 12 w 63"/>
                <a:gd name="T15" fmla="*/ 11 h 33"/>
                <a:gd name="T16" fmla="*/ 11 w 63"/>
                <a:gd name="T17" fmla="*/ 11 h 33"/>
                <a:gd name="T18" fmla="*/ 20 w 63"/>
                <a:gd name="T19" fmla="*/ 0 h 33"/>
                <a:gd name="T20" fmla="*/ 19 w 63"/>
                <a:gd name="T21" fmla="*/ 0 h 33"/>
                <a:gd name="T22" fmla="*/ 19 w 63"/>
                <a:gd name="T23" fmla="*/ 0 h 33"/>
                <a:gd name="T24" fmla="*/ 10 w 63"/>
                <a:gd name="T25" fmla="*/ 10 h 33"/>
                <a:gd name="T26" fmla="*/ 0 w 63"/>
                <a:gd name="T27" fmla="*/ 6 h 33"/>
                <a:gd name="T28" fmla="*/ 0 w 63"/>
                <a:gd name="T29" fmla="*/ 7 h 33"/>
                <a:gd name="T30" fmla="*/ 9 w 63"/>
                <a:gd name="T31" fmla="*/ 11 h 33"/>
                <a:gd name="T32" fmla="*/ 14 w 63"/>
                <a:gd name="T33" fmla="*/ 21 h 33"/>
                <a:gd name="T34" fmla="*/ 39 w 63"/>
                <a:gd name="T35" fmla="*/ 27 h 33"/>
                <a:gd name="T36" fmla="*/ 38 w 63"/>
                <a:gd name="T37" fmla="*/ 27 h 33"/>
                <a:gd name="T38" fmla="*/ 51 w 63"/>
                <a:gd name="T39" fmla="*/ 33 h 33"/>
                <a:gd name="T40" fmla="*/ 52 w 63"/>
                <a:gd name="T41" fmla="*/ 33 h 33"/>
                <a:gd name="T42" fmla="*/ 52 w 63"/>
                <a:gd name="T43" fmla="*/ 32 h 33"/>
                <a:gd name="T44" fmla="*/ 40 w 63"/>
                <a:gd name="T45" fmla="*/ 27 h 33"/>
                <a:gd name="T46" fmla="*/ 40 w 63"/>
                <a:gd name="T47" fmla="*/ 27 h 33"/>
                <a:gd name="T48" fmla="*/ 62 w 63"/>
                <a:gd name="T49" fmla="*/ 28 h 33"/>
                <a:gd name="T50" fmla="*/ 63 w 63"/>
                <a:gd name="T51" fmla="*/ 28 h 33"/>
                <a:gd name="T52" fmla="*/ 62 w 63"/>
                <a:gd name="T53" fmla="*/ 28 h 33"/>
                <a:gd name="T54" fmla="*/ 42 w 63"/>
                <a:gd name="T55" fmla="*/ 26 h 33"/>
                <a:gd name="T56" fmla="*/ 57 w 63"/>
                <a:gd name="T57" fmla="*/ 23 h 33"/>
                <a:gd name="T58" fmla="*/ 57 w 63"/>
                <a:gd name="T59" fmla="*/ 23 h 33"/>
                <a:gd name="T60" fmla="*/ 56 w 63"/>
                <a:gd name="T61" fmla="*/ 23 h 33"/>
                <a:gd name="T62" fmla="*/ 40 w 63"/>
                <a:gd name="T6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33">
                  <a:moveTo>
                    <a:pt x="40" y="26"/>
                  </a:moveTo>
                  <a:cubicBezTo>
                    <a:pt x="31" y="25"/>
                    <a:pt x="21" y="23"/>
                    <a:pt x="15" y="20"/>
                  </a:cubicBezTo>
                  <a:cubicBezTo>
                    <a:pt x="10" y="18"/>
                    <a:pt x="9" y="15"/>
                    <a:pt x="10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22" y="8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0" y="9"/>
                    <a:pt x="13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2" y="7"/>
                    <a:pt x="16" y="3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3"/>
                    <a:pt x="11" y="6"/>
                    <a:pt x="10" y="10"/>
                  </a:cubicBezTo>
                  <a:cubicBezTo>
                    <a:pt x="7" y="9"/>
                    <a:pt x="4" y="8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7" y="10"/>
                    <a:pt x="9" y="11"/>
                  </a:cubicBezTo>
                  <a:cubicBezTo>
                    <a:pt x="8" y="15"/>
                    <a:pt x="9" y="18"/>
                    <a:pt x="14" y="21"/>
                  </a:cubicBezTo>
                  <a:cubicBezTo>
                    <a:pt x="20" y="24"/>
                    <a:pt x="29" y="25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46" y="30"/>
                    <a:pt x="51" y="33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6" y="30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8" y="28"/>
                    <a:pt x="56" y="28"/>
                    <a:pt x="62" y="28"/>
                  </a:cubicBezTo>
                  <a:cubicBezTo>
                    <a:pt x="62" y="28"/>
                    <a:pt x="63" y="28"/>
                    <a:pt x="63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7" y="28"/>
                    <a:pt x="49" y="27"/>
                    <a:pt x="42" y="26"/>
                  </a:cubicBezTo>
                  <a:cubicBezTo>
                    <a:pt x="45" y="26"/>
                    <a:pt x="51" y="25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46" y="25"/>
                    <a:pt x="42" y="26"/>
                    <a:pt x="40" y="2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2"/>
            <p:cNvSpPr/>
            <p:nvPr userDrawn="1"/>
          </p:nvSpPr>
          <p:spPr bwMode="auto">
            <a:xfrm>
              <a:off x="6708775" y="4491037"/>
              <a:ext cx="490538" cy="155575"/>
            </a:xfrm>
            <a:custGeom>
              <a:avLst/>
              <a:gdLst>
                <a:gd name="T0" fmla="*/ 0 w 73"/>
                <a:gd name="T1" fmla="*/ 22 h 23"/>
                <a:gd name="T2" fmla="*/ 0 w 73"/>
                <a:gd name="T3" fmla="*/ 22 h 23"/>
                <a:gd name="T4" fmla="*/ 1 w 73"/>
                <a:gd name="T5" fmla="*/ 22 h 23"/>
                <a:gd name="T6" fmla="*/ 1 w 73"/>
                <a:gd name="T7" fmla="*/ 22 h 23"/>
                <a:gd name="T8" fmla="*/ 2 w 73"/>
                <a:gd name="T9" fmla="*/ 21 h 23"/>
                <a:gd name="T10" fmla="*/ 4 w 73"/>
                <a:gd name="T11" fmla="*/ 20 h 23"/>
                <a:gd name="T12" fmla="*/ 7 w 73"/>
                <a:gd name="T13" fmla="*/ 18 h 23"/>
                <a:gd name="T14" fmla="*/ 15 w 73"/>
                <a:gd name="T15" fmla="*/ 15 h 23"/>
                <a:gd name="T16" fmla="*/ 33 w 73"/>
                <a:gd name="T17" fmla="*/ 9 h 23"/>
                <a:gd name="T18" fmla="*/ 38 w 73"/>
                <a:gd name="T19" fmla="*/ 8 h 23"/>
                <a:gd name="T20" fmla="*/ 43 w 73"/>
                <a:gd name="T21" fmla="*/ 6 h 23"/>
                <a:gd name="T22" fmla="*/ 53 w 73"/>
                <a:gd name="T23" fmla="*/ 4 h 23"/>
                <a:gd name="T24" fmla="*/ 63 w 73"/>
                <a:gd name="T25" fmla="*/ 2 h 23"/>
                <a:gd name="T26" fmla="*/ 73 w 73"/>
                <a:gd name="T27" fmla="*/ 0 h 23"/>
                <a:gd name="T28" fmla="*/ 63 w 73"/>
                <a:gd name="T29" fmla="*/ 2 h 23"/>
                <a:gd name="T30" fmla="*/ 53 w 73"/>
                <a:gd name="T31" fmla="*/ 5 h 23"/>
                <a:gd name="T32" fmla="*/ 43 w 73"/>
                <a:gd name="T33" fmla="*/ 7 h 23"/>
                <a:gd name="T34" fmla="*/ 39 w 73"/>
                <a:gd name="T35" fmla="*/ 8 h 23"/>
                <a:gd name="T36" fmla="*/ 34 w 73"/>
                <a:gd name="T37" fmla="*/ 9 h 23"/>
                <a:gd name="T38" fmla="*/ 17 w 73"/>
                <a:gd name="T39" fmla="*/ 15 h 23"/>
                <a:gd name="T40" fmla="*/ 9 w 73"/>
                <a:gd name="T41" fmla="*/ 19 h 23"/>
                <a:gd name="T42" fmla="*/ 5 w 73"/>
                <a:gd name="T43" fmla="*/ 21 h 23"/>
                <a:gd name="T44" fmla="*/ 4 w 73"/>
                <a:gd name="T45" fmla="*/ 22 h 23"/>
                <a:gd name="T46" fmla="*/ 3 w 73"/>
                <a:gd name="T47" fmla="*/ 22 h 23"/>
                <a:gd name="T48" fmla="*/ 3 w 73"/>
                <a:gd name="T49" fmla="*/ 22 h 23"/>
                <a:gd name="T50" fmla="*/ 3 w 73"/>
                <a:gd name="T51" fmla="*/ 22 h 23"/>
                <a:gd name="T52" fmla="*/ 2 w 73"/>
                <a:gd name="T53" fmla="*/ 22 h 23"/>
                <a:gd name="T54" fmla="*/ 1 w 73"/>
                <a:gd name="T55" fmla="*/ 23 h 23"/>
                <a:gd name="T56" fmla="*/ 0 w 73"/>
                <a:gd name="T5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5" y="19"/>
                    <a:pt x="6" y="19"/>
                    <a:pt x="7" y="18"/>
                  </a:cubicBezTo>
                  <a:cubicBezTo>
                    <a:pt x="10" y="17"/>
                    <a:pt x="13" y="16"/>
                    <a:pt x="15" y="15"/>
                  </a:cubicBezTo>
                  <a:cubicBezTo>
                    <a:pt x="21" y="13"/>
                    <a:pt x="27" y="11"/>
                    <a:pt x="33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1" y="7"/>
                    <a:pt x="43" y="6"/>
                  </a:cubicBezTo>
                  <a:cubicBezTo>
                    <a:pt x="46" y="6"/>
                    <a:pt x="49" y="5"/>
                    <a:pt x="53" y="4"/>
                  </a:cubicBezTo>
                  <a:cubicBezTo>
                    <a:pt x="56" y="4"/>
                    <a:pt x="59" y="3"/>
                    <a:pt x="63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50" y="5"/>
                    <a:pt x="46" y="6"/>
                    <a:pt x="43" y="7"/>
                  </a:cubicBezTo>
                  <a:cubicBezTo>
                    <a:pt x="42" y="7"/>
                    <a:pt x="40" y="8"/>
                    <a:pt x="39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8" y="11"/>
                    <a:pt x="22" y="13"/>
                    <a:pt x="17" y="15"/>
                  </a:cubicBezTo>
                  <a:cubicBezTo>
                    <a:pt x="14" y="16"/>
                    <a:pt x="11" y="18"/>
                    <a:pt x="9" y="19"/>
                  </a:cubicBezTo>
                  <a:cubicBezTo>
                    <a:pt x="8" y="19"/>
                    <a:pt x="6" y="20"/>
                    <a:pt x="5" y="21"/>
                  </a:cubicBezTo>
                  <a:cubicBezTo>
                    <a:pt x="5" y="21"/>
                    <a:pt x="4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3"/>
                    <a:pt x="0" y="22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13"/>
            <p:cNvSpPr/>
            <p:nvPr userDrawn="1"/>
          </p:nvSpPr>
          <p:spPr bwMode="auto">
            <a:xfrm>
              <a:off x="6991350" y="4497387"/>
              <a:ext cx="141288" cy="68263"/>
            </a:xfrm>
            <a:custGeom>
              <a:avLst/>
              <a:gdLst>
                <a:gd name="T0" fmla="*/ 0 w 21"/>
                <a:gd name="T1" fmla="*/ 6 h 10"/>
                <a:gd name="T2" fmla="*/ 0 w 21"/>
                <a:gd name="T3" fmla="*/ 6 h 10"/>
                <a:gd name="T4" fmla="*/ 21 w 21"/>
                <a:gd name="T5" fmla="*/ 10 h 10"/>
                <a:gd name="T6" fmla="*/ 17 w 21"/>
                <a:gd name="T7" fmla="*/ 9 h 10"/>
                <a:gd name="T8" fmla="*/ 18 w 21"/>
                <a:gd name="T9" fmla="*/ 9 h 10"/>
                <a:gd name="T10" fmla="*/ 1 w 21"/>
                <a:gd name="T11" fmla="*/ 5 h 10"/>
                <a:gd name="T12" fmla="*/ 5 w 21"/>
                <a:gd name="T13" fmla="*/ 1 h 10"/>
                <a:gd name="T14" fmla="*/ 4 w 21"/>
                <a:gd name="T15" fmla="*/ 1 h 10"/>
                <a:gd name="T16" fmla="*/ 4 w 21"/>
                <a:gd name="T17" fmla="*/ 0 h 10"/>
                <a:gd name="T18" fmla="*/ 0 w 21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9" y="9"/>
                    <a:pt x="21" y="10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9" y="8"/>
                    <a:pt x="2" y="6"/>
                    <a:pt x="1" y="5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4"/>
            <p:cNvSpPr/>
            <p:nvPr userDrawn="1"/>
          </p:nvSpPr>
          <p:spPr bwMode="auto">
            <a:xfrm>
              <a:off x="6810375" y="4518025"/>
              <a:ext cx="187325" cy="114300"/>
            </a:xfrm>
            <a:custGeom>
              <a:avLst/>
              <a:gdLst>
                <a:gd name="T0" fmla="*/ 0 w 28"/>
                <a:gd name="T1" fmla="*/ 0 h 17"/>
                <a:gd name="T2" fmla="*/ 16 w 28"/>
                <a:gd name="T3" fmla="*/ 6 h 17"/>
                <a:gd name="T4" fmla="*/ 28 w 28"/>
                <a:gd name="T5" fmla="*/ 17 h 17"/>
                <a:gd name="T6" fmla="*/ 27 w 28"/>
                <a:gd name="T7" fmla="*/ 15 h 17"/>
                <a:gd name="T8" fmla="*/ 17 w 28"/>
                <a:gd name="T9" fmla="*/ 6 h 17"/>
                <a:gd name="T10" fmla="*/ 17 w 28"/>
                <a:gd name="T11" fmla="*/ 5 h 17"/>
                <a:gd name="T12" fmla="*/ 17 w 28"/>
                <a:gd name="T13" fmla="*/ 5 h 17"/>
                <a:gd name="T14" fmla="*/ 1 w 28"/>
                <a:gd name="T15" fmla="*/ 0 h 17"/>
                <a:gd name="T16" fmla="*/ 1 w 28"/>
                <a:gd name="T17" fmla="*/ 0 h 17"/>
                <a:gd name="T18" fmla="*/ 0 w 28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7">
                  <a:moveTo>
                    <a:pt x="0" y="0"/>
                  </a:moveTo>
                  <a:cubicBezTo>
                    <a:pt x="4" y="2"/>
                    <a:pt x="11" y="5"/>
                    <a:pt x="16" y="6"/>
                  </a:cubicBezTo>
                  <a:cubicBezTo>
                    <a:pt x="17" y="7"/>
                    <a:pt x="22" y="13"/>
                    <a:pt x="28" y="17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1" y="11"/>
                    <a:pt x="18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5"/>
                    <a:pt x="5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5"/>
            <p:cNvSpPr/>
            <p:nvPr userDrawn="1"/>
          </p:nvSpPr>
          <p:spPr bwMode="auto">
            <a:xfrm>
              <a:off x="5302250" y="4179887"/>
              <a:ext cx="330200" cy="128588"/>
            </a:xfrm>
            <a:custGeom>
              <a:avLst/>
              <a:gdLst>
                <a:gd name="T0" fmla="*/ 12 w 49"/>
                <a:gd name="T1" fmla="*/ 13 h 19"/>
                <a:gd name="T2" fmla="*/ 1 w 49"/>
                <a:gd name="T3" fmla="*/ 9 h 19"/>
                <a:gd name="T4" fmla="*/ 11 w 49"/>
                <a:gd name="T5" fmla="*/ 6 h 19"/>
                <a:gd name="T6" fmla="*/ 10 w 49"/>
                <a:gd name="T7" fmla="*/ 2 h 19"/>
                <a:gd name="T8" fmla="*/ 22 w 49"/>
                <a:gd name="T9" fmla="*/ 5 h 19"/>
                <a:gd name="T10" fmla="*/ 23 w 49"/>
                <a:gd name="T11" fmla="*/ 1 h 19"/>
                <a:gd name="T12" fmla="*/ 31 w 49"/>
                <a:gd name="T13" fmla="*/ 4 h 19"/>
                <a:gd name="T14" fmla="*/ 35 w 49"/>
                <a:gd name="T15" fmla="*/ 2 h 19"/>
                <a:gd name="T16" fmla="*/ 43 w 49"/>
                <a:gd name="T17" fmla="*/ 6 h 19"/>
                <a:gd name="T18" fmla="*/ 47 w 49"/>
                <a:gd name="T19" fmla="*/ 12 h 19"/>
                <a:gd name="T20" fmla="*/ 34 w 49"/>
                <a:gd name="T21" fmla="*/ 18 h 19"/>
                <a:gd name="T22" fmla="*/ 32 w 49"/>
                <a:gd name="T23" fmla="*/ 15 h 19"/>
                <a:gd name="T24" fmla="*/ 23 w 49"/>
                <a:gd name="T25" fmla="*/ 18 h 19"/>
                <a:gd name="T26" fmla="*/ 22 w 49"/>
                <a:gd name="T27" fmla="*/ 15 h 19"/>
                <a:gd name="T28" fmla="*/ 11 w 49"/>
                <a:gd name="T29" fmla="*/ 17 h 19"/>
                <a:gd name="T30" fmla="*/ 12 w 49"/>
                <a:gd name="T3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9">
                  <a:moveTo>
                    <a:pt x="12" y="13"/>
                  </a:moveTo>
                  <a:cubicBezTo>
                    <a:pt x="12" y="13"/>
                    <a:pt x="1" y="13"/>
                    <a:pt x="1" y="9"/>
                  </a:cubicBezTo>
                  <a:cubicBezTo>
                    <a:pt x="0" y="6"/>
                    <a:pt x="11" y="6"/>
                    <a:pt x="11" y="6"/>
                  </a:cubicBezTo>
                  <a:cubicBezTo>
                    <a:pt x="11" y="6"/>
                    <a:pt x="6" y="4"/>
                    <a:pt x="10" y="2"/>
                  </a:cubicBezTo>
                  <a:cubicBezTo>
                    <a:pt x="15" y="0"/>
                    <a:pt x="22" y="5"/>
                    <a:pt x="22" y="5"/>
                  </a:cubicBezTo>
                  <a:cubicBezTo>
                    <a:pt x="22" y="5"/>
                    <a:pt x="20" y="2"/>
                    <a:pt x="23" y="1"/>
                  </a:cubicBezTo>
                  <a:cubicBezTo>
                    <a:pt x="28" y="0"/>
                    <a:pt x="31" y="4"/>
                    <a:pt x="31" y="4"/>
                  </a:cubicBezTo>
                  <a:cubicBezTo>
                    <a:pt x="31" y="4"/>
                    <a:pt x="31" y="2"/>
                    <a:pt x="35" y="2"/>
                  </a:cubicBezTo>
                  <a:cubicBezTo>
                    <a:pt x="38" y="2"/>
                    <a:pt x="42" y="5"/>
                    <a:pt x="43" y="6"/>
                  </a:cubicBezTo>
                  <a:cubicBezTo>
                    <a:pt x="46" y="8"/>
                    <a:pt x="49" y="10"/>
                    <a:pt x="47" y="12"/>
                  </a:cubicBezTo>
                  <a:cubicBezTo>
                    <a:pt x="46" y="13"/>
                    <a:pt x="37" y="19"/>
                    <a:pt x="34" y="18"/>
                  </a:cubicBezTo>
                  <a:cubicBezTo>
                    <a:pt x="30" y="17"/>
                    <a:pt x="32" y="15"/>
                    <a:pt x="32" y="15"/>
                  </a:cubicBezTo>
                  <a:cubicBezTo>
                    <a:pt x="32" y="15"/>
                    <a:pt x="26" y="19"/>
                    <a:pt x="23" y="18"/>
                  </a:cubicBezTo>
                  <a:cubicBezTo>
                    <a:pt x="19" y="16"/>
                    <a:pt x="22" y="15"/>
                    <a:pt x="22" y="15"/>
                  </a:cubicBezTo>
                  <a:cubicBezTo>
                    <a:pt x="22" y="15"/>
                    <a:pt x="16" y="18"/>
                    <a:pt x="11" y="17"/>
                  </a:cubicBezTo>
                  <a:cubicBezTo>
                    <a:pt x="6" y="16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D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6"/>
            <p:cNvSpPr/>
            <p:nvPr userDrawn="1"/>
          </p:nvSpPr>
          <p:spPr bwMode="auto">
            <a:xfrm>
              <a:off x="5356225" y="4206875"/>
              <a:ext cx="336550" cy="74613"/>
            </a:xfrm>
            <a:custGeom>
              <a:avLst/>
              <a:gdLst>
                <a:gd name="T0" fmla="*/ 33 w 50"/>
                <a:gd name="T1" fmla="*/ 6 h 11"/>
                <a:gd name="T2" fmla="*/ 26 w 50"/>
                <a:gd name="T3" fmla="*/ 6 h 11"/>
                <a:gd name="T4" fmla="*/ 23 w 50"/>
                <a:gd name="T5" fmla="*/ 6 h 11"/>
                <a:gd name="T6" fmla="*/ 18 w 50"/>
                <a:gd name="T7" fmla="*/ 0 h 11"/>
                <a:gd name="T8" fmla="*/ 21 w 50"/>
                <a:gd name="T9" fmla="*/ 6 h 11"/>
                <a:gd name="T10" fmla="*/ 15 w 50"/>
                <a:gd name="T11" fmla="*/ 6 h 11"/>
                <a:gd name="T12" fmla="*/ 7 w 50"/>
                <a:gd name="T13" fmla="*/ 0 h 11"/>
                <a:gd name="T14" fmla="*/ 14 w 50"/>
                <a:gd name="T15" fmla="*/ 6 h 11"/>
                <a:gd name="T16" fmla="*/ 0 w 50"/>
                <a:gd name="T17" fmla="*/ 6 h 11"/>
                <a:gd name="T18" fmla="*/ 14 w 50"/>
                <a:gd name="T19" fmla="*/ 7 h 11"/>
                <a:gd name="T20" fmla="*/ 14 w 50"/>
                <a:gd name="T21" fmla="*/ 7 h 11"/>
                <a:gd name="T22" fmla="*/ 8 w 50"/>
                <a:gd name="T23" fmla="*/ 10 h 11"/>
                <a:gd name="T24" fmla="*/ 15 w 50"/>
                <a:gd name="T25" fmla="*/ 7 h 11"/>
                <a:gd name="T26" fmla="*/ 15 w 50"/>
                <a:gd name="T27" fmla="*/ 7 h 11"/>
                <a:gd name="T28" fmla="*/ 21 w 50"/>
                <a:gd name="T29" fmla="*/ 7 h 11"/>
                <a:gd name="T30" fmla="*/ 17 w 50"/>
                <a:gd name="T31" fmla="*/ 11 h 11"/>
                <a:gd name="T32" fmla="*/ 22 w 50"/>
                <a:gd name="T33" fmla="*/ 7 h 11"/>
                <a:gd name="T34" fmla="*/ 32 w 50"/>
                <a:gd name="T35" fmla="*/ 8 h 11"/>
                <a:gd name="T36" fmla="*/ 27 w 50"/>
                <a:gd name="T37" fmla="*/ 10 h 11"/>
                <a:gd name="T38" fmla="*/ 34 w 50"/>
                <a:gd name="T39" fmla="*/ 8 h 11"/>
                <a:gd name="T40" fmla="*/ 49 w 50"/>
                <a:gd name="T41" fmla="*/ 7 h 11"/>
                <a:gd name="T42" fmla="*/ 35 w 50"/>
                <a:gd name="T43" fmla="*/ 6 h 11"/>
                <a:gd name="T44" fmla="*/ 28 w 50"/>
                <a:gd name="T45" fmla="*/ 1 h 11"/>
                <a:gd name="T46" fmla="*/ 33 w 50"/>
                <a:gd name="T4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1">
                  <a:moveTo>
                    <a:pt x="33" y="6"/>
                  </a:moveTo>
                  <a:cubicBezTo>
                    <a:pt x="30" y="6"/>
                    <a:pt x="28" y="6"/>
                    <a:pt x="26" y="6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7" y="6"/>
                    <a:pt x="15" y="6"/>
                  </a:cubicBezTo>
                  <a:cubicBezTo>
                    <a:pt x="13" y="5"/>
                    <a:pt x="7" y="0"/>
                    <a:pt x="7" y="0"/>
                  </a:cubicBezTo>
                  <a:cubicBezTo>
                    <a:pt x="7" y="0"/>
                    <a:pt x="12" y="5"/>
                    <a:pt x="14" y="6"/>
                  </a:cubicBezTo>
                  <a:cubicBezTo>
                    <a:pt x="6" y="6"/>
                    <a:pt x="0" y="6"/>
                    <a:pt x="0" y="6"/>
                  </a:cubicBezTo>
                  <a:cubicBezTo>
                    <a:pt x="0" y="6"/>
                    <a:pt x="6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7" y="10"/>
                    <a:pt x="8" y="10"/>
                  </a:cubicBezTo>
                  <a:cubicBezTo>
                    <a:pt x="10" y="10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6" y="7"/>
                    <a:pt x="29" y="7"/>
                    <a:pt x="32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42" y="8"/>
                    <a:pt x="48" y="7"/>
                    <a:pt x="49" y="7"/>
                  </a:cubicBezTo>
                  <a:cubicBezTo>
                    <a:pt x="50" y="5"/>
                    <a:pt x="43" y="6"/>
                    <a:pt x="35" y="6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93"/>
            <p:cNvSpPr/>
            <p:nvPr userDrawn="1"/>
          </p:nvSpPr>
          <p:spPr bwMode="auto">
            <a:xfrm>
              <a:off x="6997700" y="4341812"/>
              <a:ext cx="592138" cy="257175"/>
            </a:xfrm>
            <a:custGeom>
              <a:avLst/>
              <a:gdLst>
                <a:gd name="T0" fmla="*/ 13 w 88"/>
                <a:gd name="T1" fmla="*/ 28 h 38"/>
                <a:gd name="T2" fmla="*/ 21 w 88"/>
                <a:gd name="T3" fmla="*/ 35 h 38"/>
                <a:gd name="T4" fmla="*/ 21 w 88"/>
                <a:gd name="T5" fmla="*/ 32 h 38"/>
                <a:gd name="T6" fmla="*/ 43 w 88"/>
                <a:gd name="T7" fmla="*/ 38 h 38"/>
                <a:gd name="T8" fmla="*/ 40 w 88"/>
                <a:gd name="T9" fmla="*/ 33 h 38"/>
                <a:gd name="T10" fmla="*/ 69 w 88"/>
                <a:gd name="T11" fmla="*/ 35 h 38"/>
                <a:gd name="T12" fmla="*/ 67 w 88"/>
                <a:gd name="T13" fmla="*/ 32 h 38"/>
                <a:gd name="T14" fmla="*/ 80 w 88"/>
                <a:gd name="T15" fmla="*/ 30 h 38"/>
                <a:gd name="T16" fmla="*/ 71 w 88"/>
                <a:gd name="T17" fmla="*/ 27 h 38"/>
                <a:gd name="T18" fmla="*/ 74 w 88"/>
                <a:gd name="T19" fmla="*/ 25 h 38"/>
                <a:gd name="T20" fmla="*/ 58 w 88"/>
                <a:gd name="T21" fmla="*/ 23 h 38"/>
                <a:gd name="T22" fmla="*/ 81 w 88"/>
                <a:gd name="T23" fmla="*/ 19 h 38"/>
                <a:gd name="T24" fmla="*/ 77 w 88"/>
                <a:gd name="T25" fmla="*/ 17 h 38"/>
                <a:gd name="T26" fmla="*/ 88 w 88"/>
                <a:gd name="T27" fmla="*/ 10 h 38"/>
                <a:gd name="T28" fmla="*/ 66 w 88"/>
                <a:gd name="T29" fmla="*/ 10 h 38"/>
                <a:gd name="T30" fmla="*/ 65 w 88"/>
                <a:gd name="T31" fmla="*/ 8 h 38"/>
                <a:gd name="T32" fmla="*/ 44 w 88"/>
                <a:gd name="T33" fmla="*/ 14 h 38"/>
                <a:gd name="T34" fmla="*/ 43 w 88"/>
                <a:gd name="T35" fmla="*/ 6 h 38"/>
                <a:gd name="T36" fmla="*/ 39 w 88"/>
                <a:gd name="T37" fmla="*/ 7 h 38"/>
                <a:gd name="T38" fmla="*/ 33 w 88"/>
                <a:gd name="T39" fmla="*/ 0 h 38"/>
                <a:gd name="T40" fmla="*/ 18 w 88"/>
                <a:gd name="T41" fmla="*/ 8 h 38"/>
                <a:gd name="T42" fmla="*/ 13 w 88"/>
                <a:gd name="T43" fmla="*/ 7 h 38"/>
                <a:gd name="T44" fmla="*/ 12 w 88"/>
                <a:gd name="T45" fmla="*/ 17 h 38"/>
                <a:gd name="T46" fmla="*/ 0 w 88"/>
                <a:gd name="T47" fmla="*/ 15 h 38"/>
                <a:gd name="T48" fmla="*/ 5 w 88"/>
                <a:gd name="T49" fmla="*/ 23 h 38"/>
                <a:gd name="T50" fmla="*/ 0 w 88"/>
                <a:gd name="T51" fmla="*/ 24 h 38"/>
                <a:gd name="T52" fmla="*/ 13 w 88"/>
                <a:gd name="T5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8">
                  <a:moveTo>
                    <a:pt x="13" y="28"/>
                  </a:moveTo>
                  <a:cubicBezTo>
                    <a:pt x="13" y="28"/>
                    <a:pt x="13" y="32"/>
                    <a:pt x="21" y="3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30" y="37"/>
                    <a:pt x="43" y="38"/>
                  </a:cubicBezTo>
                  <a:cubicBezTo>
                    <a:pt x="43" y="38"/>
                    <a:pt x="40" y="34"/>
                    <a:pt x="40" y="33"/>
                  </a:cubicBezTo>
                  <a:cubicBezTo>
                    <a:pt x="40" y="33"/>
                    <a:pt x="57" y="36"/>
                    <a:pt x="69" y="35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76" y="31"/>
                    <a:pt x="80" y="30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62" y="24"/>
                    <a:pt x="58" y="23"/>
                  </a:cubicBezTo>
                  <a:cubicBezTo>
                    <a:pt x="58" y="23"/>
                    <a:pt x="77" y="20"/>
                    <a:pt x="81" y="19"/>
                  </a:cubicBezTo>
                  <a:cubicBezTo>
                    <a:pt x="85" y="18"/>
                    <a:pt x="77" y="17"/>
                    <a:pt x="77" y="17"/>
                  </a:cubicBezTo>
                  <a:cubicBezTo>
                    <a:pt x="77" y="17"/>
                    <a:pt x="88" y="11"/>
                    <a:pt x="88" y="10"/>
                  </a:cubicBezTo>
                  <a:cubicBezTo>
                    <a:pt x="88" y="9"/>
                    <a:pt x="66" y="10"/>
                    <a:pt x="66" y="10"/>
                  </a:cubicBezTo>
                  <a:cubicBezTo>
                    <a:pt x="66" y="10"/>
                    <a:pt x="66" y="8"/>
                    <a:pt x="65" y="8"/>
                  </a:cubicBezTo>
                  <a:cubicBezTo>
                    <a:pt x="64" y="8"/>
                    <a:pt x="53" y="11"/>
                    <a:pt x="44" y="14"/>
                  </a:cubicBezTo>
                  <a:cubicBezTo>
                    <a:pt x="44" y="14"/>
                    <a:pt x="43" y="7"/>
                    <a:pt x="43" y="6"/>
                  </a:cubicBezTo>
                  <a:cubicBezTo>
                    <a:pt x="43" y="5"/>
                    <a:pt x="39" y="7"/>
                    <a:pt x="39" y="7"/>
                  </a:cubicBezTo>
                  <a:cubicBezTo>
                    <a:pt x="38" y="7"/>
                    <a:pt x="34" y="0"/>
                    <a:pt x="33" y="0"/>
                  </a:cubicBezTo>
                  <a:cubicBezTo>
                    <a:pt x="33" y="0"/>
                    <a:pt x="22" y="5"/>
                    <a:pt x="18" y="8"/>
                  </a:cubicBezTo>
                  <a:cubicBezTo>
                    <a:pt x="18" y="8"/>
                    <a:pt x="14" y="6"/>
                    <a:pt x="13" y="7"/>
                  </a:cubicBezTo>
                  <a:cubicBezTo>
                    <a:pt x="13" y="7"/>
                    <a:pt x="9" y="13"/>
                    <a:pt x="12" y="17"/>
                  </a:cubicBezTo>
                  <a:cubicBezTo>
                    <a:pt x="12" y="17"/>
                    <a:pt x="1" y="15"/>
                    <a:pt x="0" y="15"/>
                  </a:cubicBezTo>
                  <a:cubicBezTo>
                    <a:pt x="0" y="15"/>
                    <a:pt x="0" y="20"/>
                    <a:pt x="5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6" y="28"/>
                    <a:pt x="13" y="28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94"/>
            <p:cNvSpPr/>
            <p:nvPr userDrawn="1"/>
          </p:nvSpPr>
          <p:spPr bwMode="auto">
            <a:xfrm>
              <a:off x="6997700" y="4503737"/>
              <a:ext cx="134938" cy="68263"/>
            </a:xfrm>
            <a:custGeom>
              <a:avLst/>
              <a:gdLst>
                <a:gd name="T0" fmla="*/ 20 w 20"/>
                <a:gd name="T1" fmla="*/ 10 h 10"/>
                <a:gd name="T2" fmla="*/ 19 w 20"/>
                <a:gd name="T3" fmla="*/ 2 h 10"/>
                <a:gd name="T4" fmla="*/ 20 w 20"/>
                <a:gd name="T5" fmla="*/ 1 h 10"/>
                <a:gd name="T6" fmla="*/ 19 w 20"/>
                <a:gd name="T7" fmla="*/ 1 h 10"/>
                <a:gd name="T8" fmla="*/ 0 w 20"/>
                <a:gd name="T9" fmla="*/ 0 h 10"/>
                <a:gd name="T10" fmla="*/ 2 w 20"/>
                <a:gd name="T11" fmla="*/ 0 h 10"/>
                <a:gd name="T12" fmla="*/ 18 w 20"/>
                <a:gd name="T13" fmla="*/ 2 h 10"/>
                <a:gd name="T14" fmla="*/ 18 w 20"/>
                <a:gd name="T15" fmla="*/ 10 h 10"/>
                <a:gd name="T16" fmla="*/ 20 w 2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9" y="7"/>
                    <a:pt x="18" y="4"/>
                    <a:pt x="19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8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" y="1"/>
                    <a:pt x="16" y="2"/>
                    <a:pt x="18" y="2"/>
                  </a:cubicBezTo>
                  <a:cubicBezTo>
                    <a:pt x="17" y="4"/>
                    <a:pt x="17" y="7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95"/>
            <p:cNvSpPr/>
            <p:nvPr userDrawn="1"/>
          </p:nvSpPr>
          <p:spPr bwMode="auto">
            <a:xfrm>
              <a:off x="7354888" y="4395787"/>
              <a:ext cx="195263" cy="74613"/>
            </a:xfrm>
            <a:custGeom>
              <a:avLst/>
              <a:gdLst>
                <a:gd name="T0" fmla="*/ 12 w 29"/>
                <a:gd name="T1" fmla="*/ 0 h 11"/>
                <a:gd name="T2" fmla="*/ 0 w 29"/>
                <a:gd name="T3" fmla="*/ 8 h 11"/>
                <a:gd name="T4" fmla="*/ 28 w 29"/>
                <a:gd name="T5" fmla="*/ 11 h 11"/>
                <a:gd name="T6" fmla="*/ 29 w 29"/>
                <a:gd name="T7" fmla="*/ 11 h 11"/>
                <a:gd name="T8" fmla="*/ 1 w 29"/>
                <a:gd name="T9" fmla="*/ 8 h 11"/>
                <a:gd name="T10" fmla="*/ 1 w 29"/>
                <a:gd name="T11" fmla="*/ 8 h 11"/>
                <a:gd name="T12" fmla="*/ 12 w 29"/>
                <a:gd name="T13" fmla="*/ 0 h 11"/>
                <a:gd name="T14" fmla="*/ 12 w 2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">
                  <a:moveTo>
                    <a:pt x="12" y="0"/>
                  </a:moveTo>
                  <a:cubicBezTo>
                    <a:pt x="7" y="3"/>
                    <a:pt x="0" y="7"/>
                    <a:pt x="0" y="8"/>
                  </a:cubicBezTo>
                  <a:cubicBezTo>
                    <a:pt x="0" y="10"/>
                    <a:pt x="17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15" y="10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7" y="4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96"/>
            <p:cNvSpPr/>
            <p:nvPr userDrawn="1"/>
          </p:nvSpPr>
          <p:spPr bwMode="auto">
            <a:xfrm>
              <a:off x="6997700" y="4443412"/>
              <a:ext cx="290513" cy="155575"/>
            </a:xfrm>
            <a:custGeom>
              <a:avLst/>
              <a:gdLst>
                <a:gd name="T0" fmla="*/ 0 w 43"/>
                <a:gd name="T1" fmla="*/ 0 h 23"/>
                <a:gd name="T2" fmla="*/ 20 w 43"/>
                <a:gd name="T3" fmla="*/ 10 h 23"/>
                <a:gd name="T4" fmla="*/ 41 w 43"/>
                <a:gd name="T5" fmla="*/ 23 h 23"/>
                <a:gd name="T6" fmla="*/ 43 w 43"/>
                <a:gd name="T7" fmla="*/ 23 h 23"/>
                <a:gd name="T8" fmla="*/ 43 w 43"/>
                <a:gd name="T9" fmla="*/ 23 h 23"/>
                <a:gd name="T10" fmla="*/ 21 w 43"/>
                <a:gd name="T11" fmla="*/ 10 h 23"/>
                <a:gd name="T12" fmla="*/ 2 w 43"/>
                <a:gd name="T13" fmla="*/ 0 h 23"/>
                <a:gd name="T14" fmla="*/ 0 w 43"/>
                <a:gd name="T15" fmla="*/ 0 h 23"/>
                <a:gd name="T16" fmla="*/ 0 w 43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0" y="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35" y="21"/>
                    <a:pt x="41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9" y="22"/>
                    <a:pt x="28" y="14"/>
                    <a:pt x="21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97"/>
            <p:cNvSpPr/>
            <p:nvPr userDrawn="1"/>
          </p:nvSpPr>
          <p:spPr bwMode="auto">
            <a:xfrm>
              <a:off x="7085013" y="4341812"/>
              <a:ext cx="450850" cy="236538"/>
            </a:xfrm>
            <a:custGeom>
              <a:avLst/>
              <a:gdLst>
                <a:gd name="T0" fmla="*/ 43 w 67"/>
                <a:gd name="T1" fmla="*/ 28 h 35"/>
                <a:gd name="T2" fmla="*/ 16 w 67"/>
                <a:gd name="T3" fmla="*/ 22 h 35"/>
                <a:gd name="T4" fmla="*/ 11 w 67"/>
                <a:gd name="T5" fmla="*/ 13 h 35"/>
                <a:gd name="T6" fmla="*/ 12 w 67"/>
                <a:gd name="T7" fmla="*/ 13 h 35"/>
                <a:gd name="T8" fmla="*/ 30 w 67"/>
                <a:gd name="T9" fmla="*/ 6 h 35"/>
                <a:gd name="T10" fmla="*/ 30 w 67"/>
                <a:gd name="T11" fmla="*/ 6 h 35"/>
                <a:gd name="T12" fmla="*/ 29 w 67"/>
                <a:gd name="T13" fmla="*/ 6 h 35"/>
                <a:gd name="T14" fmla="*/ 13 w 67"/>
                <a:gd name="T15" fmla="*/ 12 h 35"/>
                <a:gd name="T16" fmla="*/ 11 w 67"/>
                <a:gd name="T17" fmla="*/ 12 h 35"/>
                <a:gd name="T18" fmla="*/ 21 w 67"/>
                <a:gd name="T19" fmla="*/ 1 h 35"/>
                <a:gd name="T20" fmla="*/ 20 w 67"/>
                <a:gd name="T21" fmla="*/ 0 h 35"/>
                <a:gd name="T22" fmla="*/ 20 w 67"/>
                <a:gd name="T23" fmla="*/ 0 h 35"/>
                <a:gd name="T24" fmla="*/ 10 w 67"/>
                <a:gd name="T25" fmla="*/ 11 h 35"/>
                <a:gd name="T26" fmla="*/ 0 w 67"/>
                <a:gd name="T27" fmla="*/ 7 h 35"/>
                <a:gd name="T28" fmla="*/ 0 w 67"/>
                <a:gd name="T29" fmla="*/ 8 h 35"/>
                <a:gd name="T30" fmla="*/ 10 w 67"/>
                <a:gd name="T31" fmla="*/ 12 h 35"/>
                <a:gd name="T32" fmla="*/ 15 w 67"/>
                <a:gd name="T33" fmla="*/ 22 h 35"/>
                <a:gd name="T34" fmla="*/ 41 w 67"/>
                <a:gd name="T35" fmla="*/ 29 h 35"/>
                <a:gd name="T36" fmla="*/ 41 w 67"/>
                <a:gd name="T37" fmla="*/ 29 h 35"/>
                <a:gd name="T38" fmla="*/ 54 w 67"/>
                <a:gd name="T39" fmla="*/ 35 h 35"/>
                <a:gd name="T40" fmla="*/ 56 w 67"/>
                <a:gd name="T41" fmla="*/ 35 h 35"/>
                <a:gd name="T42" fmla="*/ 56 w 67"/>
                <a:gd name="T43" fmla="*/ 35 h 35"/>
                <a:gd name="T44" fmla="*/ 42 w 67"/>
                <a:gd name="T45" fmla="*/ 29 h 35"/>
                <a:gd name="T46" fmla="*/ 43 w 67"/>
                <a:gd name="T47" fmla="*/ 29 h 35"/>
                <a:gd name="T48" fmla="*/ 66 w 67"/>
                <a:gd name="T49" fmla="*/ 31 h 35"/>
                <a:gd name="T50" fmla="*/ 67 w 67"/>
                <a:gd name="T51" fmla="*/ 30 h 35"/>
                <a:gd name="T52" fmla="*/ 67 w 67"/>
                <a:gd name="T53" fmla="*/ 30 h 35"/>
                <a:gd name="T54" fmla="*/ 45 w 67"/>
                <a:gd name="T55" fmla="*/ 29 h 35"/>
                <a:gd name="T56" fmla="*/ 61 w 67"/>
                <a:gd name="T57" fmla="*/ 25 h 35"/>
                <a:gd name="T58" fmla="*/ 61 w 67"/>
                <a:gd name="T59" fmla="*/ 25 h 35"/>
                <a:gd name="T60" fmla="*/ 59 w 67"/>
                <a:gd name="T61" fmla="*/ 25 h 35"/>
                <a:gd name="T62" fmla="*/ 43 w 67"/>
                <a:gd name="T6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35">
                  <a:moveTo>
                    <a:pt x="43" y="28"/>
                  </a:moveTo>
                  <a:cubicBezTo>
                    <a:pt x="33" y="27"/>
                    <a:pt x="22" y="25"/>
                    <a:pt x="16" y="22"/>
                  </a:cubicBezTo>
                  <a:cubicBezTo>
                    <a:pt x="11" y="20"/>
                    <a:pt x="10" y="16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4" y="13"/>
                    <a:pt x="24" y="9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1" y="10"/>
                    <a:pt x="14" y="13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3" y="8"/>
                    <a:pt x="17" y="4"/>
                    <a:pt x="21" y="1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"/>
                    <a:pt x="12" y="7"/>
                    <a:pt x="10" y="11"/>
                  </a:cubicBezTo>
                  <a:cubicBezTo>
                    <a:pt x="8" y="10"/>
                    <a:pt x="4" y="9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3" y="9"/>
                    <a:pt x="7" y="11"/>
                    <a:pt x="10" y="12"/>
                  </a:cubicBezTo>
                  <a:cubicBezTo>
                    <a:pt x="8" y="16"/>
                    <a:pt x="9" y="20"/>
                    <a:pt x="15" y="22"/>
                  </a:cubicBezTo>
                  <a:cubicBezTo>
                    <a:pt x="21" y="26"/>
                    <a:pt x="3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9" y="33"/>
                    <a:pt x="54" y="35"/>
                  </a:cubicBezTo>
                  <a:cubicBezTo>
                    <a:pt x="55" y="35"/>
                    <a:pt x="55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9" y="32"/>
                    <a:pt x="43" y="30"/>
                    <a:pt x="42" y="29"/>
                  </a:cubicBezTo>
                  <a:cubicBezTo>
                    <a:pt x="42" y="29"/>
                    <a:pt x="43" y="29"/>
                    <a:pt x="43" y="29"/>
                  </a:cubicBezTo>
                  <a:cubicBezTo>
                    <a:pt x="52" y="30"/>
                    <a:pt x="60" y="30"/>
                    <a:pt x="66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30"/>
                    <a:pt x="53" y="29"/>
                    <a:pt x="45" y="29"/>
                  </a:cubicBezTo>
                  <a:cubicBezTo>
                    <a:pt x="48" y="28"/>
                    <a:pt x="54" y="27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0" y="25"/>
                    <a:pt x="59" y="25"/>
                  </a:cubicBezTo>
                  <a:cubicBezTo>
                    <a:pt x="50" y="27"/>
                    <a:pt x="45" y="28"/>
                    <a:pt x="43" y="2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98"/>
            <p:cNvSpPr/>
            <p:nvPr userDrawn="1"/>
          </p:nvSpPr>
          <p:spPr bwMode="auto">
            <a:xfrm>
              <a:off x="6964363" y="4430712"/>
              <a:ext cx="519113" cy="161925"/>
            </a:xfrm>
            <a:custGeom>
              <a:avLst/>
              <a:gdLst>
                <a:gd name="T0" fmla="*/ 0 w 77"/>
                <a:gd name="T1" fmla="*/ 23 h 24"/>
                <a:gd name="T2" fmla="*/ 0 w 77"/>
                <a:gd name="T3" fmla="*/ 23 h 24"/>
                <a:gd name="T4" fmla="*/ 0 w 77"/>
                <a:gd name="T5" fmla="*/ 23 h 24"/>
                <a:gd name="T6" fmla="*/ 1 w 77"/>
                <a:gd name="T7" fmla="*/ 22 h 24"/>
                <a:gd name="T8" fmla="*/ 2 w 77"/>
                <a:gd name="T9" fmla="*/ 22 h 24"/>
                <a:gd name="T10" fmla="*/ 3 w 77"/>
                <a:gd name="T11" fmla="*/ 21 h 24"/>
                <a:gd name="T12" fmla="*/ 7 w 77"/>
                <a:gd name="T13" fmla="*/ 19 h 24"/>
                <a:gd name="T14" fmla="*/ 16 w 77"/>
                <a:gd name="T15" fmla="*/ 15 h 24"/>
                <a:gd name="T16" fmla="*/ 35 w 77"/>
                <a:gd name="T17" fmla="*/ 9 h 24"/>
                <a:gd name="T18" fmla="*/ 40 w 77"/>
                <a:gd name="T19" fmla="*/ 7 h 24"/>
                <a:gd name="T20" fmla="*/ 46 w 77"/>
                <a:gd name="T21" fmla="*/ 6 h 24"/>
                <a:gd name="T22" fmla="*/ 56 w 77"/>
                <a:gd name="T23" fmla="*/ 4 h 24"/>
                <a:gd name="T24" fmla="*/ 67 w 77"/>
                <a:gd name="T25" fmla="*/ 2 h 24"/>
                <a:gd name="T26" fmla="*/ 77 w 77"/>
                <a:gd name="T27" fmla="*/ 0 h 24"/>
                <a:gd name="T28" fmla="*/ 67 w 77"/>
                <a:gd name="T29" fmla="*/ 2 h 24"/>
                <a:gd name="T30" fmla="*/ 56 w 77"/>
                <a:gd name="T31" fmla="*/ 4 h 24"/>
                <a:gd name="T32" fmla="*/ 46 w 77"/>
                <a:gd name="T33" fmla="*/ 6 h 24"/>
                <a:gd name="T34" fmla="*/ 41 w 77"/>
                <a:gd name="T35" fmla="*/ 8 h 24"/>
                <a:gd name="T36" fmla="*/ 36 w 77"/>
                <a:gd name="T37" fmla="*/ 9 h 24"/>
                <a:gd name="T38" fmla="*/ 17 w 77"/>
                <a:gd name="T39" fmla="*/ 16 h 24"/>
                <a:gd name="T40" fmla="*/ 9 w 77"/>
                <a:gd name="T41" fmla="*/ 19 h 24"/>
                <a:gd name="T42" fmla="*/ 5 w 77"/>
                <a:gd name="T43" fmla="*/ 21 h 24"/>
                <a:gd name="T44" fmla="*/ 4 w 77"/>
                <a:gd name="T45" fmla="*/ 22 h 24"/>
                <a:gd name="T46" fmla="*/ 3 w 77"/>
                <a:gd name="T47" fmla="*/ 23 h 24"/>
                <a:gd name="T48" fmla="*/ 2 w 77"/>
                <a:gd name="T49" fmla="*/ 23 h 24"/>
                <a:gd name="T50" fmla="*/ 2 w 77"/>
                <a:gd name="T51" fmla="*/ 23 h 24"/>
                <a:gd name="T52" fmla="*/ 2 w 77"/>
                <a:gd name="T53" fmla="*/ 23 h 24"/>
                <a:gd name="T54" fmla="*/ 1 w 77"/>
                <a:gd name="T55" fmla="*/ 24 h 24"/>
                <a:gd name="T56" fmla="*/ 0 w 77"/>
                <a:gd name="T5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4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5" y="20"/>
                    <a:pt x="6" y="19"/>
                    <a:pt x="7" y="19"/>
                  </a:cubicBezTo>
                  <a:cubicBezTo>
                    <a:pt x="10" y="17"/>
                    <a:pt x="13" y="16"/>
                    <a:pt x="16" y="15"/>
                  </a:cubicBezTo>
                  <a:cubicBezTo>
                    <a:pt x="22" y="13"/>
                    <a:pt x="29" y="11"/>
                    <a:pt x="35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6" y="6"/>
                  </a:cubicBezTo>
                  <a:cubicBezTo>
                    <a:pt x="49" y="5"/>
                    <a:pt x="53" y="4"/>
                    <a:pt x="56" y="4"/>
                  </a:cubicBezTo>
                  <a:cubicBezTo>
                    <a:pt x="60" y="3"/>
                    <a:pt x="63" y="2"/>
                    <a:pt x="67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3" y="2"/>
                    <a:pt x="60" y="3"/>
                    <a:pt x="56" y="4"/>
                  </a:cubicBezTo>
                  <a:cubicBezTo>
                    <a:pt x="53" y="5"/>
                    <a:pt x="49" y="6"/>
                    <a:pt x="46" y="6"/>
                  </a:cubicBezTo>
                  <a:cubicBezTo>
                    <a:pt x="44" y="7"/>
                    <a:pt x="43" y="7"/>
                    <a:pt x="41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11"/>
                    <a:pt x="23" y="13"/>
                    <a:pt x="17" y="16"/>
                  </a:cubicBezTo>
                  <a:cubicBezTo>
                    <a:pt x="15" y="17"/>
                    <a:pt x="12" y="18"/>
                    <a:pt x="9" y="19"/>
                  </a:cubicBezTo>
                  <a:cubicBezTo>
                    <a:pt x="8" y="20"/>
                    <a:pt x="7" y="21"/>
                    <a:pt x="5" y="21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99"/>
            <p:cNvSpPr/>
            <p:nvPr userDrawn="1"/>
          </p:nvSpPr>
          <p:spPr bwMode="auto">
            <a:xfrm>
              <a:off x="7267575" y="4437062"/>
              <a:ext cx="147638" cy="66675"/>
            </a:xfrm>
            <a:custGeom>
              <a:avLst/>
              <a:gdLst>
                <a:gd name="T0" fmla="*/ 0 w 22"/>
                <a:gd name="T1" fmla="*/ 5 h 10"/>
                <a:gd name="T2" fmla="*/ 0 w 22"/>
                <a:gd name="T3" fmla="*/ 5 h 10"/>
                <a:gd name="T4" fmla="*/ 22 w 22"/>
                <a:gd name="T5" fmla="*/ 10 h 10"/>
                <a:gd name="T6" fmla="*/ 18 w 22"/>
                <a:gd name="T7" fmla="*/ 9 h 10"/>
                <a:gd name="T8" fmla="*/ 19 w 22"/>
                <a:gd name="T9" fmla="*/ 9 h 10"/>
                <a:gd name="T10" fmla="*/ 1 w 22"/>
                <a:gd name="T11" fmla="*/ 5 h 10"/>
                <a:gd name="T12" fmla="*/ 5 w 22"/>
                <a:gd name="T13" fmla="*/ 0 h 10"/>
                <a:gd name="T14" fmla="*/ 4 w 22"/>
                <a:gd name="T15" fmla="*/ 0 h 10"/>
                <a:gd name="T16" fmla="*/ 4 w 22"/>
                <a:gd name="T17" fmla="*/ 0 h 10"/>
                <a:gd name="T18" fmla="*/ 0 w 22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0" y="9"/>
                    <a:pt x="22" y="10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9" y="8"/>
                    <a:pt x="2" y="5"/>
                    <a:pt x="1" y="5"/>
                  </a:cubicBezTo>
                  <a:cubicBezTo>
                    <a:pt x="1" y="4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00"/>
            <p:cNvSpPr/>
            <p:nvPr userDrawn="1"/>
          </p:nvSpPr>
          <p:spPr bwMode="auto">
            <a:xfrm>
              <a:off x="7072313" y="4449762"/>
              <a:ext cx="201613" cy="128588"/>
            </a:xfrm>
            <a:custGeom>
              <a:avLst/>
              <a:gdLst>
                <a:gd name="T0" fmla="*/ 0 w 30"/>
                <a:gd name="T1" fmla="*/ 1 h 19"/>
                <a:gd name="T2" fmla="*/ 17 w 30"/>
                <a:gd name="T3" fmla="*/ 7 h 19"/>
                <a:gd name="T4" fmla="*/ 30 w 30"/>
                <a:gd name="T5" fmla="*/ 19 h 19"/>
                <a:gd name="T6" fmla="*/ 29 w 30"/>
                <a:gd name="T7" fmla="*/ 17 h 19"/>
                <a:gd name="T8" fmla="*/ 18 w 30"/>
                <a:gd name="T9" fmla="*/ 6 h 19"/>
                <a:gd name="T10" fmla="*/ 18 w 30"/>
                <a:gd name="T11" fmla="*/ 6 h 19"/>
                <a:gd name="T12" fmla="*/ 18 w 30"/>
                <a:gd name="T13" fmla="*/ 6 h 19"/>
                <a:gd name="T14" fmla="*/ 0 w 30"/>
                <a:gd name="T15" fmla="*/ 0 h 19"/>
                <a:gd name="T16" fmla="*/ 1 w 30"/>
                <a:gd name="T17" fmla="*/ 1 h 19"/>
                <a:gd name="T18" fmla="*/ 0 w 3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"/>
                  </a:moveTo>
                  <a:cubicBezTo>
                    <a:pt x="4" y="3"/>
                    <a:pt x="12" y="6"/>
                    <a:pt x="17" y="7"/>
                  </a:cubicBezTo>
                  <a:cubicBezTo>
                    <a:pt x="18" y="8"/>
                    <a:pt x="23" y="14"/>
                    <a:pt x="30" y="19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3" y="12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5" y="2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01"/>
            <p:cNvSpPr/>
            <p:nvPr userDrawn="1"/>
          </p:nvSpPr>
          <p:spPr bwMode="auto">
            <a:xfrm>
              <a:off x="5907088" y="4476750"/>
              <a:ext cx="593725" cy="257175"/>
            </a:xfrm>
            <a:custGeom>
              <a:avLst/>
              <a:gdLst>
                <a:gd name="T0" fmla="*/ 12 w 88"/>
                <a:gd name="T1" fmla="*/ 28 h 38"/>
                <a:gd name="T2" fmla="*/ 21 w 88"/>
                <a:gd name="T3" fmla="*/ 35 h 38"/>
                <a:gd name="T4" fmla="*/ 21 w 88"/>
                <a:gd name="T5" fmla="*/ 32 h 38"/>
                <a:gd name="T6" fmla="*/ 43 w 88"/>
                <a:gd name="T7" fmla="*/ 38 h 38"/>
                <a:gd name="T8" fmla="*/ 40 w 88"/>
                <a:gd name="T9" fmla="*/ 33 h 38"/>
                <a:gd name="T10" fmla="*/ 69 w 88"/>
                <a:gd name="T11" fmla="*/ 35 h 38"/>
                <a:gd name="T12" fmla="*/ 67 w 88"/>
                <a:gd name="T13" fmla="*/ 32 h 38"/>
                <a:gd name="T14" fmla="*/ 80 w 88"/>
                <a:gd name="T15" fmla="*/ 30 h 38"/>
                <a:gd name="T16" fmla="*/ 71 w 88"/>
                <a:gd name="T17" fmla="*/ 27 h 38"/>
                <a:gd name="T18" fmla="*/ 74 w 88"/>
                <a:gd name="T19" fmla="*/ 25 h 38"/>
                <a:gd name="T20" fmla="*/ 58 w 88"/>
                <a:gd name="T21" fmla="*/ 23 h 38"/>
                <a:gd name="T22" fmla="*/ 81 w 88"/>
                <a:gd name="T23" fmla="*/ 19 h 38"/>
                <a:gd name="T24" fmla="*/ 76 w 88"/>
                <a:gd name="T25" fmla="*/ 17 h 38"/>
                <a:gd name="T26" fmla="*/ 88 w 88"/>
                <a:gd name="T27" fmla="*/ 10 h 38"/>
                <a:gd name="T28" fmla="*/ 66 w 88"/>
                <a:gd name="T29" fmla="*/ 10 h 38"/>
                <a:gd name="T30" fmla="*/ 65 w 88"/>
                <a:gd name="T31" fmla="*/ 8 h 38"/>
                <a:gd name="T32" fmla="*/ 44 w 88"/>
                <a:gd name="T33" fmla="*/ 14 h 38"/>
                <a:gd name="T34" fmla="*/ 43 w 88"/>
                <a:gd name="T35" fmla="*/ 6 h 38"/>
                <a:gd name="T36" fmla="*/ 38 w 88"/>
                <a:gd name="T37" fmla="*/ 7 h 38"/>
                <a:gd name="T38" fmla="*/ 33 w 88"/>
                <a:gd name="T39" fmla="*/ 0 h 38"/>
                <a:gd name="T40" fmla="*/ 18 w 88"/>
                <a:gd name="T41" fmla="*/ 8 h 38"/>
                <a:gd name="T42" fmla="*/ 13 w 88"/>
                <a:gd name="T43" fmla="*/ 7 h 38"/>
                <a:gd name="T44" fmla="*/ 12 w 88"/>
                <a:gd name="T45" fmla="*/ 17 h 38"/>
                <a:gd name="T46" fmla="*/ 0 w 88"/>
                <a:gd name="T47" fmla="*/ 14 h 38"/>
                <a:gd name="T48" fmla="*/ 5 w 88"/>
                <a:gd name="T49" fmla="*/ 23 h 38"/>
                <a:gd name="T50" fmla="*/ 0 w 88"/>
                <a:gd name="T51" fmla="*/ 23 h 38"/>
                <a:gd name="T52" fmla="*/ 12 w 88"/>
                <a:gd name="T5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8">
                  <a:moveTo>
                    <a:pt x="12" y="28"/>
                  </a:moveTo>
                  <a:cubicBezTo>
                    <a:pt x="13" y="28"/>
                    <a:pt x="13" y="32"/>
                    <a:pt x="21" y="3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30" y="37"/>
                    <a:pt x="43" y="38"/>
                  </a:cubicBezTo>
                  <a:cubicBezTo>
                    <a:pt x="43" y="38"/>
                    <a:pt x="40" y="33"/>
                    <a:pt x="40" y="33"/>
                  </a:cubicBezTo>
                  <a:cubicBezTo>
                    <a:pt x="40" y="33"/>
                    <a:pt x="57" y="36"/>
                    <a:pt x="69" y="35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76" y="31"/>
                    <a:pt x="80" y="30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62" y="24"/>
                    <a:pt x="58" y="23"/>
                  </a:cubicBezTo>
                  <a:cubicBezTo>
                    <a:pt x="58" y="23"/>
                    <a:pt x="77" y="20"/>
                    <a:pt x="81" y="19"/>
                  </a:cubicBezTo>
                  <a:cubicBezTo>
                    <a:pt x="85" y="18"/>
                    <a:pt x="76" y="17"/>
                    <a:pt x="76" y="17"/>
                  </a:cubicBezTo>
                  <a:cubicBezTo>
                    <a:pt x="76" y="17"/>
                    <a:pt x="88" y="11"/>
                    <a:pt x="88" y="10"/>
                  </a:cubicBezTo>
                  <a:cubicBezTo>
                    <a:pt x="88" y="9"/>
                    <a:pt x="66" y="10"/>
                    <a:pt x="66" y="10"/>
                  </a:cubicBezTo>
                  <a:cubicBezTo>
                    <a:pt x="66" y="10"/>
                    <a:pt x="65" y="8"/>
                    <a:pt x="65" y="8"/>
                  </a:cubicBezTo>
                  <a:cubicBezTo>
                    <a:pt x="64" y="8"/>
                    <a:pt x="53" y="11"/>
                    <a:pt x="44" y="14"/>
                  </a:cubicBezTo>
                  <a:cubicBezTo>
                    <a:pt x="44" y="14"/>
                    <a:pt x="43" y="6"/>
                    <a:pt x="43" y="6"/>
                  </a:cubicBezTo>
                  <a:cubicBezTo>
                    <a:pt x="42" y="5"/>
                    <a:pt x="39" y="7"/>
                    <a:pt x="38" y="7"/>
                  </a:cubicBezTo>
                  <a:cubicBezTo>
                    <a:pt x="38" y="6"/>
                    <a:pt x="34" y="0"/>
                    <a:pt x="33" y="0"/>
                  </a:cubicBezTo>
                  <a:cubicBezTo>
                    <a:pt x="32" y="0"/>
                    <a:pt x="22" y="5"/>
                    <a:pt x="18" y="8"/>
                  </a:cubicBezTo>
                  <a:cubicBezTo>
                    <a:pt x="18" y="8"/>
                    <a:pt x="14" y="6"/>
                    <a:pt x="13" y="7"/>
                  </a:cubicBezTo>
                  <a:cubicBezTo>
                    <a:pt x="13" y="7"/>
                    <a:pt x="9" y="13"/>
                    <a:pt x="12" y="17"/>
                  </a:cubicBezTo>
                  <a:cubicBezTo>
                    <a:pt x="12" y="17"/>
                    <a:pt x="0" y="15"/>
                    <a:pt x="0" y="14"/>
                  </a:cubicBezTo>
                  <a:cubicBezTo>
                    <a:pt x="0" y="14"/>
                    <a:pt x="0" y="19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7"/>
                    <a:pt x="12" y="28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02"/>
            <p:cNvSpPr/>
            <p:nvPr userDrawn="1"/>
          </p:nvSpPr>
          <p:spPr bwMode="auto">
            <a:xfrm>
              <a:off x="5907088" y="4632325"/>
              <a:ext cx="128588" cy="74613"/>
            </a:xfrm>
            <a:custGeom>
              <a:avLst/>
              <a:gdLst>
                <a:gd name="T0" fmla="*/ 19 w 19"/>
                <a:gd name="T1" fmla="*/ 11 h 11"/>
                <a:gd name="T2" fmla="*/ 19 w 19"/>
                <a:gd name="T3" fmla="*/ 2 h 11"/>
                <a:gd name="T4" fmla="*/ 19 w 19"/>
                <a:gd name="T5" fmla="*/ 2 h 11"/>
                <a:gd name="T6" fmla="*/ 19 w 19"/>
                <a:gd name="T7" fmla="*/ 2 h 11"/>
                <a:gd name="T8" fmla="*/ 0 w 19"/>
                <a:gd name="T9" fmla="*/ 0 h 11"/>
                <a:gd name="T10" fmla="*/ 1 w 19"/>
                <a:gd name="T11" fmla="*/ 1 h 11"/>
                <a:gd name="T12" fmla="*/ 18 w 19"/>
                <a:gd name="T13" fmla="*/ 3 h 11"/>
                <a:gd name="T14" fmla="*/ 18 w 19"/>
                <a:gd name="T15" fmla="*/ 11 h 11"/>
                <a:gd name="T16" fmla="*/ 19 w 1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9" y="8"/>
                    <a:pt x="18" y="5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8" y="2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8" y="2"/>
                    <a:pt x="16" y="3"/>
                    <a:pt x="18" y="3"/>
                  </a:cubicBezTo>
                  <a:cubicBezTo>
                    <a:pt x="17" y="5"/>
                    <a:pt x="17" y="8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03"/>
            <p:cNvSpPr/>
            <p:nvPr userDrawn="1"/>
          </p:nvSpPr>
          <p:spPr bwMode="auto">
            <a:xfrm>
              <a:off x="6264275" y="4530725"/>
              <a:ext cx="195263" cy="74613"/>
            </a:xfrm>
            <a:custGeom>
              <a:avLst/>
              <a:gdLst>
                <a:gd name="T0" fmla="*/ 12 w 29"/>
                <a:gd name="T1" fmla="*/ 0 h 11"/>
                <a:gd name="T2" fmla="*/ 0 w 29"/>
                <a:gd name="T3" fmla="*/ 8 h 11"/>
                <a:gd name="T4" fmla="*/ 28 w 29"/>
                <a:gd name="T5" fmla="*/ 11 h 11"/>
                <a:gd name="T6" fmla="*/ 29 w 29"/>
                <a:gd name="T7" fmla="*/ 10 h 11"/>
                <a:gd name="T8" fmla="*/ 1 w 29"/>
                <a:gd name="T9" fmla="*/ 8 h 11"/>
                <a:gd name="T10" fmla="*/ 1 w 29"/>
                <a:gd name="T11" fmla="*/ 8 h 11"/>
                <a:gd name="T12" fmla="*/ 12 w 29"/>
                <a:gd name="T13" fmla="*/ 0 h 11"/>
                <a:gd name="T14" fmla="*/ 12 w 2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">
                  <a:moveTo>
                    <a:pt x="12" y="0"/>
                  </a:moveTo>
                  <a:cubicBezTo>
                    <a:pt x="7" y="3"/>
                    <a:pt x="0" y="7"/>
                    <a:pt x="0" y="8"/>
                  </a:cubicBezTo>
                  <a:cubicBezTo>
                    <a:pt x="0" y="10"/>
                    <a:pt x="17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15" y="10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7" y="4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04"/>
            <p:cNvSpPr/>
            <p:nvPr userDrawn="1"/>
          </p:nvSpPr>
          <p:spPr bwMode="auto">
            <a:xfrm>
              <a:off x="5907088" y="4572000"/>
              <a:ext cx="290513" cy="161925"/>
            </a:xfrm>
            <a:custGeom>
              <a:avLst/>
              <a:gdLst>
                <a:gd name="T0" fmla="*/ 0 w 43"/>
                <a:gd name="T1" fmla="*/ 1 h 24"/>
                <a:gd name="T2" fmla="*/ 20 w 43"/>
                <a:gd name="T3" fmla="*/ 11 h 24"/>
                <a:gd name="T4" fmla="*/ 41 w 43"/>
                <a:gd name="T5" fmla="*/ 24 h 24"/>
                <a:gd name="T6" fmla="*/ 43 w 43"/>
                <a:gd name="T7" fmla="*/ 24 h 24"/>
                <a:gd name="T8" fmla="*/ 43 w 43"/>
                <a:gd name="T9" fmla="*/ 24 h 24"/>
                <a:gd name="T10" fmla="*/ 21 w 43"/>
                <a:gd name="T11" fmla="*/ 10 h 24"/>
                <a:gd name="T12" fmla="*/ 2 w 43"/>
                <a:gd name="T13" fmla="*/ 1 h 24"/>
                <a:gd name="T14" fmla="*/ 0 w 43"/>
                <a:gd name="T15" fmla="*/ 0 h 24"/>
                <a:gd name="T16" fmla="*/ 0 w 43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0" y="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35" y="22"/>
                    <a:pt x="41" y="24"/>
                  </a:cubicBezTo>
                  <a:cubicBezTo>
                    <a:pt x="42" y="24"/>
                    <a:pt x="42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9" y="23"/>
                    <a:pt x="28" y="15"/>
                    <a:pt x="21" y="1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05"/>
            <p:cNvSpPr/>
            <p:nvPr userDrawn="1"/>
          </p:nvSpPr>
          <p:spPr bwMode="auto">
            <a:xfrm>
              <a:off x="5995988" y="4476750"/>
              <a:ext cx="450850" cy="236538"/>
            </a:xfrm>
            <a:custGeom>
              <a:avLst/>
              <a:gdLst>
                <a:gd name="T0" fmla="*/ 43 w 67"/>
                <a:gd name="T1" fmla="*/ 28 h 35"/>
                <a:gd name="T2" fmla="*/ 16 w 67"/>
                <a:gd name="T3" fmla="*/ 22 h 35"/>
                <a:gd name="T4" fmla="*/ 11 w 67"/>
                <a:gd name="T5" fmla="*/ 12 h 35"/>
                <a:gd name="T6" fmla="*/ 12 w 67"/>
                <a:gd name="T7" fmla="*/ 13 h 35"/>
                <a:gd name="T8" fmla="*/ 30 w 67"/>
                <a:gd name="T9" fmla="*/ 6 h 35"/>
                <a:gd name="T10" fmla="*/ 30 w 67"/>
                <a:gd name="T11" fmla="*/ 6 h 35"/>
                <a:gd name="T12" fmla="*/ 29 w 67"/>
                <a:gd name="T13" fmla="*/ 6 h 35"/>
                <a:gd name="T14" fmla="*/ 13 w 67"/>
                <a:gd name="T15" fmla="*/ 12 h 35"/>
                <a:gd name="T16" fmla="*/ 11 w 67"/>
                <a:gd name="T17" fmla="*/ 12 h 35"/>
                <a:gd name="T18" fmla="*/ 21 w 67"/>
                <a:gd name="T19" fmla="*/ 0 h 35"/>
                <a:gd name="T20" fmla="*/ 20 w 67"/>
                <a:gd name="T21" fmla="*/ 0 h 35"/>
                <a:gd name="T22" fmla="*/ 20 w 67"/>
                <a:gd name="T23" fmla="*/ 0 h 35"/>
                <a:gd name="T24" fmla="*/ 10 w 67"/>
                <a:gd name="T25" fmla="*/ 11 h 35"/>
                <a:gd name="T26" fmla="*/ 0 w 67"/>
                <a:gd name="T27" fmla="*/ 7 h 35"/>
                <a:gd name="T28" fmla="*/ 0 w 67"/>
                <a:gd name="T29" fmla="*/ 8 h 35"/>
                <a:gd name="T30" fmla="*/ 10 w 67"/>
                <a:gd name="T31" fmla="*/ 12 h 35"/>
                <a:gd name="T32" fmla="*/ 15 w 67"/>
                <a:gd name="T33" fmla="*/ 22 h 35"/>
                <a:gd name="T34" fmla="*/ 41 w 67"/>
                <a:gd name="T35" fmla="*/ 29 h 35"/>
                <a:gd name="T36" fmla="*/ 41 w 67"/>
                <a:gd name="T37" fmla="*/ 29 h 35"/>
                <a:gd name="T38" fmla="*/ 54 w 67"/>
                <a:gd name="T39" fmla="*/ 35 h 35"/>
                <a:gd name="T40" fmla="*/ 56 w 67"/>
                <a:gd name="T41" fmla="*/ 35 h 35"/>
                <a:gd name="T42" fmla="*/ 56 w 67"/>
                <a:gd name="T43" fmla="*/ 35 h 35"/>
                <a:gd name="T44" fmla="*/ 42 w 67"/>
                <a:gd name="T45" fmla="*/ 29 h 35"/>
                <a:gd name="T46" fmla="*/ 43 w 67"/>
                <a:gd name="T47" fmla="*/ 29 h 35"/>
                <a:gd name="T48" fmla="*/ 66 w 67"/>
                <a:gd name="T49" fmla="*/ 30 h 35"/>
                <a:gd name="T50" fmla="*/ 67 w 67"/>
                <a:gd name="T51" fmla="*/ 30 h 35"/>
                <a:gd name="T52" fmla="*/ 66 w 67"/>
                <a:gd name="T53" fmla="*/ 30 h 35"/>
                <a:gd name="T54" fmla="*/ 44 w 67"/>
                <a:gd name="T55" fmla="*/ 28 h 35"/>
                <a:gd name="T56" fmla="*/ 61 w 67"/>
                <a:gd name="T57" fmla="*/ 25 h 35"/>
                <a:gd name="T58" fmla="*/ 61 w 67"/>
                <a:gd name="T59" fmla="*/ 25 h 35"/>
                <a:gd name="T60" fmla="*/ 59 w 67"/>
                <a:gd name="T61" fmla="*/ 25 h 35"/>
                <a:gd name="T62" fmla="*/ 43 w 67"/>
                <a:gd name="T6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35">
                  <a:moveTo>
                    <a:pt x="43" y="28"/>
                  </a:moveTo>
                  <a:cubicBezTo>
                    <a:pt x="33" y="27"/>
                    <a:pt x="22" y="25"/>
                    <a:pt x="16" y="22"/>
                  </a:cubicBezTo>
                  <a:cubicBezTo>
                    <a:pt x="11" y="19"/>
                    <a:pt x="10" y="16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4" y="13"/>
                    <a:pt x="23" y="9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1" y="10"/>
                    <a:pt x="14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3" y="8"/>
                    <a:pt x="17" y="3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3"/>
                    <a:pt x="12" y="7"/>
                    <a:pt x="10" y="11"/>
                  </a:cubicBezTo>
                  <a:cubicBezTo>
                    <a:pt x="7" y="10"/>
                    <a:pt x="4" y="9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3" y="9"/>
                    <a:pt x="7" y="11"/>
                    <a:pt x="10" y="12"/>
                  </a:cubicBezTo>
                  <a:cubicBezTo>
                    <a:pt x="8" y="16"/>
                    <a:pt x="9" y="20"/>
                    <a:pt x="15" y="22"/>
                  </a:cubicBezTo>
                  <a:cubicBezTo>
                    <a:pt x="21" y="25"/>
                    <a:pt x="31" y="27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9" y="33"/>
                    <a:pt x="54" y="35"/>
                  </a:cubicBezTo>
                  <a:cubicBezTo>
                    <a:pt x="55" y="35"/>
                    <a:pt x="55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9" y="32"/>
                    <a:pt x="43" y="30"/>
                    <a:pt x="42" y="29"/>
                  </a:cubicBezTo>
                  <a:cubicBezTo>
                    <a:pt x="42" y="29"/>
                    <a:pt x="43" y="29"/>
                    <a:pt x="43" y="29"/>
                  </a:cubicBezTo>
                  <a:cubicBezTo>
                    <a:pt x="51" y="30"/>
                    <a:pt x="60" y="30"/>
                    <a:pt x="66" y="30"/>
                  </a:cubicBezTo>
                  <a:cubicBezTo>
                    <a:pt x="66" y="30"/>
                    <a:pt x="67" y="30"/>
                    <a:pt x="67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1" y="30"/>
                    <a:pt x="53" y="29"/>
                    <a:pt x="44" y="28"/>
                  </a:cubicBezTo>
                  <a:cubicBezTo>
                    <a:pt x="48" y="28"/>
                    <a:pt x="54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0" y="25"/>
                    <a:pt x="59" y="25"/>
                  </a:cubicBezTo>
                  <a:cubicBezTo>
                    <a:pt x="50" y="27"/>
                    <a:pt x="45" y="28"/>
                    <a:pt x="43" y="2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06"/>
            <p:cNvSpPr/>
            <p:nvPr userDrawn="1"/>
          </p:nvSpPr>
          <p:spPr bwMode="auto">
            <a:xfrm>
              <a:off x="5873750" y="4557712"/>
              <a:ext cx="519113" cy="169863"/>
            </a:xfrm>
            <a:custGeom>
              <a:avLst/>
              <a:gdLst>
                <a:gd name="T0" fmla="*/ 0 w 77"/>
                <a:gd name="T1" fmla="*/ 24 h 25"/>
                <a:gd name="T2" fmla="*/ 0 w 77"/>
                <a:gd name="T3" fmla="*/ 24 h 25"/>
                <a:gd name="T4" fmla="*/ 0 w 77"/>
                <a:gd name="T5" fmla="*/ 23 h 25"/>
                <a:gd name="T6" fmla="*/ 1 w 77"/>
                <a:gd name="T7" fmla="*/ 23 h 25"/>
                <a:gd name="T8" fmla="*/ 1 w 77"/>
                <a:gd name="T9" fmla="*/ 23 h 25"/>
                <a:gd name="T10" fmla="*/ 3 w 77"/>
                <a:gd name="T11" fmla="*/ 21 h 25"/>
                <a:gd name="T12" fmla="*/ 7 w 77"/>
                <a:gd name="T13" fmla="*/ 19 h 25"/>
                <a:gd name="T14" fmla="*/ 16 w 77"/>
                <a:gd name="T15" fmla="*/ 16 h 25"/>
                <a:gd name="T16" fmla="*/ 35 w 77"/>
                <a:gd name="T17" fmla="*/ 10 h 25"/>
                <a:gd name="T18" fmla="*/ 40 w 77"/>
                <a:gd name="T19" fmla="*/ 8 h 25"/>
                <a:gd name="T20" fmla="*/ 45 w 77"/>
                <a:gd name="T21" fmla="*/ 7 h 25"/>
                <a:gd name="T22" fmla="*/ 56 w 77"/>
                <a:gd name="T23" fmla="*/ 4 h 25"/>
                <a:gd name="T24" fmla="*/ 67 w 77"/>
                <a:gd name="T25" fmla="*/ 2 h 25"/>
                <a:gd name="T26" fmla="*/ 77 w 77"/>
                <a:gd name="T27" fmla="*/ 0 h 25"/>
                <a:gd name="T28" fmla="*/ 67 w 77"/>
                <a:gd name="T29" fmla="*/ 2 h 25"/>
                <a:gd name="T30" fmla="*/ 56 w 77"/>
                <a:gd name="T31" fmla="*/ 5 h 25"/>
                <a:gd name="T32" fmla="*/ 46 w 77"/>
                <a:gd name="T33" fmla="*/ 7 h 25"/>
                <a:gd name="T34" fmla="*/ 41 w 77"/>
                <a:gd name="T35" fmla="*/ 9 h 25"/>
                <a:gd name="T36" fmla="*/ 36 w 77"/>
                <a:gd name="T37" fmla="*/ 10 h 25"/>
                <a:gd name="T38" fmla="*/ 17 w 77"/>
                <a:gd name="T39" fmla="*/ 16 h 25"/>
                <a:gd name="T40" fmla="*/ 9 w 77"/>
                <a:gd name="T41" fmla="*/ 20 h 25"/>
                <a:gd name="T42" fmla="*/ 5 w 77"/>
                <a:gd name="T43" fmla="*/ 22 h 25"/>
                <a:gd name="T44" fmla="*/ 3 w 77"/>
                <a:gd name="T45" fmla="*/ 23 h 25"/>
                <a:gd name="T46" fmla="*/ 3 w 77"/>
                <a:gd name="T47" fmla="*/ 24 h 25"/>
                <a:gd name="T48" fmla="*/ 2 w 77"/>
                <a:gd name="T49" fmla="*/ 24 h 25"/>
                <a:gd name="T50" fmla="*/ 2 w 77"/>
                <a:gd name="T51" fmla="*/ 24 h 25"/>
                <a:gd name="T52" fmla="*/ 2 w 77"/>
                <a:gd name="T53" fmla="*/ 24 h 25"/>
                <a:gd name="T54" fmla="*/ 1 w 77"/>
                <a:gd name="T55" fmla="*/ 24 h 25"/>
                <a:gd name="T56" fmla="*/ 0 w 77"/>
                <a:gd name="T5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5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5" y="21"/>
                    <a:pt x="6" y="20"/>
                    <a:pt x="7" y="19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22" y="13"/>
                    <a:pt x="29" y="11"/>
                    <a:pt x="35" y="1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7"/>
                    <a:pt x="45" y="7"/>
                  </a:cubicBezTo>
                  <a:cubicBezTo>
                    <a:pt x="49" y="6"/>
                    <a:pt x="52" y="5"/>
                    <a:pt x="56" y="4"/>
                  </a:cubicBezTo>
                  <a:cubicBezTo>
                    <a:pt x="59" y="4"/>
                    <a:pt x="63" y="3"/>
                    <a:pt x="67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3" y="3"/>
                    <a:pt x="60" y="4"/>
                    <a:pt x="56" y="5"/>
                  </a:cubicBezTo>
                  <a:cubicBezTo>
                    <a:pt x="53" y="6"/>
                    <a:pt x="49" y="6"/>
                    <a:pt x="46" y="7"/>
                  </a:cubicBezTo>
                  <a:cubicBezTo>
                    <a:pt x="44" y="8"/>
                    <a:pt x="42" y="8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9" y="12"/>
                    <a:pt x="23" y="14"/>
                    <a:pt x="17" y="16"/>
                  </a:cubicBezTo>
                  <a:cubicBezTo>
                    <a:pt x="14" y="18"/>
                    <a:pt x="12" y="19"/>
                    <a:pt x="9" y="20"/>
                  </a:cubicBezTo>
                  <a:cubicBezTo>
                    <a:pt x="8" y="21"/>
                    <a:pt x="6" y="21"/>
                    <a:pt x="5" y="22"/>
                  </a:cubicBezTo>
                  <a:cubicBezTo>
                    <a:pt x="5" y="22"/>
                    <a:pt x="4" y="23"/>
                    <a:pt x="3" y="23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5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07"/>
            <p:cNvSpPr/>
            <p:nvPr userDrawn="1"/>
          </p:nvSpPr>
          <p:spPr bwMode="auto">
            <a:xfrm>
              <a:off x="6176963" y="4565650"/>
              <a:ext cx="147638" cy="73025"/>
            </a:xfrm>
            <a:custGeom>
              <a:avLst/>
              <a:gdLst>
                <a:gd name="T0" fmla="*/ 0 w 22"/>
                <a:gd name="T1" fmla="*/ 6 h 11"/>
                <a:gd name="T2" fmla="*/ 0 w 22"/>
                <a:gd name="T3" fmla="*/ 6 h 11"/>
                <a:gd name="T4" fmla="*/ 22 w 22"/>
                <a:gd name="T5" fmla="*/ 11 h 11"/>
                <a:gd name="T6" fmla="*/ 18 w 22"/>
                <a:gd name="T7" fmla="*/ 10 h 11"/>
                <a:gd name="T8" fmla="*/ 19 w 22"/>
                <a:gd name="T9" fmla="*/ 10 h 11"/>
                <a:gd name="T10" fmla="*/ 1 w 22"/>
                <a:gd name="T11" fmla="*/ 6 h 11"/>
                <a:gd name="T12" fmla="*/ 5 w 22"/>
                <a:gd name="T13" fmla="*/ 1 h 11"/>
                <a:gd name="T14" fmla="*/ 4 w 22"/>
                <a:gd name="T15" fmla="*/ 1 h 11"/>
                <a:gd name="T16" fmla="*/ 4 w 22"/>
                <a:gd name="T17" fmla="*/ 0 h 11"/>
                <a:gd name="T18" fmla="*/ 0 w 22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0" y="9"/>
                    <a:pt x="22" y="11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9" y="8"/>
                    <a:pt x="2" y="6"/>
                    <a:pt x="1" y="6"/>
                  </a:cubicBezTo>
                  <a:cubicBezTo>
                    <a:pt x="1" y="5"/>
                    <a:pt x="3" y="3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08"/>
            <p:cNvSpPr/>
            <p:nvPr userDrawn="1"/>
          </p:nvSpPr>
          <p:spPr bwMode="auto">
            <a:xfrm>
              <a:off x="5975350" y="4584700"/>
              <a:ext cx="201613" cy="122238"/>
            </a:xfrm>
            <a:custGeom>
              <a:avLst/>
              <a:gdLst>
                <a:gd name="T0" fmla="*/ 0 w 30"/>
                <a:gd name="T1" fmla="*/ 0 h 18"/>
                <a:gd name="T2" fmla="*/ 18 w 30"/>
                <a:gd name="T3" fmla="*/ 7 h 18"/>
                <a:gd name="T4" fmla="*/ 30 w 30"/>
                <a:gd name="T5" fmla="*/ 18 h 18"/>
                <a:gd name="T6" fmla="*/ 30 w 30"/>
                <a:gd name="T7" fmla="*/ 17 h 18"/>
                <a:gd name="T8" fmla="*/ 19 w 30"/>
                <a:gd name="T9" fmla="*/ 6 h 18"/>
                <a:gd name="T10" fmla="*/ 19 w 30"/>
                <a:gd name="T11" fmla="*/ 6 h 18"/>
                <a:gd name="T12" fmla="*/ 19 w 30"/>
                <a:gd name="T13" fmla="*/ 6 h 18"/>
                <a:gd name="T14" fmla="*/ 1 w 30"/>
                <a:gd name="T15" fmla="*/ 0 h 18"/>
                <a:gd name="T16" fmla="*/ 2 w 30"/>
                <a:gd name="T17" fmla="*/ 1 h 18"/>
                <a:gd name="T18" fmla="*/ 0 w 3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5" y="3"/>
                    <a:pt x="13" y="6"/>
                    <a:pt x="18" y="7"/>
                  </a:cubicBezTo>
                  <a:cubicBezTo>
                    <a:pt x="19" y="8"/>
                    <a:pt x="24" y="14"/>
                    <a:pt x="30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24" y="12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4" y="5"/>
                    <a:pt x="6" y="2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17"/>
            <p:cNvSpPr/>
            <p:nvPr userDrawn="1"/>
          </p:nvSpPr>
          <p:spPr bwMode="auto">
            <a:xfrm>
              <a:off x="6264275" y="4470400"/>
              <a:ext cx="323850" cy="128588"/>
            </a:xfrm>
            <a:custGeom>
              <a:avLst/>
              <a:gdLst>
                <a:gd name="T0" fmla="*/ 11 w 48"/>
                <a:gd name="T1" fmla="*/ 14 h 19"/>
                <a:gd name="T2" fmla="*/ 0 w 48"/>
                <a:gd name="T3" fmla="*/ 10 h 19"/>
                <a:gd name="T4" fmla="*/ 11 w 48"/>
                <a:gd name="T5" fmla="*/ 6 h 19"/>
                <a:gd name="T6" fmla="*/ 10 w 48"/>
                <a:gd name="T7" fmla="*/ 2 h 19"/>
                <a:gd name="T8" fmla="*/ 22 w 48"/>
                <a:gd name="T9" fmla="*/ 5 h 19"/>
                <a:gd name="T10" fmla="*/ 23 w 48"/>
                <a:gd name="T11" fmla="*/ 1 h 19"/>
                <a:gd name="T12" fmla="*/ 31 w 48"/>
                <a:gd name="T13" fmla="*/ 4 h 19"/>
                <a:gd name="T14" fmla="*/ 34 w 48"/>
                <a:gd name="T15" fmla="*/ 2 h 19"/>
                <a:gd name="T16" fmla="*/ 43 w 48"/>
                <a:gd name="T17" fmla="*/ 6 h 19"/>
                <a:gd name="T18" fmla="*/ 47 w 48"/>
                <a:gd name="T19" fmla="*/ 12 h 19"/>
                <a:gd name="T20" fmla="*/ 33 w 48"/>
                <a:gd name="T21" fmla="*/ 18 h 19"/>
                <a:gd name="T22" fmla="*/ 32 w 48"/>
                <a:gd name="T23" fmla="*/ 16 h 19"/>
                <a:gd name="T24" fmla="*/ 22 w 48"/>
                <a:gd name="T25" fmla="*/ 18 h 19"/>
                <a:gd name="T26" fmla="*/ 21 w 48"/>
                <a:gd name="T27" fmla="*/ 15 h 19"/>
                <a:gd name="T28" fmla="*/ 11 w 48"/>
                <a:gd name="T29" fmla="*/ 17 h 19"/>
                <a:gd name="T30" fmla="*/ 11 w 48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9">
                  <a:moveTo>
                    <a:pt x="11" y="14"/>
                  </a:moveTo>
                  <a:cubicBezTo>
                    <a:pt x="11" y="14"/>
                    <a:pt x="1" y="13"/>
                    <a:pt x="0" y="10"/>
                  </a:cubicBezTo>
                  <a:cubicBezTo>
                    <a:pt x="0" y="6"/>
                    <a:pt x="11" y="6"/>
                    <a:pt x="11" y="6"/>
                  </a:cubicBezTo>
                  <a:cubicBezTo>
                    <a:pt x="11" y="6"/>
                    <a:pt x="5" y="4"/>
                    <a:pt x="10" y="2"/>
                  </a:cubicBezTo>
                  <a:cubicBezTo>
                    <a:pt x="15" y="0"/>
                    <a:pt x="22" y="5"/>
                    <a:pt x="22" y="5"/>
                  </a:cubicBezTo>
                  <a:cubicBezTo>
                    <a:pt x="22" y="5"/>
                    <a:pt x="19" y="2"/>
                    <a:pt x="23" y="1"/>
                  </a:cubicBezTo>
                  <a:cubicBezTo>
                    <a:pt x="28" y="0"/>
                    <a:pt x="31" y="4"/>
                    <a:pt x="31" y="4"/>
                  </a:cubicBezTo>
                  <a:cubicBezTo>
                    <a:pt x="31" y="4"/>
                    <a:pt x="31" y="2"/>
                    <a:pt x="34" y="2"/>
                  </a:cubicBezTo>
                  <a:cubicBezTo>
                    <a:pt x="37" y="2"/>
                    <a:pt x="42" y="5"/>
                    <a:pt x="43" y="6"/>
                  </a:cubicBezTo>
                  <a:cubicBezTo>
                    <a:pt x="46" y="8"/>
                    <a:pt x="48" y="10"/>
                    <a:pt x="47" y="12"/>
                  </a:cubicBezTo>
                  <a:cubicBezTo>
                    <a:pt x="46" y="13"/>
                    <a:pt x="37" y="19"/>
                    <a:pt x="33" y="18"/>
                  </a:cubicBezTo>
                  <a:cubicBezTo>
                    <a:pt x="30" y="17"/>
                    <a:pt x="32" y="16"/>
                    <a:pt x="32" y="16"/>
                  </a:cubicBezTo>
                  <a:cubicBezTo>
                    <a:pt x="32" y="16"/>
                    <a:pt x="26" y="19"/>
                    <a:pt x="22" y="18"/>
                  </a:cubicBezTo>
                  <a:cubicBezTo>
                    <a:pt x="19" y="17"/>
                    <a:pt x="21" y="15"/>
                    <a:pt x="21" y="15"/>
                  </a:cubicBezTo>
                  <a:cubicBezTo>
                    <a:pt x="21" y="15"/>
                    <a:pt x="15" y="19"/>
                    <a:pt x="11" y="17"/>
                  </a:cubicBezTo>
                  <a:cubicBezTo>
                    <a:pt x="6" y="16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D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18"/>
            <p:cNvSpPr/>
            <p:nvPr userDrawn="1"/>
          </p:nvSpPr>
          <p:spPr bwMode="auto">
            <a:xfrm>
              <a:off x="6311900" y="4497387"/>
              <a:ext cx="342900" cy="74613"/>
            </a:xfrm>
            <a:custGeom>
              <a:avLst/>
              <a:gdLst>
                <a:gd name="T0" fmla="*/ 33 w 51"/>
                <a:gd name="T1" fmla="*/ 6 h 11"/>
                <a:gd name="T2" fmla="*/ 27 w 51"/>
                <a:gd name="T3" fmla="*/ 7 h 11"/>
                <a:gd name="T4" fmla="*/ 23 w 51"/>
                <a:gd name="T5" fmla="*/ 7 h 11"/>
                <a:gd name="T6" fmla="*/ 19 w 51"/>
                <a:gd name="T7" fmla="*/ 0 h 11"/>
                <a:gd name="T8" fmla="*/ 22 w 51"/>
                <a:gd name="T9" fmla="*/ 7 h 11"/>
                <a:gd name="T10" fmla="*/ 16 w 51"/>
                <a:gd name="T11" fmla="*/ 7 h 11"/>
                <a:gd name="T12" fmla="*/ 7 w 51"/>
                <a:gd name="T13" fmla="*/ 0 h 11"/>
                <a:gd name="T14" fmla="*/ 14 w 51"/>
                <a:gd name="T15" fmla="*/ 7 h 11"/>
                <a:gd name="T16" fmla="*/ 0 w 51"/>
                <a:gd name="T17" fmla="*/ 7 h 11"/>
                <a:gd name="T18" fmla="*/ 15 w 51"/>
                <a:gd name="T19" fmla="*/ 7 h 11"/>
                <a:gd name="T20" fmla="*/ 15 w 51"/>
                <a:gd name="T21" fmla="*/ 7 h 11"/>
                <a:gd name="T22" fmla="*/ 9 w 51"/>
                <a:gd name="T23" fmla="*/ 10 h 11"/>
                <a:gd name="T24" fmla="*/ 16 w 51"/>
                <a:gd name="T25" fmla="*/ 7 h 11"/>
                <a:gd name="T26" fmla="*/ 16 w 51"/>
                <a:gd name="T27" fmla="*/ 7 h 11"/>
                <a:gd name="T28" fmla="*/ 22 w 51"/>
                <a:gd name="T29" fmla="*/ 7 h 11"/>
                <a:gd name="T30" fmla="*/ 17 w 51"/>
                <a:gd name="T31" fmla="*/ 11 h 11"/>
                <a:gd name="T32" fmla="*/ 23 w 51"/>
                <a:gd name="T33" fmla="*/ 7 h 11"/>
                <a:gd name="T34" fmla="*/ 33 w 51"/>
                <a:gd name="T35" fmla="*/ 8 h 11"/>
                <a:gd name="T36" fmla="*/ 28 w 51"/>
                <a:gd name="T37" fmla="*/ 10 h 11"/>
                <a:gd name="T38" fmla="*/ 35 w 51"/>
                <a:gd name="T39" fmla="*/ 8 h 11"/>
                <a:gd name="T40" fmla="*/ 50 w 51"/>
                <a:gd name="T41" fmla="*/ 7 h 11"/>
                <a:gd name="T42" fmla="*/ 35 w 51"/>
                <a:gd name="T43" fmla="*/ 6 h 11"/>
                <a:gd name="T44" fmla="*/ 29 w 51"/>
                <a:gd name="T45" fmla="*/ 1 h 11"/>
                <a:gd name="T46" fmla="*/ 33 w 51"/>
                <a:gd name="T4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11">
                  <a:moveTo>
                    <a:pt x="33" y="6"/>
                  </a:moveTo>
                  <a:cubicBezTo>
                    <a:pt x="31" y="6"/>
                    <a:pt x="29" y="7"/>
                    <a:pt x="27" y="7"/>
                  </a:cubicBezTo>
                  <a:cubicBezTo>
                    <a:pt x="26" y="7"/>
                    <a:pt x="24" y="7"/>
                    <a:pt x="23" y="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7"/>
                    <a:pt x="18" y="7"/>
                    <a:pt x="16" y="7"/>
                  </a:cubicBezTo>
                  <a:cubicBezTo>
                    <a:pt x="14" y="5"/>
                    <a:pt x="7" y="0"/>
                    <a:pt x="7" y="0"/>
                  </a:cubicBezTo>
                  <a:cubicBezTo>
                    <a:pt x="7" y="0"/>
                    <a:pt x="13" y="5"/>
                    <a:pt x="14" y="7"/>
                  </a:cubicBezTo>
                  <a:cubicBezTo>
                    <a:pt x="7" y="7"/>
                    <a:pt x="0" y="7"/>
                    <a:pt x="0" y="7"/>
                  </a:cubicBezTo>
                  <a:cubicBezTo>
                    <a:pt x="0" y="7"/>
                    <a:pt x="7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7" y="11"/>
                    <a:pt x="9" y="10"/>
                  </a:cubicBezTo>
                  <a:cubicBezTo>
                    <a:pt x="11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20" y="7"/>
                    <a:pt x="22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9" y="8"/>
                    <a:pt x="33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3" y="8"/>
                    <a:pt x="49" y="8"/>
                    <a:pt x="50" y="7"/>
                  </a:cubicBezTo>
                  <a:cubicBezTo>
                    <a:pt x="51" y="6"/>
                    <a:pt x="44" y="6"/>
                    <a:pt x="35" y="6"/>
                  </a:cubicBezTo>
                  <a:cubicBezTo>
                    <a:pt x="29" y="1"/>
                    <a:pt x="29" y="1"/>
                    <a:pt x="29" y="1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19"/>
            <p:cNvSpPr/>
            <p:nvPr userDrawn="1"/>
          </p:nvSpPr>
          <p:spPr bwMode="auto">
            <a:xfrm>
              <a:off x="7375525" y="4470400"/>
              <a:ext cx="592138" cy="257175"/>
            </a:xfrm>
            <a:custGeom>
              <a:avLst/>
              <a:gdLst>
                <a:gd name="T0" fmla="*/ 13 w 88"/>
                <a:gd name="T1" fmla="*/ 28 h 38"/>
                <a:gd name="T2" fmla="*/ 21 w 88"/>
                <a:gd name="T3" fmla="*/ 34 h 38"/>
                <a:gd name="T4" fmla="*/ 21 w 88"/>
                <a:gd name="T5" fmla="*/ 32 h 38"/>
                <a:gd name="T6" fmla="*/ 43 w 88"/>
                <a:gd name="T7" fmla="*/ 38 h 38"/>
                <a:gd name="T8" fmla="*/ 40 w 88"/>
                <a:gd name="T9" fmla="*/ 32 h 38"/>
                <a:gd name="T10" fmla="*/ 69 w 88"/>
                <a:gd name="T11" fmla="*/ 35 h 38"/>
                <a:gd name="T12" fmla="*/ 67 w 88"/>
                <a:gd name="T13" fmla="*/ 32 h 38"/>
                <a:gd name="T14" fmla="*/ 81 w 88"/>
                <a:gd name="T15" fmla="*/ 30 h 38"/>
                <a:gd name="T16" fmla="*/ 71 w 88"/>
                <a:gd name="T17" fmla="*/ 27 h 38"/>
                <a:gd name="T18" fmla="*/ 74 w 88"/>
                <a:gd name="T19" fmla="*/ 25 h 38"/>
                <a:gd name="T20" fmla="*/ 58 w 88"/>
                <a:gd name="T21" fmla="*/ 23 h 38"/>
                <a:gd name="T22" fmla="*/ 81 w 88"/>
                <a:gd name="T23" fmla="*/ 19 h 38"/>
                <a:gd name="T24" fmla="*/ 77 w 88"/>
                <a:gd name="T25" fmla="*/ 17 h 38"/>
                <a:gd name="T26" fmla="*/ 88 w 88"/>
                <a:gd name="T27" fmla="*/ 10 h 38"/>
                <a:gd name="T28" fmla="*/ 66 w 88"/>
                <a:gd name="T29" fmla="*/ 9 h 38"/>
                <a:gd name="T30" fmla="*/ 65 w 88"/>
                <a:gd name="T31" fmla="*/ 7 h 38"/>
                <a:gd name="T32" fmla="*/ 44 w 88"/>
                <a:gd name="T33" fmla="*/ 14 h 38"/>
                <a:gd name="T34" fmla="*/ 43 w 88"/>
                <a:gd name="T35" fmla="*/ 6 h 38"/>
                <a:gd name="T36" fmla="*/ 39 w 88"/>
                <a:gd name="T37" fmla="*/ 6 h 38"/>
                <a:gd name="T38" fmla="*/ 34 w 88"/>
                <a:gd name="T39" fmla="*/ 0 h 38"/>
                <a:gd name="T40" fmla="*/ 19 w 88"/>
                <a:gd name="T41" fmla="*/ 8 h 38"/>
                <a:gd name="T42" fmla="*/ 14 w 88"/>
                <a:gd name="T43" fmla="*/ 7 h 38"/>
                <a:gd name="T44" fmla="*/ 12 w 88"/>
                <a:gd name="T45" fmla="*/ 17 h 38"/>
                <a:gd name="T46" fmla="*/ 0 w 88"/>
                <a:gd name="T47" fmla="*/ 14 h 38"/>
                <a:gd name="T48" fmla="*/ 5 w 88"/>
                <a:gd name="T49" fmla="*/ 22 h 38"/>
                <a:gd name="T50" fmla="*/ 0 w 88"/>
                <a:gd name="T51" fmla="*/ 23 h 38"/>
                <a:gd name="T52" fmla="*/ 13 w 88"/>
                <a:gd name="T5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8">
                  <a:moveTo>
                    <a:pt x="13" y="28"/>
                  </a:moveTo>
                  <a:cubicBezTo>
                    <a:pt x="13" y="28"/>
                    <a:pt x="13" y="32"/>
                    <a:pt x="21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30" y="37"/>
                    <a:pt x="43" y="38"/>
                  </a:cubicBezTo>
                  <a:cubicBezTo>
                    <a:pt x="43" y="38"/>
                    <a:pt x="40" y="33"/>
                    <a:pt x="40" y="32"/>
                  </a:cubicBezTo>
                  <a:cubicBezTo>
                    <a:pt x="40" y="32"/>
                    <a:pt x="57" y="36"/>
                    <a:pt x="69" y="35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76" y="31"/>
                    <a:pt x="81" y="30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62" y="24"/>
                    <a:pt x="58" y="23"/>
                  </a:cubicBezTo>
                  <a:cubicBezTo>
                    <a:pt x="58" y="23"/>
                    <a:pt x="77" y="20"/>
                    <a:pt x="81" y="19"/>
                  </a:cubicBezTo>
                  <a:cubicBezTo>
                    <a:pt x="85" y="18"/>
                    <a:pt x="77" y="17"/>
                    <a:pt x="77" y="17"/>
                  </a:cubicBezTo>
                  <a:cubicBezTo>
                    <a:pt x="77" y="17"/>
                    <a:pt x="88" y="11"/>
                    <a:pt x="88" y="10"/>
                  </a:cubicBezTo>
                  <a:cubicBezTo>
                    <a:pt x="88" y="9"/>
                    <a:pt x="66" y="9"/>
                    <a:pt x="66" y="9"/>
                  </a:cubicBezTo>
                  <a:cubicBezTo>
                    <a:pt x="66" y="9"/>
                    <a:pt x="66" y="7"/>
                    <a:pt x="65" y="7"/>
                  </a:cubicBezTo>
                  <a:cubicBezTo>
                    <a:pt x="64" y="7"/>
                    <a:pt x="53" y="10"/>
                    <a:pt x="44" y="14"/>
                  </a:cubicBezTo>
                  <a:cubicBezTo>
                    <a:pt x="44" y="14"/>
                    <a:pt x="43" y="6"/>
                    <a:pt x="43" y="6"/>
                  </a:cubicBezTo>
                  <a:cubicBezTo>
                    <a:pt x="43" y="5"/>
                    <a:pt x="39" y="7"/>
                    <a:pt x="39" y="6"/>
                  </a:cubicBezTo>
                  <a:cubicBezTo>
                    <a:pt x="38" y="6"/>
                    <a:pt x="34" y="0"/>
                    <a:pt x="34" y="0"/>
                  </a:cubicBezTo>
                  <a:cubicBezTo>
                    <a:pt x="33" y="0"/>
                    <a:pt x="22" y="4"/>
                    <a:pt x="19" y="8"/>
                  </a:cubicBezTo>
                  <a:cubicBezTo>
                    <a:pt x="19" y="8"/>
                    <a:pt x="14" y="6"/>
                    <a:pt x="14" y="7"/>
                  </a:cubicBezTo>
                  <a:cubicBezTo>
                    <a:pt x="13" y="7"/>
                    <a:pt x="9" y="13"/>
                    <a:pt x="12" y="17"/>
                  </a:cubicBezTo>
                  <a:cubicBezTo>
                    <a:pt x="12" y="17"/>
                    <a:pt x="1" y="15"/>
                    <a:pt x="0" y="14"/>
                  </a:cubicBezTo>
                  <a:cubicBezTo>
                    <a:pt x="0" y="14"/>
                    <a:pt x="0" y="19"/>
                    <a:pt x="5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7"/>
                    <a:pt x="13" y="28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20"/>
            <p:cNvSpPr/>
            <p:nvPr userDrawn="1"/>
          </p:nvSpPr>
          <p:spPr bwMode="auto">
            <a:xfrm>
              <a:off x="7375525" y="4625975"/>
              <a:ext cx="133350" cy="74613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2 h 11"/>
                <a:gd name="T4" fmla="*/ 20 w 20"/>
                <a:gd name="T5" fmla="*/ 2 h 11"/>
                <a:gd name="T6" fmla="*/ 19 w 20"/>
                <a:gd name="T7" fmla="*/ 2 h 11"/>
                <a:gd name="T8" fmla="*/ 0 w 20"/>
                <a:gd name="T9" fmla="*/ 0 h 11"/>
                <a:gd name="T10" fmla="*/ 2 w 20"/>
                <a:gd name="T11" fmla="*/ 1 h 11"/>
                <a:gd name="T12" fmla="*/ 18 w 20"/>
                <a:gd name="T13" fmla="*/ 3 h 11"/>
                <a:gd name="T14" fmla="*/ 18 w 20"/>
                <a:gd name="T15" fmla="*/ 10 h 11"/>
                <a:gd name="T16" fmla="*/ 20 w 2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9" y="8"/>
                    <a:pt x="18" y="5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8" y="2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8" y="2"/>
                    <a:pt x="16" y="2"/>
                    <a:pt x="18" y="3"/>
                  </a:cubicBezTo>
                  <a:cubicBezTo>
                    <a:pt x="17" y="5"/>
                    <a:pt x="18" y="8"/>
                    <a:pt x="18" y="10"/>
                  </a:cubicBezTo>
                  <a:cubicBezTo>
                    <a:pt x="19" y="11"/>
                    <a:pt x="19" y="11"/>
                    <a:pt x="20" y="1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21"/>
            <p:cNvSpPr/>
            <p:nvPr userDrawn="1"/>
          </p:nvSpPr>
          <p:spPr bwMode="auto">
            <a:xfrm>
              <a:off x="7731125" y="4524375"/>
              <a:ext cx="195263" cy="74613"/>
            </a:xfrm>
            <a:custGeom>
              <a:avLst/>
              <a:gdLst>
                <a:gd name="T0" fmla="*/ 12 w 29"/>
                <a:gd name="T1" fmla="*/ 0 h 11"/>
                <a:gd name="T2" fmla="*/ 0 w 29"/>
                <a:gd name="T3" fmla="*/ 8 h 11"/>
                <a:gd name="T4" fmla="*/ 28 w 29"/>
                <a:gd name="T5" fmla="*/ 11 h 11"/>
                <a:gd name="T6" fmla="*/ 29 w 29"/>
                <a:gd name="T7" fmla="*/ 10 h 11"/>
                <a:gd name="T8" fmla="*/ 2 w 29"/>
                <a:gd name="T9" fmla="*/ 8 h 11"/>
                <a:gd name="T10" fmla="*/ 2 w 29"/>
                <a:gd name="T11" fmla="*/ 8 h 11"/>
                <a:gd name="T12" fmla="*/ 13 w 29"/>
                <a:gd name="T13" fmla="*/ 0 h 11"/>
                <a:gd name="T14" fmla="*/ 12 w 2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">
                  <a:moveTo>
                    <a:pt x="12" y="0"/>
                  </a:moveTo>
                  <a:cubicBezTo>
                    <a:pt x="7" y="2"/>
                    <a:pt x="0" y="7"/>
                    <a:pt x="0" y="8"/>
                  </a:cubicBezTo>
                  <a:cubicBezTo>
                    <a:pt x="0" y="10"/>
                    <a:pt x="17" y="10"/>
                    <a:pt x="28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15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7" y="3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22"/>
            <p:cNvSpPr/>
            <p:nvPr userDrawn="1"/>
          </p:nvSpPr>
          <p:spPr bwMode="auto">
            <a:xfrm>
              <a:off x="7375525" y="4565650"/>
              <a:ext cx="288925" cy="161925"/>
            </a:xfrm>
            <a:custGeom>
              <a:avLst/>
              <a:gdLst>
                <a:gd name="T0" fmla="*/ 0 w 43"/>
                <a:gd name="T1" fmla="*/ 0 h 24"/>
                <a:gd name="T2" fmla="*/ 20 w 43"/>
                <a:gd name="T3" fmla="*/ 11 h 24"/>
                <a:gd name="T4" fmla="*/ 41 w 43"/>
                <a:gd name="T5" fmla="*/ 24 h 24"/>
                <a:gd name="T6" fmla="*/ 43 w 43"/>
                <a:gd name="T7" fmla="*/ 24 h 24"/>
                <a:gd name="T8" fmla="*/ 43 w 43"/>
                <a:gd name="T9" fmla="*/ 23 h 24"/>
                <a:gd name="T10" fmla="*/ 21 w 43"/>
                <a:gd name="T11" fmla="*/ 10 h 24"/>
                <a:gd name="T12" fmla="*/ 3 w 43"/>
                <a:gd name="T13" fmla="*/ 1 h 24"/>
                <a:gd name="T14" fmla="*/ 0 w 43"/>
                <a:gd name="T15" fmla="*/ 0 h 24"/>
                <a:gd name="T16" fmla="*/ 0 w 4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0" y="0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35" y="21"/>
                    <a:pt x="41" y="24"/>
                  </a:cubicBezTo>
                  <a:cubicBezTo>
                    <a:pt x="42" y="24"/>
                    <a:pt x="42" y="24"/>
                    <a:pt x="43" y="24"/>
                  </a:cubicBezTo>
                  <a:cubicBezTo>
                    <a:pt x="43" y="24"/>
                    <a:pt x="43" y="24"/>
                    <a:pt x="43" y="23"/>
                  </a:cubicBezTo>
                  <a:cubicBezTo>
                    <a:pt x="39" y="22"/>
                    <a:pt x="28" y="15"/>
                    <a:pt x="21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23"/>
            <p:cNvSpPr/>
            <p:nvPr userDrawn="1"/>
          </p:nvSpPr>
          <p:spPr bwMode="auto">
            <a:xfrm>
              <a:off x="7462838" y="4470400"/>
              <a:ext cx="457200" cy="236538"/>
            </a:xfrm>
            <a:custGeom>
              <a:avLst/>
              <a:gdLst>
                <a:gd name="T0" fmla="*/ 43 w 68"/>
                <a:gd name="T1" fmla="*/ 28 h 35"/>
                <a:gd name="T2" fmla="*/ 16 w 68"/>
                <a:gd name="T3" fmla="*/ 22 h 35"/>
                <a:gd name="T4" fmla="*/ 11 w 68"/>
                <a:gd name="T5" fmla="*/ 12 h 35"/>
                <a:gd name="T6" fmla="*/ 12 w 68"/>
                <a:gd name="T7" fmla="*/ 12 h 35"/>
                <a:gd name="T8" fmla="*/ 30 w 68"/>
                <a:gd name="T9" fmla="*/ 6 h 35"/>
                <a:gd name="T10" fmla="*/ 30 w 68"/>
                <a:gd name="T11" fmla="*/ 6 h 35"/>
                <a:gd name="T12" fmla="*/ 29 w 68"/>
                <a:gd name="T13" fmla="*/ 6 h 35"/>
                <a:gd name="T14" fmla="*/ 13 w 68"/>
                <a:gd name="T15" fmla="*/ 12 h 35"/>
                <a:gd name="T16" fmla="*/ 11 w 68"/>
                <a:gd name="T17" fmla="*/ 11 h 35"/>
                <a:gd name="T18" fmla="*/ 21 w 68"/>
                <a:gd name="T19" fmla="*/ 0 h 35"/>
                <a:gd name="T20" fmla="*/ 21 w 68"/>
                <a:gd name="T21" fmla="*/ 0 h 35"/>
                <a:gd name="T22" fmla="*/ 20 w 68"/>
                <a:gd name="T23" fmla="*/ 0 h 35"/>
                <a:gd name="T24" fmla="*/ 10 w 68"/>
                <a:gd name="T25" fmla="*/ 11 h 35"/>
                <a:gd name="T26" fmla="*/ 0 w 68"/>
                <a:gd name="T27" fmla="*/ 7 h 35"/>
                <a:gd name="T28" fmla="*/ 0 w 68"/>
                <a:gd name="T29" fmla="*/ 8 h 35"/>
                <a:gd name="T30" fmla="*/ 10 w 68"/>
                <a:gd name="T31" fmla="*/ 12 h 35"/>
                <a:gd name="T32" fmla="*/ 15 w 68"/>
                <a:gd name="T33" fmla="*/ 22 h 35"/>
                <a:gd name="T34" fmla="*/ 42 w 68"/>
                <a:gd name="T35" fmla="*/ 28 h 35"/>
                <a:gd name="T36" fmla="*/ 41 w 68"/>
                <a:gd name="T37" fmla="*/ 29 h 35"/>
                <a:gd name="T38" fmla="*/ 55 w 68"/>
                <a:gd name="T39" fmla="*/ 35 h 35"/>
                <a:gd name="T40" fmla="*/ 56 w 68"/>
                <a:gd name="T41" fmla="*/ 35 h 35"/>
                <a:gd name="T42" fmla="*/ 56 w 68"/>
                <a:gd name="T43" fmla="*/ 35 h 35"/>
                <a:gd name="T44" fmla="*/ 43 w 68"/>
                <a:gd name="T45" fmla="*/ 29 h 35"/>
                <a:gd name="T46" fmla="*/ 43 w 68"/>
                <a:gd name="T47" fmla="*/ 29 h 35"/>
                <a:gd name="T48" fmla="*/ 66 w 68"/>
                <a:gd name="T49" fmla="*/ 30 h 35"/>
                <a:gd name="T50" fmla="*/ 68 w 68"/>
                <a:gd name="T51" fmla="*/ 30 h 35"/>
                <a:gd name="T52" fmla="*/ 67 w 68"/>
                <a:gd name="T53" fmla="*/ 30 h 35"/>
                <a:gd name="T54" fmla="*/ 45 w 68"/>
                <a:gd name="T55" fmla="*/ 28 h 35"/>
                <a:gd name="T56" fmla="*/ 61 w 68"/>
                <a:gd name="T57" fmla="*/ 25 h 35"/>
                <a:gd name="T58" fmla="*/ 61 w 68"/>
                <a:gd name="T59" fmla="*/ 25 h 35"/>
                <a:gd name="T60" fmla="*/ 60 w 68"/>
                <a:gd name="T61" fmla="*/ 25 h 35"/>
                <a:gd name="T62" fmla="*/ 43 w 68"/>
                <a:gd name="T6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5">
                  <a:moveTo>
                    <a:pt x="43" y="28"/>
                  </a:moveTo>
                  <a:cubicBezTo>
                    <a:pt x="33" y="27"/>
                    <a:pt x="23" y="25"/>
                    <a:pt x="16" y="22"/>
                  </a:cubicBezTo>
                  <a:cubicBezTo>
                    <a:pt x="11" y="19"/>
                    <a:pt x="10" y="16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3"/>
                    <a:pt x="24" y="9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1" y="9"/>
                    <a:pt x="14" y="12"/>
                    <a:pt x="13" y="12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13" y="7"/>
                    <a:pt x="18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"/>
                    <a:pt x="12" y="7"/>
                    <a:pt x="10" y="11"/>
                  </a:cubicBezTo>
                  <a:cubicBezTo>
                    <a:pt x="8" y="10"/>
                    <a:pt x="4" y="8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3" y="9"/>
                    <a:pt x="7" y="11"/>
                    <a:pt x="10" y="12"/>
                  </a:cubicBezTo>
                  <a:cubicBezTo>
                    <a:pt x="8" y="16"/>
                    <a:pt x="9" y="19"/>
                    <a:pt x="15" y="22"/>
                  </a:cubicBezTo>
                  <a:cubicBezTo>
                    <a:pt x="22" y="25"/>
                    <a:pt x="32" y="27"/>
                    <a:pt x="42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9" y="33"/>
                    <a:pt x="55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9" y="32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30"/>
                    <a:pt x="60" y="30"/>
                    <a:pt x="66" y="30"/>
                  </a:cubicBezTo>
                  <a:cubicBezTo>
                    <a:pt x="67" y="30"/>
                    <a:pt x="67" y="30"/>
                    <a:pt x="68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30"/>
                    <a:pt x="53" y="29"/>
                    <a:pt x="45" y="28"/>
                  </a:cubicBezTo>
                  <a:cubicBezTo>
                    <a:pt x="48" y="27"/>
                    <a:pt x="54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0" y="25"/>
                  </a:cubicBezTo>
                  <a:cubicBezTo>
                    <a:pt x="50" y="26"/>
                    <a:pt x="45" y="27"/>
                    <a:pt x="43" y="2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24"/>
            <p:cNvSpPr/>
            <p:nvPr userDrawn="1"/>
          </p:nvSpPr>
          <p:spPr bwMode="auto">
            <a:xfrm>
              <a:off x="7340600" y="4551362"/>
              <a:ext cx="525463" cy="161925"/>
            </a:xfrm>
            <a:custGeom>
              <a:avLst/>
              <a:gdLst>
                <a:gd name="T0" fmla="*/ 0 w 78"/>
                <a:gd name="T1" fmla="*/ 24 h 24"/>
                <a:gd name="T2" fmla="*/ 0 w 78"/>
                <a:gd name="T3" fmla="*/ 23 h 24"/>
                <a:gd name="T4" fmla="*/ 0 w 78"/>
                <a:gd name="T5" fmla="*/ 23 h 24"/>
                <a:gd name="T6" fmla="*/ 1 w 78"/>
                <a:gd name="T7" fmla="*/ 23 h 24"/>
                <a:gd name="T8" fmla="*/ 2 w 78"/>
                <a:gd name="T9" fmla="*/ 22 h 24"/>
                <a:gd name="T10" fmla="*/ 4 w 78"/>
                <a:gd name="T11" fmla="*/ 21 h 24"/>
                <a:gd name="T12" fmla="*/ 8 w 78"/>
                <a:gd name="T13" fmla="*/ 19 h 24"/>
                <a:gd name="T14" fmla="*/ 16 w 78"/>
                <a:gd name="T15" fmla="*/ 16 h 24"/>
                <a:gd name="T16" fmla="*/ 36 w 78"/>
                <a:gd name="T17" fmla="*/ 9 h 24"/>
                <a:gd name="T18" fmla="*/ 41 w 78"/>
                <a:gd name="T19" fmla="*/ 8 h 24"/>
                <a:gd name="T20" fmla="*/ 46 w 78"/>
                <a:gd name="T21" fmla="*/ 7 h 24"/>
                <a:gd name="T22" fmla="*/ 56 w 78"/>
                <a:gd name="T23" fmla="*/ 4 h 24"/>
                <a:gd name="T24" fmla="*/ 67 w 78"/>
                <a:gd name="T25" fmla="*/ 2 h 24"/>
                <a:gd name="T26" fmla="*/ 78 w 78"/>
                <a:gd name="T27" fmla="*/ 0 h 24"/>
                <a:gd name="T28" fmla="*/ 67 w 78"/>
                <a:gd name="T29" fmla="*/ 2 h 24"/>
                <a:gd name="T30" fmla="*/ 56 w 78"/>
                <a:gd name="T31" fmla="*/ 5 h 24"/>
                <a:gd name="T32" fmla="*/ 46 w 78"/>
                <a:gd name="T33" fmla="*/ 7 h 24"/>
                <a:gd name="T34" fmla="*/ 41 w 78"/>
                <a:gd name="T35" fmla="*/ 8 h 24"/>
                <a:gd name="T36" fmla="*/ 36 w 78"/>
                <a:gd name="T37" fmla="*/ 10 h 24"/>
                <a:gd name="T38" fmla="*/ 18 w 78"/>
                <a:gd name="T39" fmla="*/ 16 h 24"/>
                <a:gd name="T40" fmla="*/ 9 w 78"/>
                <a:gd name="T41" fmla="*/ 20 h 24"/>
                <a:gd name="T42" fmla="*/ 5 w 78"/>
                <a:gd name="T43" fmla="*/ 22 h 24"/>
                <a:gd name="T44" fmla="*/ 4 w 78"/>
                <a:gd name="T45" fmla="*/ 23 h 24"/>
                <a:gd name="T46" fmla="*/ 3 w 78"/>
                <a:gd name="T47" fmla="*/ 23 h 24"/>
                <a:gd name="T48" fmla="*/ 3 w 78"/>
                <a:gd name="T49" fmla="*/ 24 h 24"/>
                <a:gd name="T50" fmla="*/ 2 w 78"/>
                <a:gd name="T51" fmla="*/ 24 h 24"/>
                <a:gd name="T52" fmla="*/ 2 w 78"/>
                <a:gd name="T53" fmla="*/ 24 h 24"/>
                <a:gd name="T54" fmla="*/ 1 w 78"/>
                <a:gd name="T55" fmla="*/ 24 h 24"/>
                <a:gd name="T56" fmla="*/ 0 w 78"/>
                <a:gd name="T5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24">
                  <a:moveTo>
                    <a:pt x="0" y="24"/>
                  </a:moveTo>
                  <a:cubicBezTo>
                    <a:pt x="0" y="24"/>
                    <a:pt x="0" y="24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2"/>
                  </a:cubicBezTo>
                  <a:cubicBezTo>
                    <a:pt x="2" y="22"/>
                    <a:pt x="3" y="22"/>
                    <a:pt x="4" y="21"/>
                  </a:cubicBezTo>
                  <a:cubicBezTo>
                    <a:pt x="5" y="21"/>
                    <a:pt x="6" y="20"/>
                    <a:pt x="8" y="19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22" y="13"/>
                    <a:pt x="29" y="11"/>
                    <a:pt x="36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4" y="7"/>
                    <a:pt x="46" y="7"/>
                  </a:cubicBezTo>
                  <a:cubicBezTo>
                    <a:pt x="49" y="6"/>
                    <a:pt x="53" y="5"/>
                    <a:pt x="56" y="4"/>
                  </a:cubicBezTo>
                  <a:cubicBezTo>
                    <a:pt x="60" y="4"/>
                    <a:pt x="63" y="3"/>
                    <a:pt x="67" y="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3" y="3"/>
                    <a:pt x="60" y="4"/>
                    <a:pt x="56" y="5"/>
                  </a:cubicBezTo>
                  <a:cubicBezTo>
                    <a:pt x="53" y="5"/>
                    <a:pt x="49" y="6"/>
                    <a:pt x="46" y="7"/>
                  </a:cubicBezTo>
                  <a:cubicBezTo>
                    <a:pt x="44" y="8"/>
                    <a:pt x="43" y="8"/>
                    <a:pt x="41" y="8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0" y="12"/>
                    <a:pt x="23" y="14"/>
                    <a:pt x="18" y="16"/>
                  </a:cubicBezTo>
                  <a:cubicBezTo>
                    <a:pt x="15" y="17"/>
                    <a:pt x="12" y="19"/>
                    <a:pt x="9" y="20"/>
                  </a:cubicBezTo>
                  <a:cubicBezTo>
                    <a:pt x="8" y="21"/>
                    <a:pt x="7" y="21"/>
                    <a:pt x="5" y="22"/>
                  </a:cubicBezTo>
                  <a:cubicBezTo>
                    <a:pt x="5" y="22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25"/>
            <p:cNvSpPr/>
            <p:nvPr userDrawn="1"/>
          </p:nvSpPr>
          <p:spPr bwMode="auto">
            <a:xfrm>
              <a:off x="7643813" y="4557712"/>
              <a:ext cx="149225" cy="68263"/>
            </a:xfrm>
            <a:custGeom>
              <a:avLst/>
              <a:gdLst>
                <a:gd name="T0" fmla="*/ 0 w 22"/>
                <a:gd name="T1" fmla="*/ 6 h 10"/>
                <a:gd name="T2" fmla="*/ 0 w 22"/>
                <a:gd name="T3" fmla="*/ 6 h 10"/>
                <a:gd name="T4" fmla="*/ 22 w 22"/>
                <a:gd name="T5" fmla="*/ 10 h 10"/>
                <a:gd name="T6" fmla="*/ 18 w 22"/>
                <a:gd name="T7" fmla="*/ 10 h 10"/>
                <a:gd name="T8" fmla="*/ 19 w 22"/>
                <a:gd name="T9" fmla="*/ 9 h 10"/>
                <a:gd name="T10" fmla="*/ 1 w 22"/>
                <a:gd name="T11" fmla="*/ 6 h 10"/>
                <a:gd name="T12" fmla="*/ 5 w 22"/>
                <a:gd name="T13" fmla="*/ 1 h 10"/>
                <a:gd name="T14" fmla="*/ 4 w 22"/>
                <a:gd name="T15" fmla="*/ 1 h 10"/>
                <a:gd name="T16" fmla="*/ 4 w 22"/>
                <a:gd name="T17" fmla="*/ 0 h 10"/>
                <a:gd name="T18" fmla="*/ 0 w 22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0" y="9"/>
                    <a:pt x="22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9" y="8"/>
                    <a:pt x="2" y="6"/>
                    <a:pt x="1" y="6"/>
                  </a:cubicBezTo>
                  <a:cubicBezTo>
                    <a:pt x="1" y="5"/>
                    <a:pt x="3" y="3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26"/>
            <p:cNvSpPr/>
            <p:nvPr userDrawn="1"/>
          </p:nvSpPr>
          <p:spPr bwMode="auto">
            <a:xfrm>
              <a:off x="7448550" y="4578350"/>
              <a:ext cx="201613" cy="122238"/>
            </a:xfrm>
            <a:custGeom>
              <a:avLst/>
              <a:gdLst>
                <a:gd name="T0" fmla="*/ 0 w 30"/>
                <a:gd name="T1" fmla="*/ 0 h 18"/>
                <a:gd name="T2" fmla="*/ 17 w 30"/>
                <a:gd name="T3" fmla="*/ 6 h 18"/>
                <a:gd name="T4" fmla="*/ 30 w 30"/>
                <a:gd name="T5" fmla="*/ 18 h 18"/>
                <a:gd name="T6" fmla="*/ 29 w 30"/>
                <a:gd name="T7" fmla="*/ 16 h 18"/>
                <a:gd name="T8" fmla="*/ 19 w 30"/>
                <a:gd name="T9" fmla="*/ 6 h 18"/>
                <a:gd name="T10" fmla="*/ 18 w 30"/>
                <a:gd name="T11" fmla="*/ 6 h 18"/>
                <a:gd name="T12" fmla="*/ 18 w 30"/>
                <a:gd name="T13" fmla="*/ 6 h 18"/>
                <a:gd name="T14" fmla="*/ 1 w 30"/>
                <a:gd name="T15" fmla="*/ 0 h 18"/>
                <a:gd name="T16" fmla="*/ 1 w 30"/>
                <a:gd name="T17" fmla="*/ 1 h 18"/>
                <a:gd name="T18" fmla="*/ 0 w 3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5" y="3"/>
                    <a:pt x="12" y="6"/>
                    <a:pt x="17" y="6"/>
                  </a:cubicBezTo>
                  <a:cubicBezTo>
                    <a:pt x="18" y="7"/>
                    <a:pt x="23" y="14"/>
                    <a:pt x="30" y="18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3" y="12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5"/>
                    <a:pt x="5" y="2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327"/>
            <p:cNvSpPr/>
            <p:nvPr userDrawn="1"/>
          </p:nvSpPr>
          <p:spPr bwMode="auto">
            <a:xfrm>
              <a:off x="6189663" y="4341812"/>
              <a:ext cx="390525" cy="182563"/>
            </a:xfrm>
            <a:custGeom>
              <a:avLst/>
              <a:gdLst>
                <a:gd name="T0" fmla="*/ 7 w 58"/>
                <a:gd name="T1" fmla="*/ 15 h 27"/>
                <a:gd name="T2" fmla="*/ 11 w 58"/>
                <a:gd name="T3" fmla="*/ 21 h 27"/>
                <a:gd name="T4" fmla="*/ 12 w 58"/>
                <a:gd name="T5" fmla="*/ 19 h 27"/>
                <a:gd name="T6" fmla="*/ 25 w 58"/>
                <a:gd name="T7" fmla="*/ 26 h 27"/>
                <a:gd name="T8" fmla="*/ 24 w 58"/>
                <a:gd name="T9" fmla="*/ 22 h 27"/>
                <a:gd name="T10" fmla="*/ 42 w 58"/>
                <a:gd name="T11" fmla="*/ 27 h 27"/>
                <a:gd name="T12" fmla="*/ 41 w 58"/>
                <a:gd name="T13" fmla="*/ 25 h 27"/>
                <a:gd name="T14" fmla="*/ 50 w 58"/>
                <a:gd name="T15" fmla="*/ 26 h 27"/>
                <a:gd name="T16" fmla="*/ 44 w 58"/>
                <a:gd name="T17" fmla="*/ 22 h 27"/>
                <a:gd name="T18" fmla="*/ 47 w 58"/>
                <a:gd name="T19" fmla="*/ 22 h 27"/>
                <a:gd name="T20" fmla="*/ 37 w 58"/>
                <a:gd name="T21" fmla="*/ 18 h 27"/>
                <a:gd name="T22" fmla="*/ 52 w 58"/>
                <a:gd name="T23" fmla="*/ 18 h 27"/>
                <a:gd name="T24" fmla="*/ 49 w 58"/>
                <a:gd name="T25" fmla="*/ 17 h 27"/>
                <a:gd name="T26" fmla="*/ 57 w 58"/>
                <a:gd name="T27" fmla="*/ 14 h 27"/>
                <a:gd name="T28" fmla="*/ 43 w 58"/>
                <a:gd name="T29" fmla="*/ 11 h 27"/>
                <a:gd name="T30" fmla="*/ 43 w 58"/>
                <a:gd name="T31" fmla="*/ 9 h 27"/>
                <a:gd name="T32" fmla="*/ 29 w 58"/>
                <a:gd name="T33" fmla="*/ 11 h 27"/>
                <a:gd name="T34" fmla="*/ 29 w 58"/>
                <a:gd name="T35" fmla="*/ 5 h 27"/>
                <a:gd name="T36" fmla="*/ 26 w 58"/>
                <a:gd name="T37" fmla="*/ 5 h 27"/>
                <a:gd name="T38" fmla="*/ 24 w 58"/>
                <a:gd name="T39" fmla="*/ 0 h 27"/>
                <a:gd name="T40" fmla="*/ 13 w 58"/>
                <a:gd name="T41" fmla="*/ 4 h 27"/>
                <a:gd name="T42" fmla="*/ 10 w 58"/>
                <a:gd name="T43" fmla="*/ 2 h 27"/>
                <a:gd name="T44" fmla="*/ 8 w 58"/>
                <a:gd name="T45" fmla="*/ 8 h 27"/>
                <a:gd name="T46" fmla="*/ 0 w 58"/>
                <a:gd name="T47" fmla="*/ 5 h 27"/>
                <a:gd name="T48" fmla="*/ 3 w 58"/>
                <a:gd name="T49" fmla="*/ 11 h 27"/>
                <a:gd name="T50" fmla="*/ 0 w 58"/>
                <a:gd name="T51" fmla="*/ 11 h 27"/>
                <a:gd name="T52" fmla="*/ 7 w 58"/>
                <a:gd name="T5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7" y="15"/>
                  </a:moveTo>
                  <a:cubicBezTo>
                    <a:pt x="7" y="15"/>
                    <a:pt x="7" y="18"/>
                    <a:pt x="11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7" y="24"/>
                    <a:pt x="25" y="26"/>
                  </a:cubicBezTo>
                  <a:cubicBezTo>
                    <a:pt x="25" y="26"/>
                    <a:pt x="24" y="22"/>
                    <a:pt x="24" y="22"/>
                  </a:cubicBezTo>
                  <a:cubicBezTo>
                    <a:pt x="24" y="22"/>
                    <a:pt x="35" y="26"/>
                    <a:pt x="42" y="2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7" y="26"/>
                    <a:pt x="50" y="2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39" y="19"/>
                    <a:pt x="37" y="18"/>
                  </a:cubicBezTo>
                  <a:cubicBezTo>
                    <a:pt x="37" y="18"/>
                    <a:pt x="49" y="19"/>
                    <a:pt x="52" y="18"/>
                  </a:cubicBezTo>
                  <a:cubicBezTo>
                    <a:pt x="55" y="18"/>
                    <a:pt x="49" y="17"/>
                    <a:pt x="49" y="17"/>
                  </a:cubicBezTo>
                  <a:cubicBezTo>
                    <a:pt x="49" y="17"/>
                    <a:pt x="58" y="14"/>
                    <a:pt x="57" y="14"/>
                  </a:cubicBezTo>
                  <a:cubicBezTo>
                    <a:pt x="57" y="13"/>
                    <a:pt x="43" y="11"/>
                    <a:pt x="43" y="11"/>
                  </a:cubicBezTo>
                  <a:cubicBezTo>
                    <a:pt x="43" y="11"/>
                    <a:pt x="43" y="9"/>
                    <a:pt x="43" y="9"/>
                  </a:cubicBezTo>
                  <a:cubicBezTo>
                    <a:pt x="42" y="9"/>
                    <a:pt x="35" y="10"/>
                    <a:pt x="29" y="11"/>
                  </a:cubicBezTo>
                  <a:cubicBezTo>
                    <a:pt x="29" y="11"/>
                    <a:pt x="29" y="6"/>
                    <a:pt x="29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4" y="0"/>
                    <a:pt x="24" y="0"/>
                  </a:cubicBezTo>
                  <a:cubicBezTo>
                    <a:pt x="23" y="0"/>
                    <a:pt x="16" y="2"/>
                    <a:pt x="13" y="4"/>
                  </a:cubicBezTo>
                  <a:cubicBezTo>
                    <a:pt x="13" y="4"/>
                    <a:pt x="11" y="2"/>
                    <a:pt x="10" y="2"/>
                  </a:cubicBezTo>
                  <a:cubicBezTo>
                    <a:pt x="10" y="2"/>
                    <a:pt x="7" y="6"/>
                    <a:pt x="8" y="8"/>
                  </a:cubicBezTo>
                  <a:cubicBezTo>
                    <a:pt x="8" y="8"/>
                    <a:pt x="1" y="6"/>
                    <a:pt x="0" y="5"/>
                  </a:cubicBezTo>
                  <a:cubicBezTo>
                    <a:pt x="0" y="5"/>
                    <a:pt x="0" y="9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3" y="14"/>
                    <a:pt x="7" y="15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28"/>
            <p:cNvSpPr/>
            <p:nvPr userDrawn="1"/>
          </p:nvSpPr>
          <p:spPr bwMode="auto">
            <a:xfrm>
              <a:off x="6189663" y="4416425"/>
              <a:ext cx="80963" cy="60325"/>
            </a:xfrm>
            <a:custGeom>
              <a:avLst/>
              <a:gdLst>
                <a:gd name="T0" fmla="*/ 11 w 12"/>
                <a:gd name="T1" fmla="*/ 9 h 9"/>
                <a:gd name="T2" fmla="*/ 12 w 12"/>
                <a:gd name="T3" fmla="*/ 4 h 9"/>
                <a:gd name="T4" fmla="*/ 12 w 12"/>
                <a:gd name="T5" fmla="*/ 4 h 9"/>
                <a:gd name="T6" fmla="*/ 11 w 12"/>
                <a:gd name="T7" fmla="*/ 4 h 9"/>
                <a:gd name="T8" fmla="*/ 0 w 12"/>
                <a:gd name="T9" fmla="*/ 0 h 9"/>
                <a:gd name="T10" fmla="*/ 0 w 12"/>
                <a:gd name="T11" fmla="*/ 1 h 9"/>
                <a:gd name="T12" fmla="*/ 11 w 12"/>
                <a:gd name="T13" fmla="*/ 4 h 9"/>
                <a:gd name="T14" fmla="*/ 10 w 12"/>
                <a:gd name="T15" fmla="*/ 9 h 9"/>
                <a:gd name="T16" fmla="*/ 11 w 12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cubicBezTo>
                    <a:pt x="11" y="7"/>
                    <a:pt x="11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5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29"/>
            <p:cNvSpPr/>
            <p:nvPr userDrawn="1"/>
          </p:nvSpPr>
          <p:spPr bwMode="auto">
            <a:xfrm>
              <a:off x="6419850" y="4403725"/>
              <a:ext cx="127000" cy="60325"/>
            </a:xfrm>
            <a:custGeom>
              <a:avLst/>
              <a:gdLst>
                <a:gd name="T0" fmla="*/ 9 w 19"/>
                <a:gd name="T1" fmla="*/ 0 h 9"/>
                <a:gd name="T2" fmla="*/ 0 w 19"/>
                <a:gd name="T3" fmla="*/ 4 h 9"/>
                <a:gd name="T4" fmla="*/ 18 w 19"/>
                <a:gd name="T5" fmla="*/ 9 h 9"/>
                <a:gd name="T6" fmla="*/ 19 w 19"/>
                <a:gd name="T7" fmla="*/ 9 h 9"/>
                <a:gd name="T8" fmla="*/ 1 w 19"/>
                <a:gd name="T9" fmla="*/ 4 h 9"/>
                <a:gd name="T10" fmla="*/ 1 w 19"/>
                <a:gd name="T11" fmla="*/ 4 h 9"/>
                <a:gd name="T12" fmla="*/ 9 w 19"/>
                <a:gd name="T13" fmla="*/ 1 h 9"/>
                <a:gd name="T14" fmla="*/ 9 w 1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cubicBezTo>
                    <a:pt x="5" y="1"/>
                    <a:pt x="0" y="3"/>
                    <a:pt x="0" y="4"/>
                  </a:cubicBezTo>
                  <a:cubicBezTo>
                    <a:pt x="0" y="5"/>
                    <a:pt x="11" y="8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0" y="7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5" y="2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30"/>
            <p:cNvSpPr/>
            <p:nvPr userDrawn="1"/>
          </p:nvSpPr>
          <p:spPr bwMode="auto">
            <a:xfrm>
              <a:off x="6189663" y="4376737"/>
              <a:ext cx="168275" cy="141288"/>
            </a:xfrm>
            <a:custGeom>
              <a:avLst/>
              <a:gdLst>
                <a:gd name="T0" fmla="*/ 0 w 25"/>
                <a:gd name="T1" fmla="*/ 0 h 21"/>
                <a:gd name="T2" fmla="*/ 12 w 25"/>
                <a:gd name="T3" fmla="*/ 9 h 21"/>
                <a:gd name="T4" fmla="*/ 24 w 25"/>
                <a:gd name="T5" fmla="*/ 20 h 21"/>
                <a:gd name="T6" fmla="*/ 25 w 25"/>
                <a:gd name="T7" fmla="*/ 21 h 21"/>
                <a:gd name="T8" fmla="*/ 25 w 25"/>
                <a:gd name="T9" fmla="*/ 21 h 21"/>
                <a:gd name="T10" fmla="*/ 13 w 25"/>
                <a:gd name="T11" fmla="*/ 9 h 21"/>
                <a:gd name="T12" fmla="*/ 2 w 25"/>
                <a:gd name="T13" fmla="*/ 1 h 21"/>
                <a:gd name="T14" fmla="*/ 0 w 25"/>
                <a:gd name="T15" fmla="*/ 0 h 21"/>
                <a:gd name="T16" fmla="*/ 0 w 25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1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21" y="18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9"/>
                    <a:pt x="17" y="13"/>
                    <a:pt x="13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31"/>
            <p:cNvSpPr/>
            <p:nvPr userDrawn="1"/>
          </p:nvSpPr>
          <p:spPr bwMode="auto">
            <a:xfrm>
              <a:off x="6257925" y="4341812"/>
              <a:ext cx="268288" cy="182563"/>
            </a:xfrm>
            <a:custGeom>
              <a:avLst/>
              <a:gdLst>
                <a:gd name="T0" fmla="*/ 25 w 40"/>
                <a:gd name="T1" fmla="*/ 21 h 27"/>
                <a:gd name="T2" fmla="*/ 8 w 40"/>
                <a:gd name="T3" fmla="*/ 14 h 27"/>
                <a:gd name="T4" fmla="*/ 6 w 40"/>
                <a:gd name="T5" fmla="*/ 7 h 27"/>
                <a:gd name="T6" fmla="*/ 7 w 40"/>
                <a:gd name="T7" fmla="*/ 7 h 27"/>
                <a:gd name="T8" fmla="*/ 19 w 40"/>
                <a:gd name="T9" fmla="*/ 5 h 27"/>
                <a:gd name="T10" fmla="*/ 19 w 40"/>
                <a:gd name="T11" fmla="*/ 5 h 27"/>
                <a:gd name="T12" fmla="*/ 19 w 40"/>
                <a:gd name="T13" fmla="*/ 5 h 27"/>
                <a:gd name="T14" fmla="*/ 7 w 40"/>
                <a:gd name="T15" fmla="*/ 7 h 27"/>
                <a:gd name="T16" fmla="*/ 7 w 40"/>
                <a:gd name="T17" fmla="*/ 7 h 27"/>
                <a:gd name="T18" fmla="*/ 14 w 40"/>
                <a:gd name="T19" fmla="*/ 1 h 27"/>
                <a:gd name="T20" fmla="*/ 14 w 40"/>
                <a:gd name="T21" fmla="*/ 0 h 27"/>
                <a:gd name="T22" fmla="*/ 14 w 40"/>
                <a:gd name="T23" fmla="*/ 0 h 27"/>
                <a:gd name="T24" fmla="*/ 6 w 40"/>
                <a:gd name="T25" fmla="*/ 6 h 27"/>
                <a:gd name="T26" fmla="*/ 0 w 40"/>
                <a:gd name="T27" fmla="*/ 2 h 27"/>
                <a:gd name="T28" fmla="*/ 0 w 40"/>
                <a:gd name="T29" fmla="*/ 3 h 27"/>
                <a:gd name="T30" fmla="*/ 6 w 40"/>
                <a:gd name="T31" fmla="*/ 7 h 27"/>
                <a:gd name="T32" fmla="*/ 7 w 40"/>
                <a:gd name="T33" fmla="*/ 14 h 27"/>
                <a:gd name="T34" fmla="*/ 24 w 40"/>
                <a:gd name="T35" fmla="*/ 21 h 27"/>
                <a:gd name="T36" fmla="*/ 23 w 40"/>
                <a:gd name="T37" fmla="*/ 21 h 27"/>
                <a:gd name="T38" fmla="*/ 31 w 40"/>
                <a:gd name="T39" fmla="*/ 27 h 27"/>
                <a:gd name="T40" fmla="*/ 32 w 40"/>
                <a:gd name="T41" fmla="*/ 27 h 27"/>
                <a:gd name="T42" fmla="*/ 32 w 40"/>
                <a:gd name="T43" fmla="*/ 27 h 27"/>
                <a:gd name="T44" fmla="*/ 24 w 40"/>
                <a:gd name="T45" fmla="*/ 22 h 27"/>
                <a:gd name="T46" fmla="*/ 25 w 40"/>
                <a:gd name="T47" fmla="*/ 22 h 27"/>
                <a:gd name="T48" fmla="*/ 39 w 40"/>
                <a:gd name="T49" fmla="*/ 26 h 27"/>
                <a:gd name="T50" fmla="*/ 40 w 40"/>
                <a:gd name="T51" fmla="*/ 26 h 27"/>
                <a:gd name="T52" fmla="*/ 40 w 40"/>
                <a:gd name="T53" fmla="*/ 25 h 27"/>
                <a:gd name="T54" fmla="*/ 26 w 40"/>
                <a:gd name="T55" fmla="*/ 22 h 27"/>
                <a:gd name="T56" fmla="*/ 37 w 40"/>
                <a:gd name="T57" fmla="*/ 22 h 27"/>
                <a:gd name="T58" fmla="*/ 37 w 40"/>
                <a:gd name="T59" fmla="*/ 22 h 27"/>
                <a:gd name="T60" fmla="*/ 36 w 40"/>
                <a:gd name="T61" fmla="*/ 21 h 27"/>
                <a:gd name="T62" fmla="*/ 25 w 40"/>
                <a:gd name="T6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27">
                  <a:moveTo>
                    <a:pt x="25" y="21"/>
                  </a:moveTo>
                  <a:cubicBezTo>
                    <a:pt x="18" y="19"/>
                    <a:pt x="12" y="17"/>
                    <a:pt x="8" y="14"/>
                  </a:cubicBezTo>
                  <a:cubicBezTo>
                    <a:pt x="5" y="12"/>
                    <a:pt x="5" y="9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8"/>
                    <a:pt x="15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4"/>
                    <a:pt x="12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2"/>
                    <a:pt x="8" y="4"/>
                    <a:pt x="6" y="6"/>
                  </a:cubicBezTo>
                  <a:cubicBezTo>
                    <a:pt x="4" y="5"/>
                    <a:pt x="2" y="4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4" y="9"/>
                    <a:pt x="4" y="11"/>
                    <a:pt x="7" y="14"/>
                  </a:cubicBezTo>
                  <a:cubicBezTo>
                    <a:pt x="11" y="17"/>
                    <a:pt x="17" y="19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8" y="25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8" y="25"/>
                    <a:pt x="25" y="22"/>
                    <a:pt x="24" y="22"/>
                  </a:cubicBezTo>
                  <a:cubicBezTo>
                    <a:pt x="24" y="22"/>
                    <a:pt x="24" y="22"/>
                    <a:pt x="25" y="22"/>
                  </a:cubicBezTo>
                  <a:cubicBezTo>
                    <a:pt x="30" y="23"/>
                    <a:pt x="35" y="25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6" y="24"/>
                    <a:pt x="31" y="23"/>
                    <a:pt x="26" y="22"/>
                  </a:cubicBezTo>
                  <a:cubicBezTo>
                    <a:pt x="28" y="21"/>
                    <a:pt x="32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6" y="21"/>
                    <a:pt x="36" y="21"/>
                  </a:cubicBezTo>
                  <a:cubicBezTo>
                    <a:pt x="29" y="21"/>
                    <a:pt x="26" y="21"/>
                    <a:pt x="25" y="2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2"/>
            <p:cNvSpPr/>
            <p:nvPr userDrawn="1"/>
          </p:nvSpPr>
          <p:spPr bwMode="auto">
            <a:xfrm>
              <a:off x="6149975" y="4430712"/>
              <a:ext cx="357188" cy="39688"/>
            </a:xfrm>
            <a:custGeom>
              <a:avLst/>
              <a:gdLst>
                <a:gd name="T0" fmla="*/ 0 w 53"/>
                <a:gd name="T1" fmla="*/ 6 h 6"/>
                <a:gd name="T2" fmla="*/ 1 w 53"/>
                <a:gd name="T3" fmla="*/ 5 h 6"/>
                <a:gd name="T4" fmla="*/ 1 w 53"/>
                <a:gd name="T5" fmla="*/ 5 h 6"/>
                <a:gd name="T6" fmla="*/ 1 w 53"/>
                <a:gd name="T7" fmla="*/ 5 h 6"/>
                <a:gd name="T8" fmla="*/ 2 w 53"/>
                <a:gd name="T9" fmla="*/ 5 h 6"/>
                <a:gd name="T10" fmla="*/ 3 w 53"/>
                <a:gd name="T11" fmla="*/ 4 h 6"/>
                <a:gd name="T12" fmla="*/ 6 w 53"/>
                <a:gd name="T13" fmla="*/ 4 h 6"/>
                <a:gd name="T14" fmla="*/ 12 w 53"/>
                <a:gd name="T15" fmla="*/ 2 h 6"/>
                <a:gd name="T16" fmla="*/ 25 w 53"/>
                <a:gd name="T17" fmla="*/ 1 h 6"/>
                <a:gd name="T18" fmla="*/ 29 w 53"/>
                <a:gd name="T19" fmla="*/ 1 h 6"/>
                <a:gd name="T20" fmla="*/ 32 w 53"/>
                <a:gd name="T21" fmla="*/ 0 h 6"/>
                <a:gd name="T22" fmla="*/ 39 w 53"/>
                <a:gd name="T23" fmla="*/ 0 h 6"/>
                <a:gd name="T24" fmla="*/ 46 w 53"/>
                <a:gd name="T25" fmla="*/ 0 h 6"/>
                <a:gd name="T26" fmla="*/ 53 w 53"/>
                <a:gd name="T27" fmla="*/ 0 h 6"/>
                <a:gd name="T28" fmla="*/ 46 w 53"/>
                <a:gd name="T29" fmla="*/ 0 h 6"/>
                <a:gd name="T30" fmla="*/ 39 w 53"/>
                <a:gd name="T31" fmla="*/ 0 h 6"/>
                <a:gd name="T32" fmla="*/ 32 w 53"/>
                <a:gd name="T33" fmla="*/ 1 h 6"/>
                <a:gd name="T34" fmla="*/ 29 w 53"/>
                <a:gd name="T35" fmla="*/ 1 h 6"/>
                <a:gd name="T36" fmla="*/ 26 w 53"/>
                <a:gd name="T37" fmla="*/ 1 h 6"/>
                <a:gd name="T38" fmla="*/ 13 w 53"/>
                <a:gd name="T39" fmla="*/ 3 h 6"/>
                <a:gd name="T40" fmla="*/ 7 w 53"/>
                <a:gd name="T41" fmla="*/ 4 h 6"/>
                <a:gd name="T42" fmla="*/ 4 w 53"/>
                <a:gd name="T43" fmla="*/ 5 h 6"/>
                <a:gd name="T44" fmla="*/ 3 w 53"/>
                <a:gd name="T45" fmla="*/ 5 h 6"/>
                <a:gd name="T46" fmla="*/ 3 w 53"/>
                <a:gd name="T47" fmla="*/ 6 h 6"/>
                <a:gd name="T48" fmla="*/ 2 w 53"/>
                <a:gd name="T49" fmla="*/ 6 h 6"/>
                <a:gd name="T50" fmla="*/ 2 w 53"/>
                <a:gd name="T51" fmla="*/ 6 h 6"/>
                <a:gd name="T52" fmla="*/ 2 w 53"/>
                <a:gd name="T53" fmla="*/ 6 h 6"/>
                <a:gd name="T54" fmla="*/ 1 w 53"/>
                <a:gd name="T55" fmla="*/ 6 h 6"/>
                <a:gd name="T56" fmla="*/ 0 w 53"/>
                <a:gd name="T5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6">
                  <a:moveTo>
                    <a:pt x="0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10" y="3"/>
                    <a:pt x="12" y="2"/>
                  </a:cubicBezTo>
                  <a:cubicBezTo>
                    <a:pt x="16" y="2"/>
                    <a:pt x="21" y="1"/>
                    <a:pt x="25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0"/>
                    <a:pt x="37" y="0"/>
                    <a:pt x="39" y="0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7" y="0"/>
                    <a:pt x="34" y="0"/>
                    <a:pt x="32" y="1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7" y="2"/>
                    <a:pt x="13" y="3"/>
                  </a:cubicBezTo>
                  <a:cubicBezTo>
                    <a:pt x="11" y="3"/>
                    <a:pt x="9" y="4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3"/>
            <p:cNvSpPr/>
            <p:nvPr userDrawn="1"/>
          </p:nvSpPr>
          <p:spPr bwMode="auto">
            <a:xfrm>
              <a:off x="6365875" y="4410075"/>
              <a:ext cx="87313" cy="60325"/>
            </a:xfrm>
            <a:custGeom>
              <a:avLst/>
              <a:gdLst>
                <a:gd name="T0" fmla="*/ 0 w 13"/>
                <a:gd name="T1" fmla="*/ 3 h 9"/>
                <a:gd name="T2" fmla="*/ 0 w 13"/>
                <a:gd name="T3" fmla="*/ 3 h 9"/>
                <a:gd name="T4" fmla="*/ 13 w 13"/>
                <a:gd name="T5" fmla="*/ 9 h 9"/>
                <a:gd name="T6" fmla="*/ 11 w 13"/>
                <a:gd name="T7" fmla="*/ 8 h 9"/>
                <a:gd name="T8" fmla="*/ 11 w 13"/>
                <a:gd name="T9" fmla="*/ 8 h 9"/>
                <a:gd name="T10" fmla="*/ 0 w 13"/>
                <a:gd name="T11" fmla="*/ 3 h 9"/>
                <a:gd name="T12" fmla="*/ 3 w 13"/>
                <a:gd name="T13" fmla="*/ 1 h 9"/>
                <a:gd name="T14" fmla="*/ 3 w 13"/>
                <a:gd name="T15" fmla="*/ 1 h 9"/>
                <a:gd name="T16" fmla="*/ 3 w 13"/>
                <a:gd name="T17" fmla="*/ 0 h 9"/>
                <a:gd name="T18" fmla="*/ 0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5" y="7"/>
                    <a:pt x="13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5" y="6"/>
                    <a:pt x="1" y="4"/>
                    <a:pt x="0" y="3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34"/>
            <p:cNvSpPr/>
            <p:nvPr userDrawn="1"/>
          </p:nvSpPr>
          <p:spPr bwMode="auto">
            <a:xfrm>
              <a:off x="6237288" y="4395787"/>
              <a:ext cx="114300" cy="101600"/>
            </a:xfrm>
            <a:custGeom>
              <a:avLst/>
              <a:gdLst>
                <a:gd name="T0" fmla="*/ 0 w 17"/>
                <a:gd name="T1" fmla="*/ 0 h 15"/>
                <a:gd name="T2" fmla="*/ 11 w 17"/>
                <a:gd name="T3" fmla="*/ 6 h 15"/>
                <a:gd name="T4" fmla="*/ 17 w 17"/>
                <a:gd name="T5" fmla="*/ 15 h 15"/>
                <a:gd name="T6" fmla="*/ 17 w 17"/>
                <a:gd name="T7" fmla="*/ 14 h 15"/>
                <a:gd name="T8" fmla="*/ 11 w 17"/>
                <a:gd name="T9" fmla="*/ 6 h 15"/>
                <a:gd name="T10" fmla="*/ 11 w 17"/>
                <a:gd name="T11" fmla="*/ 6 h 15"/>
                <a:gd name="T12" fmla="*/ 11 w 17"/>
                <a:gd name="T13" fmla="*/ 6 h 15"/>
                <a:gd name="T14" fmla="*/ 1 w 17"/>
                <a:gd name="T15" fmla="*/ 0 h 15"/>
                <a:gd name="T16" fmla="*/ 1 w 17"/>
                <a:gd name="T17" fmla="*/ 0 h 15"/>
                <a:gd name="T18" fmla="*/ 0 w 1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3" y="2"/>
                    <a:pt x="7" y="5"/>
                    <a:pt x="11" y="6"/>
                  </a:cubicBezTo>
                  <a:cubicBezTo>
                    <a:pt x="11" y="7"/>
                    <a:pt x="13" y="12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3" y="10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35"/>
            <p:cNvSpPr/>
            <p:nvPr userDrawn="1"/>
          </p:nvSpPr>
          <p:spPr bwMode="auto">
            <a:xfrm>
              <a:off x="7947025" y="4233862"/>
              <a:ext cx="390525" cy="182563"/>
            </a:xfrm>
            <a:custGeom>
              <a:avLst/>
              <a:gdLst>
                <a:gd name="T0" fmla="*/ 7 w 58"/>
                <a:gd name="T1" fmla="*/ 15 h 27"/>
                <a:gd name="T2" fmla="*/ 11 w 58"/>
                <a:gd name="T3" fmla="*/ 20 h 27"/>
                <a:gd name="T4" fmla="*/ 12 w 58"/>
                <a:gd name="T5" fmla="*/ 19 h 27"/>
                <a:gd name="T6" fmla="*/ 25 w 58"/>
                <a:gd name="T7" fmla="*/ 25 h 27"/>
                <a:gd name="T8" fmla="*/ 24 w 58"/>
                <a:gd name="T9" fmla="*/ 22 h 27"/>
                <a:gd name="T10" fmla="*/ 42 w 58"/>
                <a:gd name="T11" fmla="*/ 27 h 27"/>
                <a:gd name="T12" fmla="*/ 41 w 58"/>
                <a:gd name="T13" fmla="*/ 25 h 27"/>
                <a:gd name="T14" fmla="*/ 50 w 58"/>
                <a:gd name="T15" fmla="*/ 25 h 27"/>
                <a:gd name="T16" fmla="*/ 44 w 58"/>
                <a:gd name="T17" fmla="*/ 22 h 27"/>
                <a:gd name="T18" fmla="*/ 47 w 58"/>
                <a:gd name="T19" fmla="*/ 21 h 27"/>
                <a:gd name="T20" fmla="*/ 36 w 58"/>
                <a:gd name="T21" fmla="*/ 18 h 27"/>
                <a:gd name="T22" fmla="*/ 52 w 58"/>
                <a:gd name="T23" fmla="*/ 18 h 27"/>
                <a:gd name="T24" fmla="*/ 49 w 58"/>
                <a:gd name="T25" fmla="*/ 16 h 27"/>
                <a:gd name="T26" fmla="*/ 57 w 58"/>
                <a:gd name="T27" fmla="*/ 13 h 27"/>
                <a:gd name="T28" fmla="*/ 43 w 58"/>
                <a:gd name="T29" fmla="*/ 10 h 27"/>
                <a:gd name="T30" fmla="*/ 43 w 58"/>
                <a:gd name="T31" fmla="*/ 9 h 27"/>
                <a:gd name="T32" fmla="*/ 29 w 58"/>
                <a:gd name="T33" fmla="*/ 10 h 27"/>
                <a:gd name="T34" fmla="*/ 29 w 58"/>
                <a:gd name="T35" fmla="*/ 5 h 27"/>
                <a:gd name="T36" fmla="*/ 26 w 58"/>
                <a:gd name="T37" fmla="*/ 5 h 27"/>
                <a:gd name="T38" fmla="*/ 24 w 58"/>
                <a:gd name="T39" fmla="*/ 0 h 27"/>
                <a:gd name="T40" fmla="*/ 13 w 58"/>
                <a:gd name="T41" fmla="*/ 3 h 27"/>
                <a:gd name="T42" fmla="*/ 10 w 58"/>
                <a:gd name="T43" fmla="*/ 2 h 27"/>
                <a:gd name="T44" fmla="*/ 8 w 58"/>
                <a:gd name="T45" fmla="*/ 8 h 27"/>
                <a:gd name="T46" fmla="*/ 0 w 58"/>
                <a:gd name="T47" fmla="*/ 5 h 27"/>
                <a:gd name="T48" fmla="*/ 3 w 58"/>
                <a:gd name="T49" fmla="*/ 11 h 27"/>
                <a:gd name="T50" fmla="*/ 0 w 58"/>
                <a:gd name="T51" fmla="*/ 11 h 27"/>
                <a:gd name="T52" fmla="*/ 7 w 58"/>
                <a:gd name="T5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7" y="15"/>
                  </a:moveTo>
                  <a:cubicBezTo>
                    <a:pt x="7" y="15"/>
                    <a:pt x="7" y="18"/>
                    <a:pt x="11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7" y="23"/>
                    <a:pt x="25" y="25"/>
                  </a:cubicBezTo>
                  <a:cubicBezTo>
                    <a:pt x="25" y="25"/>
                    <a:pt x="24" y="22"/>
                    <a:pt x="24" y="22"/>
                  </a:cubicBezTo>
                  <a:cubicBezTo>
                    <a:pt x="24" y="22"/>
                    <a:pt x="35" y="26"/>
                    <a:pt x="42" y="27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7" y="25"/>
                    <a:pt x="50" y="25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39" y="19"/>
                    <a:pt x="36" y="18"/>
                  </a:cubicBezTo>
                  <a:cubicBezTo>
                    <a:pt x="36" y="18"/>
                    <a:pt x="49" y="18"/>
                    <a:pt x="52" y="18"/>
                  </a:cubicBezTo>
                  <a:cubicBezTo>
                    <a:pt x="54" y="18"/>
                    <a:pt x="49" y="16"/>
                    <a:pt x="49" y="16"/>
                  </a:cubicBezTo>
                  <a:cubicBezTo>
                    <a:pt x="49" y="16"/>
                    <a:pt x="58" y="14"/>
                    <a:pt x="57" y="13"/>
                  </a:cubicBezTo>
                  <a:cubicBezTo>
                    <a:pt x="57" y="13"/>
                    <a:pt x="43" y="10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2" y="9"/>
                    <a:pt x="35" y="9"/>
                    <a:pt x="29" y="10"/>
                  </a:cubicBezTo>
                  <a:cubicBezTo>
                    <a:pt x="29" y="10"/>
                    <a:pt x="29" y="5"/>
                    <a:pt x="29" y="5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6" y="5"/>
                    <a:pt x="24" y="0"/>
                    <a:pt x="24" y="0"/>
                  </a:cubicBezTo>
                  <a:cubicBezTo>
                    <a:pt x="23" y="0"/>
                    <a:pt x="16" y="1"/>
                    <a:pt x="13" y="3"/>
                  </a:cubicBezTo>
                  <a:cubicBezTo>
                    <a:pt x="13" y="3"/>
                    <a:pt x="11" y="1"/>
                    <a:pt x="10" y="2"/>
                  </a:cubicBezTo>
                  <a:cubicBezTo>
                    <a:pt x="10" y="2"/>
                    <a:pt x="7" y="5"/>
                    <a:pt x="8" y="8"/>
                  </a:cubicBezTo>
                  <a:cubicBezTo>
                    <a:pt x="8" y="8"/>
                    <a:pt x="1" y="5"/>
                    <a:pt x="0" y="5"/>
                  </a:cubicBezTo>
                  <a:cubicBezTo>
                    <a:pt x="0" y="5"/>
                    <a:pt x="0" y="8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3" y="14"/>
                    <a:pt x="7" y="15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36"/>
            <p:cNvSpPr/>
            <p:nvPr userDrawn="1"/>
          </p:nvSpPr>
          <p:spPr bwMode="auto">
            <a:xfrm>
              <a:off x="7947025" y="4308475"/>
              <a:ext cx="80963" cy="60325"/>
            </a:xfrm>
            <a:custGeom>
              <a:avLst/>
              <a:gdLst>
                <a:gd name="T0" fmla="*/ 11 w 12"/>
                <a:gd name="T1" fmla="*/ 9 h 9"/>
                <a:gd name="T2" fmla="*/ 12 w 12"/>
                <a:gd name="T3" fmla="*/ 3 h 9"/>
                <a:gd name="T4" fmla="*/ 12 w 12"/>
                <a:gd name="T5" fmla="*/ 3 h 9"/>
                <a:gd name="T6" fmla="*/ 11 w 12"/>
                <a:gd name="T7" fmla="*/ 3 h 9"/>
                <a:gd name="T8" fmla="*/ 0 w 12"/>
                <a:gd name="T9" fmla="*/ 0 h 9"/>
                <a:gd name="T10" fmla="*/ 0 w 12"/>
                <a:gd name="T11" fmla="*/ 0 h 9"/>
                <a:gd name="T12" fmla="*/ 11 w 12"/>
                <a:gd name="T13" fmla="*/ 3 h 9"/>
                <a:gd name="T14" fmla="*/ 10 w 12"/>
                <a:gd name="T15" fmla="*/ 8 h 9"/>
                <a:gd name="T16" fmla="*/ 11 w 12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cubicBezTo>
                    <a:pt x="10" y="7"/>
                    <a:pt x="11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5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9" y="3"/>
                    <a:pt x="11" y="3"/>
                  </a:cubicBezTo>
                  <a:cubicBezTo>
                    <a:pt x="10" y="5"/>
                    <a:pt x="10" y="7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37"/>
            <p:cNvSpPr/>
            <p:nvPr userDrawn="1"/>
          </p:nvSpPr>
          <p:spPr bwMode="auto">
            <a:xfrm>
              <a:off x="8175625" y="4295775"/>
              <a:ext cx="128588" cy="60325"/>
            </a:xfrm>
            <a:custGeom>
              <a:avLst/>
              <a:gdLst>
                <a:gd name="T0" fmla="*/ 9 w 19"/>
                <a:gd name="T1" fmla="*/ 0 h 9"/>
                <a:gd name="T2" fmla="*/ 0 w 19"/>
                <a:gd name="T3" fmla="*/ 4 h 9"/>
                <a:gd name="T4" fmla="*/ 18 w 19"/>
                <a:gd name="T5" fmla="*/ 9 h 9"/>
                <a:gd name="T6" fmla="*/ 19 w 19"/>
                <a:gd name="T7" fmla="*/ 9 h 9"/>
                <a:gd name="T8" fmla="*/ 1 w 19"/>
                <a:gd name="T9" fmla="*/ 4 h 9"/>
                <a:gd name="T10" fmla="*/ 1 w 19"/>
                <a:gd name="T11" fmla="*/ 4 h 9"/>
                <a:gd name="T12" fmla="*/ 9 w 19"/>
                <a:gd name="T13" fmla="*/ 0 h 9"/>
                <a:gd name="T14" fmla="*/ 9 w 1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cubicBezTo>
                    <a:pt x="5" y="1"/>
                    <a:pt x="0" y="3"/>
                    <a:pt x="0" y="4"/>
                  </a:cubicBezTo>
                  <a:cubicBezTo>
                    <a:pt x="0" y="5"/>
                    <a:pt x="11" y="7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0" y="7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5" y="2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38"/>
            <p:cNvSpPr/>
            <p:nvPr userDrawn="1"/>
          </p:nvSpPr>
          <p:spPr bwMode="auto">
            <a:xfrm>
              <a:off x="7947025" y="4267200"/>
              <a:ext cx="168275" cy="136525"/>
            </a:xfrm>
            <a:custGeom>
              <a:avLst/>
              <a:gdLst>
                <a:gd name="T0" fmla="*/ 0 w 25"/>
                <a:gd name="T1" fmla="*/ 0 h 20"/>
                <a:gd name="T2" fmla="*/ 12 w 25"/>
                <a:gd name="T3" fmla="*/ 9 h 20"/>
                <a:gd name="T4" fmla="*/ 24 w 25"/>
                <a:gd name="T5" fmla="*/ 20 h 20"/>
                <a:gd name="T6" fmla="*/ 25 w 25"/>
                <a:gd name="T7" fmla="*/ 20 h 20"/>
                <a:gd name="T8" fmla="*/ 25 w 25"/>
                <a:gd name="T9" fmla="*/ 20 h 20"/>
                <a:gd name="T10" fmla="*/ 13 w 25"/>
                <a:gd name="T11" fmla="*/ 9 h 20"/>
                <a:gd name="T12" fmla="*/ 2 w 25"/>
                <a:gd name="T13" fmla="*/ 1 h 20"/>
                <a:gd name="T14" fmla="*/ 0 w 25"/>
                <a:gd name="T15" fmla="*/ 0 h 20"/>
                <a:gd name="T16" fmla="*/ 0 w 25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20" y="18"/>
                    <a:pt x="24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9"/>
                    <a:pt x="17" y="13"/>
                    <a:pt x="13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39"/>
            <p:cNvSpPr/>
            <p:nvPr userDrawn="1"/>
          </p:nvSpPr>
          <p:spPr bwMode="auto">
            <a:xfrm>
              <a:off x="8013700" y="4233862"/>
              <a:ext cx="269875" cy="182563"/>
            </a:xfrm>
            <a:custGeom>
              <a:avLst/>
              <a:gdLst>
                <a:gd name="T0" fmla="*/ 25 w 40"/>
                <a:gd name="T1" fmla="*/ 21 h 27"/>
                <a:gd name="T2" fmla="*/ 8 w 40"/>
                <a:gd name="T3" fmla="*/ 13 h 27"/>
                <a:gd name="T4" fmla="*/ 6 w 40"/>
                <a:gd name="T5" fmla="*/ 7 h 27"/>
                <a:gd name="T6" fmla="*/ 7 w 40"/>
                <a:gd name="T7" fmla="*/ 7 h 27"/>
                <a:gd name="T8" fmla="*/ 19 w 40"/>
                <a:gd name="T9" fmla="*/ 5 h 27"/>
                <a:gd name="T10" fmla="*/ 19 w 40"/>
                <a:gd name="T11" fmla="*/ 5 h 27"/>
                <a:gd name="T12" fmla="*/ 19 w 40"/>
                <a:gd name="T13" fmla="*/ 5 h 27"/>
                <a:gd name="T14" fmla="*/ 7 w 40"/>
                <a:gd name="T15" fmla="*/ 7 h 27"/>
                <a:gd name="T16" fmla="*/ 6 w 40"/>
                <a:gd name="T17" fmla="*/ 6 h 27"/>
                <a:gd name="T18" fmla="*/ 14 w 40"/>
                <a:gd name="T19" fmla="*/ 0 h 27"/>
                <a:gd name="T20" fmla="*/ 14 w 40"/>
                <a:gd name="T21" fmla="*/ 0 h 27"/>
                <a:gd name="T22" fmla="*/ 14 w 40"/>
                <a:gd name="T23" fmla="*/ 0 h 27"/>
                <a:gd name="T24" fmla="*/ 6 w 40"/>
                <a:gd name="T25" fmla="*/ 6 h 27"/>
                <a:gd name="T26" fmla="*/ 0 w 40"/>
                <a:gd name="T27" fmla="*/ 2 h 27"/>
                <a:gd name="T28" fmla="*/ 0 w 40"/>
                <a:gd name="T29" fmla="*/ 2 h 27"/>
                <a:gd name="T30" fmla="*/ 5 w 40"/>
                <a:gd name="T31" fmla="*/ 6 h 27"/>
                <a:gd name="T32" fmla="*/ 7 w 40"/>
                <a:gd name="T33" fmla="*/ 14 h 27"/>
                <a:gd name="T34" fmla="*/ 24 w 40"/>
                <a:gd name="T35" fmla="*/ 21 h 27"/>
                <a:gd name="T36" fmla="*/ 23 w 40"/>
                <a:gd name="T37" fmla="*/ 21 h 27"/>
                <a:gd name="T38" fmla="*/ 31 w 40"/>
                <a:gd name="T39" fmla="*/ 27 h 27"/>
                <a:gd name="T40" fmla="*/ 32 w 40"/>
                <a:gd name="T41" fmla="*/ 27 h 27"/>
                <a:gd name="T42" fmla="*/ 32 w 40"/>
                <a:gd name="T43" fmla="*/ 27 h 27"/>
                <a:gd name="T44" fmla="*/ 24 w 40"/>
                <a:gd name="T45" fmla="*/ 21 h 27"/>
                <a:gd name="T46" fmla="*/ 25 w 40"/>
                <a:gd name="T47" fmla="*/ 21 h 27"/>
                <a:gd name="T48" fmla="*/ 39 w 40"/>
                <a:gd name="T49" fmla="*/ 25 h 27"/>
                <a:gd name="T50" fmla="*/ 40 w 40"/>
                <a:gd name="T51" fmla="*/ 25 h 27"/>
                <a:gd name="T52" fmla="*/ 40 w 40"/>
                <a:gd name="T53" fmla="*/ 25 h 27"/>
                <a:gd name="T54" fmla="*/ 26 w 40"/>
                <a:gd name="T55" fmla="*/ 21 h 27"/>
                <a:gd name="T56" fmla="*/ 37 w 40"/>
                <a:gd name="T57" fmla="*/ 21 h 27"/>
                <a:gd name="T58" fmla="*/ 37 w 40"/>
                <a:gd name="T59" fmla="*/ 21 h 27"/>
                <a:gd name="T60" fmla="*/ 36 w 40"/>
                <a:gd name="T61" fmla="*/ 21 h 27"/>
                <a:gd name="T62" fmla="*/ 25 w 40"/>
                <a:gd name="T6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27">
                  <a:moveTo>
                    <a:pt x="25" y="21"/>
                  </a:moveTo>
                  <a:cubicBezTo>
                    <a:pt x="18" y="19"/>
                    <a:pt x="12" y="16"/>
                    <a:pt x="8" y="13"/>
                  </a:cubicBezTo>
                  <a:cubicBezTo>
                    <a:pt x="5" y="11"/>
                    <a:pt x="5" y="9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8"/>
                    <a:pt x="15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6"/>
                    <a:pt x="8" y="7"/>
                    <a:pt x="7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8" y="4"/>
                    <a:pt x="11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8" y="3"/>
                    <a:pt x="6" y="6"/>
                  </a:cubicBezTo>
                  <a:cubicBezTo>
                    <a:pt x="4" y="5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8"/>
                    <a:pt x="4" y="11"/>
                    <a:pt x="7" y="14"/>
                  </a:cubicBezTo>
                  <a:cubicBezTo>
                    <a:pt x="11" y="16"/>
                    <a:pt x="17" y="19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8" y="24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8" y="24"/>
                    <a:pt x="25" y="22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30" y="23"/>
                    <a:pt x="35" y="24"/>
                    <a:pt x="39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6" y="24"/>
                    <a:pt x="31" y="23"/>
                    <a:pt x="26" y="21"/>
                  </a:cubicBezTo>
                  <a:cubicBezTo>
                    <a:pt x="28" y="21"/>
                    <a:pt x="32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29" y="21"/>
                    <a:pt x="26" y="21"/>
                    <a:pt x="25" y="2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40"/>
            <p:cNvSpPr/>
            <p:nvPr userDrawn="1"/>
          </p:nvSpPr>
          <p:spPr bwMode="auto">
            <a:xfrm>
              <a:off x="7907338" y="4322762"/>
              <a:ext cx="355600" cy="39688"/>
            </a:xfrm>
            <a:custGeom>
              <a:avLst/>
              <a:gdLst>
                <a:gd name="T0" fmla="*/ 0 w 53"/>
                <a:gd name="T1" fmla="*/ 5 h 6"/>
                <a:gd name="T2" fmla="*/ 1 w 53"/>
                <a:gd name="T3" fmla="*/ 5 h 6"/>
                <a:gd name="T4" fmla="*/ 1 w 53"/>
                <a:gd name="T5" fmla="*/ 5 h 6"/>
                <a:gd name="T6" fmla="*/ 1 w 53"/>
                <a:gd name="T7" fmla="*/ 5 h 6"/>
                <a:gd name="T8" fmla="*/ 2 w 53"/>
                <a:gd name="T9" fmla="*/ 4 h 6"/>
                <a:gd name="T10" fmla="*/ 3 w 53"/>
                <a:gd name="T11" fmla="*/ 4 h 6"/>
                <a:gd name="T12" fmla="*/ 6 w 53"/>
                <a:gd name="T13" fmla="*/ 3 h 6"/>
                <a:gd name="T14" fmla="*/ 12 w 53"/>
                <a:gd name="T15" fmla="*/ 2 h 6"/>
                <a:gd name="T16" fmla="*/ 25 w 53"/>
                <a:gd name="T17" fmla="*/ 0 h 6"/>
                <a:gd name="T18" fmla="*/ 29 w 53"/>
                <a:gd name="T19" fmla="*/ 0 h 6"/>
                <a:gd name="T20" fmla="*/ 32 w 53"/>
                <a:gd name="T21" fmla="*/ 0 h 6"/>
                <a:gd name="T22" fmla="*/ 39 w 53"/>
                <a:gd name="T23" fmla="*/ 0 h 6"/>
                <a:gd name="T24" fmla="*/ 46 w 53"/>
                <a:gd name="T25" fmla="*/ 0 h 6"/>
                <a:gd name="T26" fmla="*/ 53 w 53"/>
                <a:gd name="T27" fmla="*/ 0 h 6"/>
                <a:gd name="T28" fmla="*/ 46 w 53"/>
                <a:gd name="T29" fmla="*/ 0 h 6"/>
                <a:gd name="T30" fmla="*/ 39 w 53"/>
                <a:gd name="T31" fmla="*/ 0 h 6"/>
                <a:gd name="T32" fmla="*/ 32 w 53"/>
                <a:gd name="T33" fmla="*/ 0 h 6"/>
                <a:gd name="T34" fmla="*/ 29 w 53"/>
                <a:gd name="T35" fmla="*/ 0 h 6"/>
                <a:gd name="T36" fmla="*/ 25 w 53"/>
                <a:gd name="T37" fmla="*/ 1 h 6"/>
                <a:gd name="T38" fmla="*/ 13 w 53"/>
                <a:gd name="T39" fmla="*/ 2 h 6"/>
                <a:gd name="T40" fmla="*/ 7 w 53"/>
                <a:gd name="T41" fmla="*/ 4 h 6"/>
                <a:gd name="T42" fmla="*/ 4 w 53"/>
                <a:gd name="T43" fmla="*/ 5 h 6"/>
                <a:gd name="T44" fmla="*/ 3 w 53"/>
                <a:gd name="T45" fmla="*/ 5 h 6"/>
                <a:gd name="T46" fmla="*/ 2 w 53"/>
                <a:gd name="T47" fmla="*/ 5 h 6"/>
                <a:gd name="T48" fmla="*/ 2 w 53"/>
                <a:gd name="T49" fmla="*/ 5 h 6"/>
                <a:gd name="T50" fmla="*/ 2 w 53"/>
                <a:gd name="T51" fmla="*/ 5 h 6"/>
                <a:gd name="T52" fmla="*/ 2 w 53"/>
                <a:gd name="T53" fmla="*/ 5 h 6"/>
                <a:gd name="T54" fmla="*/ 1 w 53"/>
                <a:gd name="T55" fmla="*/ 6 h 6"/>
                <a:gd name="T56" fmla="*/ 0 w 53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6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6" y="1"/>
                    <a:pt x="21" y="1"/>
                    <a:pt x="2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0"/>
                    <a:pt x="37" y="0"/>
                    <a:pt x="39" y="0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7" y="0"/>
                    <a:pt x="34" y="0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1"/>
                    <a:pt x="17" y="2"/>
                    <a:pt x="13" y="2"/>
                  </a:cubicBezTo>
                  <a:cubicBezTo>
                    <a:pt x="11" y="3"/>
                    <a:pt x="9" y="3"/>
                    <a:pt x="7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41"/>
            <p:cNvSpPr/>
            <p:nvPr userDrawn="1"/>
          </p:nvSpPr>
          <p:spPr bwMode="auto">
            <a:xfrm>
              <a:off x="8121650" y="4302125"/>
              <a:ext cx="87313" cy="60325"/>
            </a:xfrm>
            <a:custGeom>
              <a:avLst/>
              <a:gdLst>
                <a:gd name="T0" fmla="*/ 0 w 13"/>
                <a:gd name="T1" fmla="*/ 3 h 9"/>
                <a:gd name="T2" fmla="*/ 0 w 13"/>
                <a:gd name="T3" fmla="*/ 3 h 9"/>
                <a:gd name="T4" fmla="*/ 13 w 13"/>
                <a:gd name="T5" fmla="*/ 9 h 9"/>
                <a:gd name="T6" fmla="*/ 10 w 13"/>
                <a:gd name="T7" fmla="*/ 8 h 9"/>
                <a:gd name="T8" fmla="*/ 11 w 13"/>
                <a:gd name="T9" fmla="*/ 8 h 9"/>
                <a:gd name="T10" fmla="*/ 0 w 13"/>
                <a:gd name="T11" fmla="*/ 3 h 9"/>
                <a:gd name="T12" fmla="*/ 3 w 13"/>
                <a:gd name="T13" fmla="*/ 0 h 9"/>
                <a:gd name="T14" fmla="*/ 3 w 13"/>
                <a:gd name="T15" fmla="*/ 0 h 9"/>
                <a:gd name="T16" fmla="*/ 3 w 13"/>
                <a:gd name="T17" fmla="*/ 0 h 9"/>
                <a:gd name="T18" fmla="*/ 0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5" y="6"/>
                    <a:pt x="13" y="9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5" y="6"/>
                    <a:pt x="1" y="3"/>
                    <a:pt x="0" y="3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42"/>
            <p:cNvSpPr/>
            <p:nvPr userDrawn="1"/>
          </p:nvSpPr>
          <p:spPr bwMode="auto">
            <a:xfrm>
              <a:off x="7994650" y="4281487"/>
              <a:ext cx="114300" cy="107950"/>
            </a:xfrm>
            <a:custGeom>
              <a:avLst/>
              <a:gdLst>
                <a:gd name="T0" fmla="*/ 0 w 17"/>
                <a:gd name="T1" fmla="*/ 1 h 16"/>
                <a:gd name="T2" fmla="*/ 11 w 17"/>
                <a:gd name="T3" fmla="*/ 7 h 16"/>
                <a:gd name="T4" fmla="*/ 17 w 17"/>
                <a:gd name="T5" fmla="*/ 16 h 16"/>
                <a:gd name="T6" fmla="*/ 17 w 17"/>
                <a:gd name="T7" fmla="*/ 15 h 16"/>
                <a:gd name="T8" fmla="*/ 11 w 17"/>
                <a:gd name="T9" fmla="*/ 7 h 16"/>
                <a:gd name="T10" fmla="*/ 11 w 17"/>
                <a:gd name="T11" fmla="*/ 7 h 16"/>
                <a:gd name="T12" fmla="*/ 11 w 17"/>
                <a:gd name="T13" fmla="*/ 6 h 16"/>
                <a:gd name="T14" fmla="*/ 1 w 17"/>
                <a:gd name="T15" fmla="*/ 0 h 16"/>
                <a:gd name="T16" fmla="*/ 1 w 17"/>
                <a:gd name="T17" fmla="*/ 1 h 16"/>
                <a:gd name="T18" fmla="*/ 0 w 17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0" y="1"/>
                  </a:moveTo>
                  <a:cubicBezTo>
                    <a:pt x="3" y="3"/>
                    <a:pt x="7" y="6"/>
                    <a:pt x="11" y="7"/>
                  </a:cubicBezTo>
                  <a:cubicBezTo>
                    <a:pt x="11" y="7"/>
                    <a:pt x="13" y="12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3" y="11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5"/>
                    <a:pt x="4" y="2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43"/>
            <p:cNvSpPr/>
            <p:nvPr userDrawn="1"/>
          </p:nvSpPr>
          <p:spPr bwMode="auto">
            <a:xfrm>
              <a:off x="6573838" y="4476750"/>
              <a:ext cx="390525" cy="176213"/>
            </a:xfrm>
            <a:custGeom>
              <a:avLst/>
              <a:gdLst>
                <a:gd name="T0" fmla="*/ 51 w 58"/>
                <a:gd name="T1" fmla="*/ 10 h 26"/>
                <a:gd name="T2" fmla="*/ 46 w 58"/>
                <a:gd name="T3" fmla="*/ 5 h 26"/>
                <a:gd name="T4" fmla="*/ 46 w 58"/>
                <a:gd name="T5" fmla="*/ 7 h 26"/>
                <a:gd name="T6" fmla="*/ 32 w 58"/>
                <a:gd name="T7" fmla="*/ 1 h 26"/>
                <a:gd name="T8" fmla="*/ 34 w 58"/>
                <a:gd name="T9" fmla="*/ 4 h 26"/>
                <a:gd name="T10" fmla="*/ 15 w 58"/>
                <a:gd name="T11" fmla="*/ 0 h 26"/>
                <a:gd name="T12" fmla="*/ 16 w 58"/>
                <a:gd name="T13" fmla="*/ 2 h 26"/>
                <a:gd name="T14" fmla="*/ 7 w 58"/>
                <a:gd name="T15" fmla="*/ 2 h 26"/>
                <a:gd name="T16" fmla="*/ 13 w 58"/>
                <a:gd name="T17" fmla="*/ 5 h 26"/>
                <a:gd name="T18" fmla="*/ 11 w 58"/>
                <a:gd name="T19" fmla="*/ 6 h 26"/>
                <a:gd name="T20" fmla="*/ 21 w 58"/>
                <a:gd name="T21" fmla="*/ 9 h 26"/>
                <a:gd name="T22" fmla="*/ 6 w 58"/>
                <a:gd name="T23" fmla="*/ 9 h 26"/>
                <a:gd name="T24" fmla="*/ 9 w 58"/>
                <a:gd name="T25" fmla="*/ 11 h 26"/>
                <a:gd name="T26" fmla="*/ 0 w 58"/>
                <a:gd name="T27" fmla="*/ 14 h 26"/>
                <a:gd name="T28" fmla="*/ 15 w 58"/>
                <a:gd name="T29" fmla="*/ 17 h 26"/>
                <a:gd name="T30" fmla="*/ 15 w 58"/>
                <a:gd name="T31" fmla="*/ 18 h 26"/>
                <a:gd name="T32" fmla="*/ 29 w 58"/>
                <a:gd name="T33" fmla="*/ 16 h 26"/>
                <a:gd name="T34" fmla="*/ 29 w 58"/>
                <a:gd name="T35" fmla="*/ 21 h 26"/>
                <a:gd name="T36" fmla="*/ 32 w 58"/>
                <a:gd name="T37" fmla="*/ 21 h 26"/>
                <a:gd name="T38" fmla="*/ 35 w 58"/>
                <a:gd name="T39" fmla="*/ 26 h 26"/>
                <a:gd name="T40" fmla="*/ 45 w 58"/>
                <a:gd name="T41" fmla="*/ 22 h 26"/>
                <a:gd name="T42" fmla="*/ 48 w 58"/>
                <a:gd name="T43" fmla="*/ 24 h 26"/>
                <a:gd name="T44" fmla="*/ 50 w 58"/>
                <a:gd name="T45" fmla="*/ 17 h 26"/>
                <a:gd name="T46" fmla="*/ 58 w 58"/>
                <a:gd name="T47" fmla="*/ 20 h 26"/>
                <a:gd name="T48" fmla="*/ 55 w 58"/>
                <a:gd name="T49" fmla="*/ 14 h 26"/>
                <a:gd name="T50" fmla="*/ 58 w 58"/>
                <a:gd name="T51" fmla="*/ 14 h 26"/>
                <a:gd name="T52" fmla="*/ 51 w 58"/>
                <a:gd name="T5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6">
                  <a:moveTo>
                    <a:pt x="51" y="10"/>
                  </a:moveTo>
                  <a:cubicBezTo>
                    <a:pt x="51" y="10"/>
                    <a:pt x="51" y="7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3"/>
                    <a:pt x="32" y="1"/>
                  </a:cubicBezTo>
                  <a:cubicBezTo>
                    <a:pt x="32" y="1"/>
                    <a:pt x="34" y="4"/>
                    <a:pt x="34" y="4"/>
                  </a:cubicBezTo>
                  <a:cubicBezTo>
                    <a:pt x="34" y="4"/>
                    <a:pt x="23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9" y="8"/>
                    <a:pt x="21" y="9"/>
                  </a:cubicBezTo>
                  <a:cubicBezTo>
                    <a:pt x="21" y="9"/>
                    <a:pt x="9" y="9"/>
                    <a:pt x="6" y="9"/>
                  </a:cubicBezTo>
                  <a:cubicBezTo>
                    <a:pt x="3" y="9"/>
                    <a:pt x="9" y="11"/>
                    <a:pt x="9" y="11"/>
                  </a:cubicBezTo>
                  <a:cubicBezTo>
                    <a:pt x="9" y="11"/>
                    <a:pt x="0" y="13"/>
                    <a:pt x="0" y="14"/>
                  </a:cubicBezTo>
                  <a:cubicBezTo>
                    <a:pt x="1" y="15"/>
                    <a:pt x="15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6" y="18"/>
                    <a:pt x="23" y="17"/>
                    <a:pt x="29" y="16"/>
                  </a:cubicBezTo>
                  <a:cubicBezTo>
                    <a:pt x="29" y="16"/>
                    <a:pt x="29" y="21"/>
                    <a:pt x="29" y="21"/>
                  </a:cubicBezTo>
                  <a:cubicBezTo>
                    <a:pt x="29" y="22"/>
                    <a:pt x="32" y="21"/>
                    <a:pt x="32" y="21"/>
                  </a:cubicBezTo>
                  <a:cubicBezTo>
                    <a:pt x="33" y="22"/>
                    <a:pt x="34" y="26"/>
                    <a:pt x="35" y="26"/>
                  </a:cubicBezTo>
                  <a:cubicBezTo>
                    <a:pt x="35" y="26"/>
                    <a:pt x="42" y="24"/>
                    <a:pt x="45" y="22"/>
                  </a:cubicBezTo>
                  <a:cubicBezTo>
                    <a:pt x="45" y="22"/>
                    <a:pt x="48" y="24"/>
                    <a:pt x="48" y="24"/>
                  </a:cubicBezTo>
                  <a:cubicBezTo>
                    <a:pt x="49" y="23"/>
                    <a:pt x="52" y="20"/>
                    <a:pt x="50" y="17"/>
                  </a:cubicBezTo>
                  <a:cubicBezTo>
                    <a:pt x="50" y="17"/>
                    <a:pt x="57" y="20"/>
                    <a:pt x="58" y="20"/>
                  </a:cubicBezTo>
                  <a:cubicBezTo>
                    <a:pt x="58" y="20"/>
                    <a:pt x="58" y="17"/>
                    <a:pt x="55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5" y="11"/>
                    <a:pt x="51" y="10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44"/>
            <p:cNvSpPr/>
            <p:nvPr userDrawn="1"/>
          </p:nvSpPr>
          <p:spPr bwMode="auto">
            <a:xfrm>
              <a:off x="6883400" y="4511675"/>
              <a:ext cx="80963" cy="60325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6 h 9"/>
                <a:gd name="T4" fmla="*/ 0 w 12"/>
                <a:gd name="T5" fmla="*/ 6 h 9"/>
                <a:gd name="T6" fmla="*/ 1 w 12"/>
                <a:gd name="T7" fmla="*/ 6 h 9"/>
                <a:gd name="T8" fmla="*/ 12 w 12"/>
                <a:gd name="T9" fmla="*/ 9 h 9"/>
                <a:gd name="T10" fmla="*/ 12 w 12"/>
                <a:gd name="T11" fmla="*/ 9 h 9"/>
                <a:gd name="T12" fmla="*/ 1 w 12"/>
                <a:gd name="T13" fmla="*/ 6 h 9"/>
                <a:gd name="T14" fmla="*/ 2 w 12"/>
                <a:gd name="T15" fmla="*/ 1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7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7"/>
                    <a:pt x="3" y="6"/>
                    <a:pt x="1" y="6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45"/>
            <p:cNvSpPr/>
            <p:nvPr userDrawn="1"/>
          </p:nvSpPr>
          <p:spPr bwMode="auto">
            <a:xfrm>
              <a:off x="6607175" y="4538662"/>
              <a:ext cx="128588" cy="60325"/>
            </a:xfrm>
            <a:custGeom>
              <a:avLst/>
              <a:gdLst>
                <a:gd name="T0" fmla="*/ 10 w 19"/>
                <a:gd name="T1" fmla="*/ 9 h 9"/>
                <a:gd name="T2" fmla="*/ 19 w 19"/>
                <a:gd name="T3" fmla="*/ 5 h 9"/>
                <a:gd name="T4" fmla="*/ 1 w 19"/>
                <a:gd name="T5" fmla="*/ 0 h 9"/>
                <a:gd name="T6" fmla="*/ 0 w 19"/>
                <a:gd name="T7" fmla="*/ 0 h 9"/>
                <a:gd name="T8" fmla="*/ 18 w 19"/>
                <a:gd name="T9" fmla="*/ 5 h 9"/>
                <a:gd name="T10" fmla="*/ 18 w 19"/>
                <a:gd name="T11" fmla="*/ 5 h 9"/>
                <a:gd name="T12" fmla="*/ 10 w 19"/>
                <a:gd name="T13" fmla="*/ 9 h 9"/>
                <a:gd name="T14" fmla="*/ 10 w 1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">
                  <a:moveTo>
                    <a:pt x="10" y="9"/>
                  </a:moveTo>
                  <a:cubicBezTo>
                    <a:pt x="14" y="8"/>
                    <a:pt x="19" y="5"/>
                    <a:pt x="19" y="5"/>
                  </a:cubicBezTo>
                  <a:cubicBezTo>
                    <a:pt x="19" y="4"/>
                    <a:pt x="8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9" y="2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4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46"/>
            <p:cNvSpPr/>
            <p:nvPr userDrawn="1"/>
          </p:nvSpPr>
          <p:spPr bwMode="auto">
            <a:xfrm>
              <a:off x="6789738" y="4484687"/>
              <a:ext cx="174625" cy="127000"/>
            </a:xfrm>
            <a:custGeom>
              <a:avLst/>
              <a:gdLst>
                <a:gd name="T0" fmla="*/ 26 w 26"/>
                <a:gd name="T1" fmla="*/ 19 h 19"/>
                <a:gd name="T2" fmla="*/ 14 w 26"/>
                <a:gd name="T3" fmla="*/ 10 h 19"/>
                <a:gd name="T4" fmla="*/ 2 w 26"/>
                <a:gd name="T5" fmla="*/ 0 h 19"/>
                <a:gd name="T6" fmla="*/ 0 w 26"/>
                <a:gd name="T7" fmla="*/ 0 h 19"/>
                <a:gd name="T8" fmla="*/ 0 w 26"/>
                <a:gd name="T9" fmla="*/ 0 h 19"/>
                <a:gd name="T10" fmla="*/ 13 w 26"/>
                <a:gd name="T11" fmla="*/ 11 h 19"/>
                <a:gd name="T12" fmla="*/ 24 w 26"/>
                <a:gd name="T13" fmla="*/ 18 h 19"/>
                <a:gd name="T14" fmla="*/ 26 w 26"/>
                <a:gd name="T15" fmla="*/ 19 h 19"/>
                <a:gd name="T16" fmla="*/ 26 w 26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5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9" y="7"/>
                    <a:pt x="13" y="1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47"/>
            <p:cNvSpPr/>
            <p:nvPr userDrawn="1"/>
          </p:nvSpPr>
          <p:spPr bwMode="auto">
            <a:xfrm>
              <a:off x="6621463" y="4476750"/>
              <a:ext cx="282575" cy="176213"/>
            </a:xfrm>
            <a:custGeom>
              <a:avLst/>
              <a:gdLst>
                <a:gd name="T0" fmla="*/ 16 w 42"/>
                <a:gd name="T1" fmla="*/ 6 h 26"/>
                <a:gd name="T2" fmla="*/ 33 w 42"/>
                <a:gd name="T3" fmla="*/ 12 h 26"/>
                <a:gd name="T4" fmla="*/ 35 w 42"/>
                <a:gd name="T5" fmla="*/ 19 h 26"/>
                <a:gd name="T6" fmla="*/ 34 w 42"/>
                <a:gd name="T7" fmla="*/ 19 h 26"/>
                <a:gd name="T8" fmla="*/ 22 w 42"/>
                <a:gd name="T9" fmla="*/ 21 h 26"/>
                <a:gd name="T10" fmla="*/ 22 w 42"/>
                <a:gd name="T11" fmla="*/ 21 h 26"/>
                <a:gd name="T12" fmla="*/ 23 w 42"/>
                <a:gd name="T13" fmla="*/ 22 h 26"/>
                <a:gd name="T14" fmla="*/ 34 w 42"/>
                <a:gd name="T15" fmla="*/ 19 h 26"/>
                <a:gd name="T16" fmla="*/ 35 w 42"/>
                <a:gd name="T17" fmla="*/ 19 h 26"/>
                <a:gd name="T18" fmla="*/ 27 w 42"/>
                <a:gd name="T19" fmla="*/ 26 h 26"/>
                <a:gd name="T20" fmla="*/ 28 w 42"/>
                <a:gd name="T21" fmla="*/ 26 h 26"/>
                <a:gd name="T22" fmla="*/ 28 w 42"/>
                <a:gd name="T23" fmla="*/ 26 h 26"/>
                <a:gd name="T24" fmla="*/ 35 w 42"/>
                <a:gd name="T25" fmla="*/ 20 h 26"/>
                <a:gd name="T26" fmla="*/ 41 w 42"/>
                <a:gd name="T27" fmla="*/ 24 h 26"/>
                <a:gd name="T28" fmla="*/ 42 w 42"/>
                <a:gd name="T29" fmla="*/ 23 h 26"/>
                <a:gd name="T30" fmla="*/ 36 w 42"/>
                <a:gd name="T31" fmla="*/ 19 h 26"/>
                <a:gd name="T32" fmla="*/ 33 w 42"/>
                <a:gd name="T33" fmla="*/ 12 h 26"/>
                <a:gd name="T34" fmla="*/ 17 w 42"/>
                <a:gd name="T35" fmla="*/ 6 h 26"/>
                <a:gd name="T36" fmla="*/ 17 w 42"/>
                <a:gd name="T37" fmla="*/ 5 h 26"/>
                <a:gd name="T38" fmla="*/ 9 w 42"/>
                <a:gd name="T39" fmla="*/ 0 h 26"/>
                <a:gd name="T40" fmla="*/ 8 w 42"/>
                <a:gd name="T41" fmla="*/ 0 h 26"/>
                <a:gd name="T42" fmla="*/ 8 w 42"/>
                <a:gd name="T43" fmla="*/ 0 h 26"/>
                <a:gd name="T44" fmla="*/ 16 w 42"/>
                <a:gd name="T45" fmla="*/ 5 h 26"/>
                <a:gd name="T46" fmla="*/ 16 w 42"/>
                <a:gd name="T47" fmla="*/ 5 h 26"/>
                <a:gd name="T48" fmla="*/ 1 w 42"/>
                <a:gd name="T49" fmla="*/ 2 h 26"/>
                <a:gd name="T50" fmla="*/ 0 w 42"/>
                <a:gd name="T51" fmla="*/ 2 h 26"/>
                <a:gd name="T52" fmla="*/ 1 w 42"/>
                <a:gd name="T53" fmla="*/ 2 h 26"/>
                <a:gd name="T54" fmla="*/ 15 w 42"/>
                <a:gd name="T55" fmla="*/ 5 h 26"/>
                <a:gd name="T56" fmla="*/ 4 w 42"/>
                <a:gd name="T57" fmla="*/ 6 h 26"/>
                <a:gd name="T58" fmla="*/ 4 w 42"/>
                <a:gd name="T59" fmla="*/ 6 h 26"/>
                <a:gd name="T60" fmla="*/ 5 w 42"/>
                <a:gd name="T61" fmla="*/ 6 h 26"/>
                <a:gd name="T62" fmla="*/ 16 w 42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26">
                  <a:moveTo>
                    <a:pt x="16" y="6"/>
                  </a:moveTo>
                  <a:cubicBezTo>
                    <a:pt x="22" y="7"/>
                    <a:pt x="29" y="10"/>
                    <a:pt x="33" y="12"/>
                  </a:cubicBezTo>
                  <a:cubicBezTo>
                    <a:pt x="36" y="15"/>
                    <a:pt x="36" y="17"/>
                    <a:pt x="35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3" y="18"/>
                    <a:pt x="27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8" y="20"/>
                    <a:pt x="33" y="19"/>
                    <a:pt x="34" y="19"/>
                  </a:cubicBezTo>
                  <a:cubicBezTo>
                    <a:pt x="34" y="19"/>
                    <a:pt x="34" y="19"/>
                    <a:pt x="35" y="19"/>
                  </a:cubicBezTo>
                  <a:cubicBezTo>
                    <a:pt x="33" y="22"/>
                    <a:pt x="30" y="24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0" y="25"/>
                    <a:pt x="34" y="22"/>
                    <a:pt x="35" y="20"/>
                  </a:cubicBezTo>
                  <a:cubicBezTo>
                    <a:pt x="37" y="21"/>
                    <a:pt x="39" y="22"/>
                    <a:pt x="41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0" y="22"/>
                    <a:pt x="37" y="20"/>
                    <a:pt x="36" y="19"/>
                  </a:cubicBezTo>
                  <a:cubicBezTo>
                    <a:pt x="37" y="17"/>
                    <a:pt x="37" y="15"/>
                    <a:pt x="33" y="12"/>
                  </a:cubicBezTo>
                  <a:cubicBezTo>
                    <a:pt x="30" y="10"/>
                    <a:pt x="23" y="7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3" y="2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4"/>
                    <a:pt x="5" y="3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10" y="4"/>
                    <a:pt x="15" y="5"/>
                  </a:cubicBezTo>
                  <a:cubicBezTo>
                    <a:pt x="13" y="6"/>
                    <a:pt x="9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11" y="6"/>
                    <a:pt x="15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48"/>
            <p:cNvSpPr/>
            <p:nvPr userDrawn="1"/>
          </p:nvSpPr>
          <p:spPr bwMode="auto">
            <a:xfrm>
              <a:off x="6648450" y="4518025"/>
              <a:ext cx="349250" cy="53975"/>
            </a:xfrm>
            <a:custGeom>
              <a:avLst/>
              <a:gdLst>
                <a:gd name="T0" fmla="*/ 52 w 52"/>
                <a:gd name="T1" fmla="*/ 1 h 8"/>
                <a:gd name="T2" fmla="*/ 52 w 52"/>
                <a:gd name="T3" fmla="*/ 1 h 8"/>
                <a:gd name="T4" fmla="*/ 52 w 52"/>
                <a:gd name="T5" fmla="*/ 1 h 8"/>
                <a:gd name="T6" fmla="*/ 52 w 52"/>
                <a:gd name="T7" fmla="*/ 1 h 8"/>
                <a:gd name="T8" fmla="*/ 51 w 52"/>
                <a:gd name="T9" fmla="*/ 1 h 8"/>
                <a:gd name="T10" fmla="*/ 50 w 52"/>
                <a:gd name="T11" fmla="*/ 2 h 8"/>
                <a:gd name="T12" fmla="*/ 47 w 52"/>
                <a:gd name="T13" fmla="*/ 3 h 8"/>
                <a:gd name="T14" fmla="*/ 41 w 52"/>
                <a:gd name="T15" fmla="*/ 4 h 8"/>
                <a:gd name="T16" fmla="*/ 28 w 52"/>
                <a:gd name="T17" fmla="*/ 6 h 8"/>
                <a:gd name="T18" fmla="*/ 24 w 52"/>
                <a:gd name="T19" fmla="*/ 7 h 8"/>
                <a:gd name="T20" fmla="*/ 21 w 52"/>
                <a:gd name="T21" fmla="*/ 7 h 8"/>
                <a:gd name="T22" fmla="*/ 14 w 52"/>
                <a:gd name="T23" fmla="*/ 8 h 8"/>
                <a:gd name="T24" fmla="*/ 7 w 52"/>
                <a:gd name="T25" fmla="*/ 8 h 8"/>
                <a:gd name="T26" fmla="*/ 0 w 52"/>
                <a:gd name="T27" fmla="*/ 8 h 8"/>
                <a:gd name="T28" fmla="*/ 7 w 52"/>
                <a:gd name="T29" fmla="*/ 8 h 8"/>
                <a:gd name="T30" fmla="*/ 14 w 52"/>
                <a:gd name="T31" fmla="*/ 7 h 8"/>
                <a:gd name="T32" fmla="*/ 21 w 52"/>
                <a:gd name="T33" fmla="*/ 7 h 8"/>
                <a:gd name="T34" fmla="*/ 24 w 52"/>
                <a:gd name="T35" fmla="*/ 7 h 8"/>
                <a:gd name="T36" fmla="*/ 27 w 52"/>
                <a:gd name="T37" fmla="*/ 6 h 8"/>
                <a:gd name="T38" fmla="*/ 40 w 52"/>
                <a:gd name="T39" fmla="*/ 4 h 8"/>
                <a:gd name="T40" fmla="*/ 46 w 52"/>
                <a:gd name="T41" fmla="*/ 2 h 8"/>
                <a:gd name="T42" fmla="*/ 48 w 52"/>
                <a:gd name="T43" fmla="*/ 1 h 8"/>
                <a:gd name="T44" fmla="*/ 50 w 52"/>
                <a:gd name="T45" fmla="*/ 1 h 8"/>
                <a:gd name="T46" fmla="*/ 50 w 52"/>
                <a:gd name="T47" fmla="*/ 1 h 8"/>
                <a:gd name="T48" fmla="*/ 50 w 52"/>
                <a:gd name="T49" fmla="*/ 1 h 8"/>
                <a:gd name="T50" fmla="*/ 51 w 52"/>
                <a:gd name="T51" fmla="*/ 0 h 8"/>
                <a:gd name="T52" fmla="*/ 51 w 52"/>
                <a:gd name="T53" fmla="*/ 1 h 8"/>
                <a:gd name="T54" fmla="*/ 51 w 52"/>
                <a:gd name="T55" fmla="*/ 0 h 8"/>
                <a:gd name="T56" fmla="*/ 52 w 52"/>
                <a:gd name="T5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8">
                  <a:moveTo>
                    <a:pt x="52" y="1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45" y="3"/>
                    <a:pt x="43" y="4"/>
                    <a:pt x="41" y="4"/>
                  </a:cubicBezTo>
                  <a:cubicBezTo>
                    <a:pt x="37" y="5"/>
                    <a:pt x="32" y="6"/>
                    <a:pt x="28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19" y="7"/>
                    <a:pt x="16" y="8"/>
                    <a:pt x="14" y="8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2" y="8"/>
                    <a:pt x="14" y="7"/>
                  </a:cubicBezTo>
                  <a:cubicBezTo>
                    <a:pt x="16" y="7"/>
                    <a:pt x="18" y="7"/>
                    <a:pt x="21" y="7"/>
                  </a:cubicBezTo>
                  <a:cubicBezTo>
                    <a:pt x="22" y="7"/>
                    <a:pt x="23" y="7"/>
                    <a:pt x="24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2" y="5"/>
                    <a:pt x="36" y="5"/>
                    <a:pt x="40" y="4"/>
                  </a:cubicBezTo>
                  <a:cubicBezTo>
                    <a:pt x="42" y="3"/>
                    <a:pt x="44" y="3"/>
                    <a:pt x="46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9" y="1"/>
                    <a:pt x="49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49"/>
            <p:cNvSpPr/>
            <p:nvPr userDrawn="1"/>
          </p:nvSpPr>
          <p:spPr bwMode="auto">
            <a:xfrm>
              <a:off x="6702425" y="4530725"/>
              <a:ext cx="87313" cy="53975"/>
            </a:xfrm>
            <a:custGeom>
              <a:avLst/>
              <a:gdLst>
                <a:gd name="T0" fmla="*/ 13 w 13"/>
                <a:gd name="T1" fmla="*/ 5 h 8"/>
                <a:gd name="T2" fmla="*/ 13 w 13"/>
                <a:gd name="T3" fmla="*/ 5 h 8"/>
                <a:gd name="T4" fmla="*/ 0 w 13"/>
                <a:gd name="T5" fmla="*/ 0 h 8"/>
                <a:gd name="T6" fmla="*/ 2 w 13"/>
                <a:gd name="T7" fmla="*/ 1 h 8"/>
                <a:gd name="T8" fmla="*/ 1 w 13"/>
                <a:gd name="T9" fmla="*/ 1 h 8"/>
                <a:gd name="T10" fmla="*/ 13 w 13"/>
                <a:gd name="T11" fmla="*/ 5 h 8"/>
                <a:gd name="T12" fmla="*/ 10 w 13"/>
                <a:gd name="T13" fmla="*/ 8 h 8"/>
                <a:gd name="T14" fmla="*/ 10 w 13"/>
                <a:gd name="T15" fmla="*/ 8 h 8"/>
                <a:gd name="T16" fmla="*/ 10 w 13"/>
                <a:gd name="T17" fmla="*/ 8 h 8"/>
                <a:gd name="T18" fmla="*/ 13 w 13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7" y="2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8" y="3"/>
                    <a:pt x="12" y="5"/>
                    <a:pt x="13" y="5"/>
                  </a:cubicBezTo>
                  <a:cubicBezTo>
                    <a:pt x="12" y="5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6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50"/>
            <p:cNvSpPr/>
            <p:nvPr userDrawn="1"/>
          </p:nvSpPr>
          <p:spPr bwMode="auto">
            <a:xfrm>
              <a:off x="6796088" y="4497387"/>
              <a:ext cx="120650" cy="101600"/>
            </a:xfrm>
            <a:custGeom>
              <a:avLst/>
              <a:gdLst>
                <a:gd name="T0" fmla="*/ 18 w 18"/>
                <a:gd name="T1" fmla="*/ 15 h 15"/>
                <a:gd name="T2" fmla="*/ 7 w 18"/>
                <a:gd name="T3" fmla="*/ 9 h 15"/>
                <a:gd name="T4" fmla="*/ 0 w 18"/>
                <a:gd name="T5" fmla="*/ 0 h 15"/>
                <a:gd name="T6" fmla="*/ 1 w 18"/>
                <a:gd name="T7" fmla="*/ 1 h 15"/>
                <a:gd name="T8" fmla="*/ 6 w 18"/>
                <a:gd name="T9" fmla="*/ 9 h 15"/>
                <a:gd name="T10" fmla="*/ 7 w 18"/>
                <a:gd name="T11" fmla="*/ 9 h 15"/>
                <a:gd name="T12" fmla="*/ 7 w 18"/>
                <a:gd name="T13" fmla="*/ 9 h 15"/>
                <a:gd name="T14" fmla="*/ 17 w 18"/>
                <a:gd name="T15" fmla="*/ 15 h 15"/>
                <a:gd name="T16" fmla="*/ 17 w 18"/>
                <a:gd name="T17" fmla="*/ 14 h 15"/>
                <a:gd name="T18" fmla="*/ 18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18" y="15"/>
                  </a:moveTo>
                  <a:cubicBezTo>
                    <a:pt x="15" y="13"/>
                    <a:pt x="11" y="10"/>
                    <a:pt x="7" y="9"/>
                  </a:cubicBezTo>
                  <a:cubicBezTo>
                    <a:pt x="7" y="8"/>
                    <a:pt x="4" y="4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5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10"/>
                    <a:pt x="15" y="13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4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51"/>
            <p:cNvSpPr/>
            <p:nvPr userDrawn="1"/>
          </p:nvSpPr>
          <p:spPr bwMode="auto">
            <a:xfrm>
              <a:off x="5711825" y="4395787"/>
              <a:ext cx="390525" cy="182563"/>
            </a:xfrm>
            <a:custGeom>
              <a:avLst/>
              <a:gdLst>
                <a:gd name="T0" fmla="*/ 51 w 58"/>
                <a:gd name="T1" fmla="*/ 11 h 27"/>
                <a:gd name="T2" fmla="*/ 46 w 58"/>
                <a:gd name="T3" fmla="*/ 5 h 27"/>
                <a:gd name="T4" fmla="*/ 46 w 58"/>
                <a:gd name="T5" fmla="*/ 7 h 27"/>
                <a:gd name="T6" fmla="*/ 32 w 58"/>
                <a:gd name="T7" fmla="*/ 1 h 27"/>
                <a:gd name="T8" fmla="*/ 34 w 58"/>
                <a:gd name="T9" fmla="*/ 5 h 27"/>
                <a:gd name="T10" fmla="*/ 15 w 58"/>
                <a:gd name="T11" fmla="*/ 0 h 27"/>
                <a:gd name="T12" fmla="*/ 16 w 58"/>
                <a:gd name="T13" fmla="*/ 2 h 27"/>
                <a:gd name="T14" fmla="*/ 7 w 58"/>
                <a:gd name="T15" fmla="*/ 2 h 27"/>
                <a:gd name="T16" fmla="*/ 13 w 58"/>
                <a:gd name="T17" fmla="*/ 5 h 27"/>
                <a:gd name="T18" fmla="*/ 11 w 58"/>
                <a:gd name="T19" fmla="*/ 6 h 27"/>
                <a:gd name="T20" fmla="*/ 21 w 58"/>
                <a:gd name="T21" fmla="*/ 9 h 27"/>
                <a:gd name="T22" fmla="*/ 6 w 58"/>
                <a:gd name="T23" fmla="*/ 9 h 27"/>
                <a:gd name="T24" fmla="*/ 8 w 58"/>
                <a:gd name="T25" fmla="*/ 11 h 27"/>
                <a:gd name="T26" fmla="*/ 0 w 58"/>
                <a:gd name="T27" fmla="*/ 14 h 27"/>
                <a:gd name="T28" fmla="*/ 15 w 58"/>
                <a:gd name="T29" fmla="*/ 17 h 27"/>
                <a:gd name="T30" fmla="*/ 15 w 58"/>
                <a:gd name="T31" fmla="*/ 18 h 27"/>
                <a:gd name="T32" fmla="*/ 29 w 58"/>
                <a:gd name="T33" fmla="*/ 16 h 27"/>
                <a:gd name="T34" fmla="*/ 29 w 58"/>
                <a:gd name="T35" fmla="*/ 22 h 27"/>
                <a:gd name="T36" fmla="*/ 32 w 58"/>
                <a:gd name="T37" fmla="*/ 22 h 27"/>
                <a:gd name="T38" fmla="*/ 35 w 58"/>
                <a:gd name="T39" fmla="*/ 26 h 27"/>
                <a:gd name="T40" fmla="*/ 45 w 58"/>
                <a:gd name="T41" fmla="*/ 23 h 27"/>
                <a:gd name="T42" fmla="*/ 48 w 58"/>
                <a:gd name="T43" fmla="*/ 24 h 27"/>
                <a:gd name="T44" fmla="*/ 50 w 58"/>
                <a:gd name="T45" fmla="*/ 18 h 27"/>
                <a:gd name="T46" fmla="*/ 58 w 58"/>
                <a:gd name="T47" fmla="*/ 21 h 27"/>
                <a:gd name="T48" fmla="*/ 55 w 58"/>
                <a:gd name="T49" fmla="*/ 15 h 27"/>
                <a:gd name="T50" fmla="*/ 58 w 58"/>
                <a:gd name="T51" fmla="*/ 15 h 27"/>
                <a:gd name="T52" fmla="*/ 51 w 58"/>
                <a:gd name="T5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7">
                  <a:moveTo>
                    <a:pt x="51" y="11"/>
                  </a:moveTo>
                  <a:cubicBezTo>
                    <a:pt x="51" y="11"/>
                    <a:pt x="51" y="8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3"/>
                    <a:pt x="32" y="1"/>
                  </a:cubicBezTo>
                  <a:cubicBezTo>
                    <a:pt x="32" y="1"/>
                    <a:pt x="34" y="4"/>
                    <a:pt x="34" y="5"/>
                  </a:cubicBezTo>
                  <a:cubicBezTo>
                    <a:pt x="34" y="5"/>
                    <a:pt x="23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9" y="8"/>
                    <a:pt x="21" y="9"/>
                  </a:cubicBezTo>
                  <a:cubicBezTo>
                    <a:pt x="21" y="9"/>
                    <a:pt x="9" y="9"/>
                    <a:pt x="6" y="9"/>
                  </a:cubicBezTo>
                  <a:cubicBezTo>
                    <a:pt x="3" y="10"/>
                    <a:pt x="8" y="11"/>
                    <a:pt x="8" y="11"/>
                  </a:cubicBezTo>
                  <a:cubicBezTo>
                    <a:pt x="8" y="11"/>
                    <a:pt x="0" y="14"/>
                    <a:pt x="0" y="14"/>
                  </a:cubicBezTo>
                  <a:cubicBezTo>
                    <a:pt x="0" y="15"/>
                    <a:pt x="15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6" y="18"/>
                    <a:pt x="23" y="18"/>
                    <a:pt x="29" y="16"/>
                  </a:cubicBezTo>
                  <a:cubicBezTo>
                    <a:pt x="29" y="16"/>
                    <a:pt x="29" y="21"/>
                    <a:pt x="29" y="22"/>
                  </a:cubicBezTo>
                  <a:cubicBezTo>
                    <a:pt x="29" y="22"/>
                    <a:pt x="31" y="21"/>
                    <a:pt x="32" y="22"/>
                  </a:cubicBezTo>
                  <a:cubicBezTo>
                    <a:pt x="32" y="22"/>
                    <a:pt x="34" y="26"/>
                    <a:pt x="35" y="26"/>
                  </a:cubicBezTo>
                  <a:cubicBezTo>
                    <a:pt x="35" y="27"/>
                    <a:pt x="42" y="25"/>
                    <a:pt x="45" y="23"/>
                  </a:cubicBezTo>
                  <a:cubicBezTo>
                    <a:pt x="45" y="23"/>
                    <a:pt x="48" y="24"/>
                    <a:pt x="48" y="24"/>
                  </a:cubicBezTo>
                  <a:cubicBezTo>
                    <a:pt x="48" y="24"/>
                    <a:pt x="51" y="20"/>
                    <a:pt x="50" y="18"/>
                  </a:cubicBezTo>
                  <a:cubicBezTo>
                    <a:pt x="50" y="18"/>
                    <a:pt x="57" y="20"/>
                    <a:pt x="58" y="21"/>
                  </a:cubicBezTo>
                  <a:cubicBezTo>
                    <a:pt x="58" y="21"/>
                    <a:pt x="58" y="17"/>
                    <a:pt x="55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5" y="11"/>
                    <a:pt x="51" y="11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52"/>
            <p:cNvSpPr/>
            <p:nvPr userDrawn="1"/>
          </p:nvSpPr>
          <p:spPr bwMode="auto">
            <a:xfrm>
              <a:off x="6021388" y="4437062"/>
              <a:ext cx="80963" cy="60325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5 h 9"/>
                <a:gd name="T4" fmla="*/ 0 w 12"/>
                <a:gd name="T5" fmla="*/ 6 h 9"/>
                <a:gd name="T6" fmla="*/ 0 w 12"/>
                <a:gd name="T7" fmla="*/ 6 h 9"/>
                <a:gd name="T8" fmla="*/ 12 w 12"/>
                <a:gd name="T9" fmla="*/ 9 h 9"/>
                <a:gd name="T10" fmla="*/ 11 w 12"/>
                <a:gd name="T11" fmla="*/ 8 h 9"/>
                <a:gd name="T12" fmla="*/ 1 w 12"/>
                <a:gd name="T13" fmla="*/ 5 h 9"/>
                <a:gd name="T14" fmla="*/ 2 w 12"/>
                <a:gd name="T15" fmla="*/ 0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7"/>
                    <a:pt x="12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7" y="7"/>
                    <a:pt x="2" y="6"/>
                    <a:pt x="1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53"/>
            <p:cNvSpPr/>
            <p:nvPr userDrawn="1"/>
          </p:nvSpPr>
          <p:spPr bwMode="auto">
            <a:xfrm>
              <a:off x="5746750" y="4457700"/>
              <a:ext cx="120650" cy="60325"/>
            </a:xfrm>
            <a:custGeom>
              <a:avLst/>
              <a:gdLst>
                <a:gd name="T0" fmla="*/ 10 w 18"/>
                <a:gd name="T1" fmla="*/ 9 h 9"/>
                <a:gd name="T2" fmla="*/ 18 w 18"/>
                <a:gd name="T3" fmla="*/ 5 h 9"/>
                <a:gd name="T4" fmla="*/ 1 w 18"/>
                <a:gd name="T5" fmla="*/ 0 h 9"/>
                <a:gd name="T6" fmla="*/ 0 w 18"/>
                <a:gd name="T7" fmla="*/ 1 h 9"/>
                <a:gd name="T8" fmla="*/ 18 w 18"/>
                <a:gd name="T9" fmla="*/ 5 h 9"/>
                <a:gd name="T10" fmla="*/ 18 w 18"/>
                <a:gd name="T11" fmla="*/ 5 h 9"/>
                <a:gd name="T12" fmla="*/ 10 w 18"/>
                <a:gd name="T13" fmla="*/ 9 h 9"/>
                <a:gd name="T14" fmla="*/ 10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3" y="8"/>
                    <a:pt x="18" y="6"/>
                    <a:pt x="18" y="5"/>
                  </a:cubicBezTo>
                  <a:cubicBezTo>
                    <a:pt x="18" y="4"/>
                    <a:pt x="8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2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4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54"/>
            <p:cNvSpPr/>
            <p:nvPr userDrawn="1"/>
          </p:nvSpPr>
          <p:spPr bwMode="auto">
            <a:xfrm>
              <a:off x="5927725" y="4403725"/>
              <a:ext cx="174625" cy="134938"/>
            </a:xfrm>
            <a:custGeom>
              <a:avLst/>
              <a:gdLst>
                <a:gd name="T0" fmla="*/ 26 w 26"/>
                <a:gd name="T1" fmla="*/ 19 h 20"/>
                <a:gd name="T2" fmla="*/ 14 w 26"/>
                <a:gd name="T3" fmla="*/ 11 h 20"/>
                <a:gd name="T4" fmla="*/ 1 w 26"/>
                <a:gd name="T5" fmla="*/ 0 h 20"/>
                <a:gd name="T6" fmla="*/ 0 w 26"/>
                <a:gd name="T7" fmla="*/ 0 h 20"/>
                <a:gd name="T8" fmla="*/ 0 w 26"/>
                <a:gd name="T9" fmla="*/ 0 h 20"/>
                <a:gd name="T10" fmla="*/ 13 w 26"/>
                <a:gd name="T11" fmla="*/ 11 h 20"/>
                <a:gd name="T12" fmla="*/ 24 w 26"/>
                <a:gd name="T13" fmla="*/ 19 h 20"/>
                <a:gd name="T14" fmla="*/ 26 w 26"/>
                <a:gd name="T15" fmla="*/ 20 h 20"/>
                <a:gd name="T16" fmla="*/ 26 w 26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26" y="1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5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9" y="7"/>
                    <a:pt x="13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6" y="19"/>
                    <a:pt x="26" y="20"/>
                  </a:cubicBezTo>
                  <a:cubicBezTo>
                    <a:pt x="26" y="20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55"/>
            <p:cNvSpPr/>
            <p:nvPr userDrawn="1"/>
          </p:nvSpPr>
          <p:spPr bwMode="auto">
            <a:xfrm>
              <a:off x="5759450" y="4395787"/>
              <a:ext cx="282575" cy="176213"/>
            </a:xfrm>
            <a:custGeom>
              <a:avLst/>
              <a:gdLst>
                <a:gd name="T0" fmla="*/ 16 w 42"/>
                <a:gd name="T1" fmla="*/ 6 h 26"/>
                <a:gd name="T2" fmla="*/ 33 w 42"/>
                <a:gd name="T3" fmla="*/ 13 h 26"/>
                <a:gd name="T4" fmla="*/ 35 w 42"/>
                <a:gd name="T5" fmla="*/ 19 h 26"/>
                <a:gd name="T6" fmla="*/ 34 w 42"/>
                <a:gd name="T7" fmla="*/ 19 h 26"/>
                <a:gd name="T8" fmla="*/ 22 w 42"/>
                <a:gd name="T9" fmla="*/ 22 h 26"/>
                <a:gd name="T10" fmla="*/ 22 w 42"/>
                <a:gd name="T11" fmla="*/ 22 h 26"/>
                <a:gd name="T12" fmla="*/ 22 w 42"/>
                <a:gd name="T13" fmla="*/ 22 h 26"/>
                <a:gd name="T14" fmla="*/ 34 w 42"/>
                <a:gd name="T15" fmla="*/ 19 h 26"/>
                <a:gd name="T16" fmla="*/ 35 w 42"/>
                <a:gd name="T17" fmla="*/ 20 h 26"/>
                <a:gd name="T18" fmla="*/ 27 w 42"/>
                <a:gd name="T19" fmla="*/ 26 h 26"/>
                <a:gd name="T20" fmla="*/ 28 w 42"/>
                <a:gd name="T21" fmla="*/ 26 h 26"/>
                <a:gd name="T22" fmla="*/ 28 w 42"/>
                <a:gd name="T23" fmla="*/ 26 h 26"/>
                <a:gd name="T24" fmla="*/ 35 w 42"/>
                <a:gd name="T25" fmla="*/ 20 h 26"/>
                <a:gd name="T26" fmla="*/ 41 w 42"/>
                <a:gd name="T27" fmla="*/ 24 h 26"/>
                <a:gd name="T28" fmla="*/ 42 w 42"/>
                <a:gd name="T29" fmla="*/ 23 h 26"/>
                <a:gd name="T30" fmla="*/ 36 w 42"/>
                <a:gd name="T31" fmla="*/ 20 h 26"/>
                <a:gd name="T32" fmla="*/ 33 w 42"/>
                <a:gd name="T33" fmla="*/ 13 h 26"/>
                <a:gd name="T34" fmla="*/ 17 w 42"/>
                <a:gd name="T35" fmla="*/ 6 h 26"/>
                <a:gd name="T36" fmla="*/ 17 w 42"/>
                <a:gd name="T37" fmla="*/ 6 h 26"/>
                <a:gd name="T38" fmla="*/ 9 w 42"/>
                <a:gd name="T39" fmla="*/ 0 h 26"/>
                <a:gd name="T40" fmla="*/ 8 w 42"/>
                <a:gd name="T41" fmla="*/ 0 h 26"/>
                <a:gd name="T42" fmla="*/ 8 w 42"/>
                <a:gd name="T43" fmla="*/ 0 h 26"/>
                <a:gd name="T44" fmla="*/ 16 w 42"/>
                <a:gd name="T45" fmla="*/ 6 h 26"/>
                <a:gd name="T46" fmla="*/ 16 w 42"/>
                <a:gd name="T47" fmla="*/ 6 h 26"/>
                <a:gd name="T48" fmla="*/ 1 w 42"/>
                <a:gd name="T49" fmla="*/ 2 h 26"/>
                <a:gd name="T50" fmla="*/ 0 w 42"/>
                <a:gd name="T51" fmla="*/ 2 h 26"/>
                <a:gd name="T52" fmla="*/ 1 w 42"/>
                <a:gd name="T53" fmla="*/ 3 h 26"/>
                <a:gd name="T54" fmla="*/ 15 w 42"/>
                <a:gd name="T55" fmla="*/ 6 h 26"/>
                <a:gd name="T56" fmla="*/ 4 w 42"/>
                <a:gd name="T57" fmla="*/ 6 h 26"/>
                <a:gd name="T58" fmla="*/ 4 w 42"/>
                <a:gd name="T59" fmla="*/ 6 h 26"/>
                <a:gd name="T60" fmla="*/ 5 w 42"/>
                <a:gd name="T61" fmla="*/ 6 h 26"/>
                <a:gd name="T62" fmla="*/ 16 w 42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26">
                  <a:moveTo>
                    <a:pt x="16" y="6"/>
                  </a:moveTo>
                  <a:cubicBezTo>
                    <a:pt x="22" y="8"/>
                    <a:pt x="29" y="10"/>
                    <a:pt x="33" y="13"/>
                  </a:cubicBezTo>
                  <a:cubicBezTo>
                    <a:pt x="36" y="15"/>
                    <a:pt x="36" y="17"/>
                    <a:pt x="35" y="19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3" y="19"/>
                    <a:pt x="26" y="20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0"/>
                    <a:pt x="33" y="19"/>
                    <a:pt x="34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3" y="22"/>
                    <a:pt x="30" y="25"/>
                    <a:pt x="27" y="26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0" y="25"/>
                    <a:pt x="34" y="23"/>
                    <a:pt x="35" y="20"/>
                  </a:cubicBezTo>
                  <a:cubicBezTo>
                    <a:pt x="37" y="21"/>
                    <a:pt x="39" y="23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39" y="22"/>
                    <a:pt x="37" y="21"/>
                    <a:pt x="36" y="20"/>
                  </a:cubicBezTo>
                  <a:cubicBezTo>
                    <a:pt x="37" y="18"/>
                    <a:pt x="37" y="15"/>
                    <a:pt x="33" y="13"/>
                  </a:cubicBezTo>
                  <a:cubicBezTo>
                    <a:pt x="29" y="10"/>
                    <a:pt x="23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3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4"/>
                    <a:pt x="5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3"/>
                    <a:pt x="10" y="4"/>
                    <a:pt x="15" y="6"/>
                  </a:cubicBezTo>
                  <a:cubicBezTo>
                    <a:pt x="13" y="6"/>
                    <a:pt x="8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11" y="6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56"/>
            <p:cNvSpPr/>
            <p:nvPr userDrawn="1"/>
          </p:nvSpPr>
          <p:spPr bwMode="auto">
            <a:xfrm>
              <a:off x="5786438" y="4443412"/>
              <a:ext cx="350838" cy="53975"/>
            </a:xfrm>
            <a:custGeom>
              <a:avLst/>
              <a:gdLst>
                <a:gd name="T0" fmla="*/ 52 w 52"/>
                <a:gd name="T1" fmla="*/ 0 h 8"/>
                <a:gd name="T2" fmla="*/ 52 w 52"/>
                <a:gd name="T3" fmla="*/ 0 h 8"/>
                <a:gd name="T4" fmla="*/ 52 w 52"/>
                <a:gd name="T5" fmla="*/ 0 h 8"/>
                <a:gd name="T6" fmla="*/ 51 w 52"/>
                <a:gd name="T7" fmla="*/ 1 h 8"/>
                <a:gd name="T8" fmla="*/ 51 w 52"/>
                <a:gd name="T9" fmla="*/ 1 h 8"/>
                <a:gd name="T10" fmla="*/ 49 w 52"/>
                <a:gd name="T11" fmla="*/ 1 h 8"/>
                <a:gd name="T12" fmla="*/ 47 w 52"/>
                <a:gd name="T13" fmla="*/ 2 h 8"/>
                <a:gd name="T14" fmla="*/ 41 w 52"/>
                <a:gd name="T15" fmla="*/ 4 h 8"/>
                <a:gd name="T16" fmla="*/ 28 w 52"/>
                <a:gd name="T17" fmla="*/ 6 h 8"/>
                <a:gd name="T18" fmla="*/ 24 w 52"/>
                <a:gd name="T19" fmla="*/ 6 h 8"/>
                <a:gd name="T20" fmla="*/ 21 w 52"/>
                <a:gd name="T21" fmla="*/ 7 h 8"/>
                <a:gd name="T22" fmla="*/ 14 w 52"/>
                <a:gd name="T23" fmla="*/ 7 h 8"/>
                <a:gd name="T24" fmla="*/ 7 w 52"/>
                <a:gd name="T25" fmla="*/ 7 h 8"/>
                <a:gd name="T26" fmla="*/ 0 w 52"/>
                <a:gd name="T27" fmla="*/ 8 h 8"/>
                <a:gd name="T28" fmla="*/ 7 w 52"/>
                <a:gd name="T29" fmla="*/ 7 h 8"/>
                <a:gd name="T30" fmla="*/ 14 w 52"/>
                <a:gd name="T31" fmla="*/ 7 h 8"/>
                <a:gd name="T32" fmla="*/ 21 w 52"/>
                <a:gd name="T33" fmla="*/ 6 h 8"/>
                <a:gd name="T34" fmla="*/ 24 w 52"/>
                <a:gd name="T35" fmla="*/ 6 h 8"/>
                <a:gd name="T36" fmla="*/ 27 w 52"/>
                <a:gd name="T37" fmla="*/ 5 h 8"/>
                <a:gd name="T38" fmla="*/ 40 w 52"/>
                <a:gd name="T39" fmla="*/ 3 h 8"/>
                <a:gd name="T40" fmla="*/ 46 w 52"/>
                <a:gd name="T41" fmla="*/ 2 h 8"/>
                <a:gd name="T42" fmla="*/ 48 w 52"/>
                <a:gd name="T43" fmla="*/ 1 h 8"/>
                <a:gd name="T44" fmla="*/ 49 w 52"/>
                <a:gd name="T45" fmla="*/ 0 h 8"/>
                <a:gd name="T46" fmla="*/ 50 w 52"/>
                <a:gd name="T47" fmla="*/ 0 h 8"/>
                <a:gd name="T48" fmla="*/ 50 w 52"/>
                <a:gd name="T49" fmla="*/ 0 h 8"/>
                <a:gd name="T50" fmla="*/ 50 w 52"/>
                <a:gd name="T51" fmla="*/ 0 h 8"/>
                <a:gd name="T52" fmla="*/ 50 w 52"/>
                <a:gd name="T53" fmla="*/ 0 h 8"/>
                <a:gd name="T54" fmla="*/ 51 w 52"/>
                <a:gd name="T55" fmla="*/ 0 h 8"/>
                <a:gd name="T56" fmla="*/ 52 w 52"/>
                <a:gd name="T5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8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8" y="2"/>
                    <a:pt x="48" y="2"/>
                    <a:pt x="47" y="2"/>
                  </a:cubicBezTo>
                  <a:cubicBezTo>
                    <a:pt x="45" y="3"/>
                    <a:pt x="43" y="3"/>
                    <a:pt x="41" y="4"/>
                  </a:cubicBezTo>
                  <a:cubicBezTo>
                    <a:pt x="36" y="5"/>
                    <a:pt x="32" y="5"/>
                    <a:pt x="28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7"/>
                    <a:pt x="16" y="7"/>
                    <a:pt x="14" y="7"/>
                  </a:cubicBezTo>
                  <a:cubicBezTo>
                    <a:pt x="11" y="7"/>
                    <a:pt x="9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11" y="7"/>
                    <a:pt x="14" y="7"/>
                  </a:cubicBezTo>
                  <a:cubicBezTo>
                    <a:pt x="16" y="7"/>
                    <a:pt x="18" y="7"/>
                    <a:pt x="21" y="6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2" y="5"/>
                    <a:pt x="36" y="4"/>
                    <a:pt x="40" y="3"/>
                  </a:cubicBezTo>
                  <a:cubicBezTo>
                    <a:pt x="42" y="3"/>
                    <a:pt x="44" y="2"/>
                    <a:pt x="46" y="2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9" y="1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57"/>
            <p:cNvSpPr/>
            <p:nvPr userDrawn="1"/>
          </p:nvSpPr>
          <p:spPr bwMode="auto">
            <a:xfrm>
              <a:off x="5840413" y="4449762"/>
              <a:ext cx="87313" cy="61913"/>
            </a:xfrm>
            <a:custGeom>
              <a:avLst/>
              <a:gdLst>
                <a:gd name="T0" fmla="*/ 13 w 13"/>
                <a:gd name="T1" fmla="*/ 6 h 9"/>
                <a:gd name="T2" fmla="*/ 13 w 13"/>
                <a:gd name="T3" fmla="*/ 6 h 9"/>
                <a:gd name="T4" fmla="*/ 0 w 13"/>
                <a:gd name="T5" fmla="*/ 0 h 9"/>
                <a:gd name="T6" fmla="*/ 2 w 13"/>
                <a:gd name="T7" fmla="*/ 1 h 9"/>
                <a:gd name="T8" fmla="*/ 1 w 13"/>
                <a:gd name="T9" fmla="*/ 1 h 9"/>
                <a:gd name="T10" fmla="*/ 12 w 13"/>
                <a:gd name="T11" fmla="*/ 6 h 9"/>
                <a:gd name="T12" fmla="*/ 10 w 13"/>
                <a:gd name="T13" fmla="*/ 8 h 9"/>
                <a:gd name="T14" fmla="*/ 10 w 13"/>
                <a:gd name="T15" fmla="*/ 8 h 9"/>
                <a:gd name="T16" fmla="*/ 10 w 13"/>
                <a:gd name="T17" fmla="*/ 9 h 9"/>
                <a:gd name="T18" fmla="*/ 13 w 13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7" y="2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8" y="3"/>
                    <a:pt x="12" y="5"/>
                    <a:pt x="12" y="6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3" y="6"/>
                    <a:pt x="13" y="6"/>
                    <a:pt x="13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58"/>
            <p:cNvSpPr/>
            <p:nvPr userDrawn="1"/>
          </p:nvSpPr>
          <p:spPr bwMode="auto">
            <a:xfrm>
              <a:off x="5934075" y="4422775"/>
              <a:ext cx="122238" cy="95250"/>
            </a:xfrm>
            <a:custGeom>
              <a:avLst/>
              <a:gdLst>
                <a:gd name="T0" fmla="*/ 18 w 18"/>
                <a:gd name="T1" fmla="*/ 14 h 14"/>
                <a:gd name="T2" fmla="*/ 7 w 18"/>
                <a:gd name="T3" fmla="*/ 8 h 14"/>
                <a:gd name="T4" fmla="*/ 0 w 18"/>
                <a:gd name="T5" fmla="*/ 0 h 14"/>
                <a:gd name="T6" fmla="*/ 1 w 18"/>
                <a:gd name="T7" fmla="*/ 1 h 14"/>
                <a:gd name="T8" fmla="*/ 6 w 18"/>
                <a:gd name="T9" fmla="*/ 9 h 14"/>
                <a:gd name="T10" fmla="*/ 6 w 18"/>
                <a:gd name="T11" fmla="*/ 9 h 14"/>
                <a:gd name="T12" fmla="*/ 7 w 18"/>
                <a:gd name="T13" fmla="*/ 9 h 14"/>
                <a:gd name="T14" fmla="*/ 17 w 18"/>
                <a:gd name="T15" fmla="*/ 14 h 14"/>
                <a:gd name="T16" fmla="*/ 17 w 18"/>
                <a:gd name="T17" fmla="*/ 14 h 14"/>
                <a:gd name="T18" fmla="*/ 18 w 18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8" y="14"/>
                  </a:moveTo>
                  <a:cubicBezTo>
                    <a:pt x="15" y="12"/>
                    <a:pt x="10" y="9"/>
                    <a:pt x="7" y="8"/>
                  </a:cubicBezTo>
                  <a:cubicBezTo>
                    <a:pt x="7" y="8"/>
                    <a:pt x="4" y="3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4" y="4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10"/>
                    <a:pt x="14" y="12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8" name="组合 447"/>
          <p:cNvGrpSpPr/>
          <p:nvPr userDrawn="1"/>
        </p:nvGrpSpPr>
        <p:grpSpPr>
          <a:xfrm>
            <a:off x="125393" y="5842000"/>
            <a:ext cx="729748" cy="1033463"/>
            <a:chOff x="668338" y="5227638"/>
            <a:chExt cx="1392237" cy="1971675"/>
          </a:xfrm>
        </p:grpSpPr>
        <p:sp>
          <p:nvSpPr>
            <p:cNvPr id="374" name="Freeform 136"/>
            <p:cNvSpPr/>
            <p:nvPr userDrawn="1"/>
          </p:nvSpPr>
          <p:spPr bwMode="auto">
            <a:xfrm>
              <a:off x="668338" y="5895975"/>
              <a:ext cx="968375" cy="1303338"/>
            </a:xfrm>
            <a:custGeom>
              <a:avLst/>
              <a:gdLst>
                <a:gd name="T0" fmla="*/ 105 w 144"/>
                <a:gd name="T1" fmla="*/ 8 h 193"/>
                <a:gd name="T2" fmla="*/ 21 w 144"/>
                <a:gd name="T3" fmla="*/ 158 h 193"/>
                <a:gd name="T4" fmla="*/ 67 w 144"/>
                <a:gd name="T5" fmla="*/ 176 h 193"/>
                <a:gd name="T6" fmla="*/ 139 w 144"/>
                <a:gd name="T7" fmla="*/ 0 h 193"/>
                <a:gd name="T8" fmla="*/ 105 w 144"/>
                <a:gd name="T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93">
                  <a:moveTo>
                    <a:pt x="105" y="8"/>
                  </a:moveTo>
                  <a:cubicBezTo>
                    <a:pt x="105" y="8"/>
                    <a:pt x="109" y="107"/>
                    <a:pt x="21" y="158"/>
                  </a:cubicBezTo>
                  <a:cubicBezTo>
                    <a:pt x="0" y="171"/>
                    <a:pt x="39" y="193"/>
                    <a:pt x="67" y="176"/>
                  </a:cubicBezTo>
                  <a:cubicBezTo>
                    <a:pt x="144" y="132"/>
                    <a:pt x="139" y="0"/>
                    <a:pt x="139" y="0"/>
                  </a:cubicBezTo>
                  <a:lnTo>
                    <a:pt x="105" y="8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37"/>
            <p:cNvSpPr/>
            <p:nvPr userDrawn="1"/>
          </p:nvSpPr>
          <p:spPr bwMode="auto">
            <a:xfrm>
              <a:off x="889000" y="5227638"/>
              <a:ext cx="1171575" cy="1006475"/>
            </a:xfrm>
            <a:custGeom>
              <a:avLst/>
              <a:gdLst>
                <a:gd name="T0" fmla="*/ 12 w 174"/>
                <a:gd name="T1" fmla="*/ 89 h 149"/>
                <a:gd name="T2" fmla="*/ 114 w 174"/>
                <a:gd name="T3" fmla="*/ 20 h 149"/>
                <a:gd name="T4" fmla="*/ 170 w 174"/>
                <a:gd name="T5" fmla="*/ 137 h 149"/>
                <a:gd name="T6" fmla="*/ 81 w 174"/>
                <a:gd name="T7" fmla="*/ 132 h 149"/>
                <a:gd name="T8" fmla="*/ 12 w 174"/>
                <a:gd name="T9" fmla="*/ 8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9">
                  <a:moveTo>
                    <a:pt x="12" y="89"/>
                  </a:moveTo>
                  <a:cubicBezTo>
                    <a:pt x="12" y="89"/>
                    <a:pt x="62" y="0"/>
                    <a:pt x="114" y="20"/>
                  </a:cubicBezTo>
                  <a:cubicBezTo>
                    <a:pt x="167" y="39"/>
                    <a:pt x="174" y="124"/>
                    <a:pt x="170" y="137"/>
                  </a:cubicBezTo>
                  <a:cubicBezTo>
                    <a:pt x="166" y="149"/>
                    <a:pt x="93" y="135"/>
                    <a:pt x="81" y="132"/>
                  </a:cubicBezTo>
                  <a:cubicBezTo>
                    <a:pt x="68" y="128"/>
                    <a:pt x="0" y="108"/>
                    <a:pt x="12" y="89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47" name="组合 446"/>
            <p:cNvGrpSpPr/>
            <p:nvPr userDrawn="1"/>
          </p:nvGrpSpPr>
          <p:grpSpPr>
            <a:xfrm>
              <a:off x="1236071" y="5522843"/>
              <a:ext cx="496888" cy="398462"/>
              <a:chOff x="1560513" y="3241675"/>
              <a:chExt cx="496888" cy="398462"/>
            </a:xfrm>
          </p:grpSpPr>
          <p:sp>
            <p:nvSpPr>
              <p:cNvPr id="220" name="Freeform 383"/>
              <p:cNvSpPr/>
              <p:nvPr userDrawn="1"/>
            </p:nvSpPr>
            <p:spPr bwMode="auto">
              <a:xfrm>
                <a:off x="1808163" y="3241675"/>
                <a:ext cx="142875" cy="176213"/>
              </a:xfrm>
              <a:custGeom>
                <a:avLst/>
                <a:gdLst>
                  <a:gd name="T0" fmla="*/ 18 w 21"/>
                  <a:gd name="T1" fmla="*/ 9 h 26"/>
                  <a:gd name="T2" fmla="*/ 17 w 21"/>
                  <a:gd name="T3" fmla="*/ 24 h 26"/>
                  <a:gd name="T4" fmla="*/ 4 w 21"/>
                  <a:gd name="T5" fmla="*/ 17 h 26"/>
                  <a:gd name="T6" fmla="*/ 5 w 21"/>
                  <a:gd name="T7" fmla="*/ 3 h 26"/>
                  <a:gd name="T8" fmla="*/ 18 w 21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18" y="9"/>
                    </a:moveTo>
                    <a:cubicBezTo>
                      <a:pt x="21" y="15"/>
                      <a:pt x="21" y="21"/>
                      <a:pt x="17" y="24"/>
                    </a:cubicBezTo>
                    <a:cubicBezTo>
                      <a:pt x="13" y="26"/>
                      <a:pt x="7" y="23"/>
                      <a:pt x="4" y="17"/>
                    </a:cubicBezTo>
                    <a:cubicBezTo>
                      <a:pt x="0" y="12"/>
                      <a:pt x="1" y="5"/>
                      <a:pt x="5" y="3"/>
                    </a:cubicBezTo>
                    <a:cubicBezTo>
                      <a:pt x="9" y="0"/>
                      <a:pt x="15" y="3"/>
                      <a:pt x="18" y="9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84"/>
              <p:cNvSpPr/>
              <p:nvPr userDrawn="1"/>
            </p:nvSpPr>
            <p:spPr bwMode="auto">
              <a:xfrm>
                <a:off x="1916113" y="3511550"/>
                <a:ext cx="68263" cy="95250"/>
              </a:xfrm>
              <a:custGeom>
                <a:avLst/>
                <a:gdLst>
                  <a:gd name="T0" fmla="*/ 9 w 10"/>
                  <a:gd name="T1" fmla="*/ 6 h 14"/>
                  <a:gd name="T2" fmla="*/ 6 w 10"/>
                  <a:gd name="T3" fmla="*/ 14 h 14"/>
                  <a:gd name="T4" fmla="*/ 0 w 10"/>
                  <a:gd name="T5" fmla="*/ 8 h 14"/>
                  <a:gd name="T6" fmla="*/ 3 w 10"/>
                  <a:gd name="T7" fmla="*/ 1 h 14"/>
                  <a:gd name="T8" fmla="*/ 9 w 10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6"/>
                    </a:moveTo>
                    <a:cubicBezTo>
                      <a:pt x="10" y="10"/>
                      <a:pt x="9" y="13"/>
                      <a:pt x="6" y="14"/>
                    </a:cubicBezTo>
                    <a:cubicBezTo>
                      <a:pt x="4" y="14"/>
                      <a:pt x="1" y="12"/>
                      <a:pt x="0" y="8"/>
                    </a:cubicBezTo>
                    <a:cubicBezTo>
                      <a:pt x="0" y="5"/>
                      <a:pt x="1" y="1"/>
                      <a:pt x="3" y="1"/>
                    </a:cubicBezTo>
                    <a:cubicBezTo>
                      <a:pt x="6" y="0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85"/>
              <p:cNvSpPr/>
              <p:nvPr userDrawn="1"/>
            </p:nvSpPr>
            <p:spPr bwMode="auto">
              <a:xfrm>
                <a:off x="1789113" y="3417887"/>
                <a:ext cx="73025" cy="93663"/>
              </a:xfrm>
              <a:custGeom>
                <a:avLst/>
                <a:gdLst>
                  <a:gd name="T0" fmla="*/ 10 w 11"/>
                  <a:gd name="T1" fmla="*/ 6 h 14"/>
                  <a:gd name="T2" fmla="*/ 7 w 11"/>
                  <a:gd name="T3" fmla="*/ 14 h 14"/>
                  <a:gd name="T4" fmla="*/ 1 w 11"/>
                  <a:gd name="T5" fmla="*/ 8 h 14"/>
                  <a:gd name="T6" fmla="*/ 4 w 11"/>
                  <a:gd name="T7" fmla="*/ 1 h 14"/>
                  <a:gd name="T8" fmla="*/ 10 w 11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0" y="6"/>
                    </a:moveTo>
                    <a:cubicBezTo>
                      <a:pt x="11" y="10"/>
                      <a:pt x="9" y="13"/>
                      <a:pt x="7" y="14"/>
                    </a:cubicBezTo>
                    <a:cubicBezTo>
                      <a:pt x="4" y="14"/>
                      <a:pt x="2" y="12"/>
                      <a:pt x="1" y="8"/>
                    </a:cubicBezTo>
                    <a:cubicBezTo>
                      <a:pt x="0" y="5"/>
                      <a:pt x="1" y="1"/>
                      <a:pt x="4" y="1"/>
                    </a:cubicBezTo>
                    <a:cubicBezTo>
                      <a:pt x="6" y="0"/>
                      <a:pt x="9" y="3"/>
                      <a:pt x="10" y="6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86"/>
              <p:cNvSpPr/>
              <p:nvPr userDrawn="1"/>
            </p:nvSpPr>
            <p:spPr bwMode="auto">
              <a:xfrm>
                <a:off x="1560513" y="3498850"/>
                <a:ext cx="39688" cy="53975"/>
              </a:xfrm>
              <a:custGeom>
                <a:avLst/>
                <a:gdLst>
                  <a:gd name="T0" fmla="*/ 6 w 6"/>
                  <a:gd name="T1" fmla="*/ 4 h 8"/>
                  <a:gd name="T2" fmla="*/ 4 w 6"/>
                  <a:gd name="T3" fmla="*/ 8 h 8"/>
                  <a:gd name="T4" fmla="*/ 1 w 6"/>
                  <a:gd name="T5" fmla="*/ 5 h 8"/>
                  <a:gd name="T6" fmla="*/ 2 w 6"/>
                  <a:gd name="T7" fmla="*/ 1 h 8"/>
                  <a:gd name="T8" fmla="*/ 6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cubicBezTo>
                      <a:pt x="6" y="6"/>
                      <a:pt x="6" y="8"/>
                      <a:pt x="4" y="8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87"/>
              <p:cNvSpPr/>
              <p:nvPr userDrawn="1"/>
            </p:nvSpPr>
            <p:spPr bwMode="auto">
              <a:xfrm>
                <a:off x="1789113" y="3586162"/>
                <a:ext cx="39688" cy="53975"/>
              </a:xfrm>
              <a:custGeom>
                <a:avLst/>
                <a:gdLst>
                  <a:gd name="T0" fmla="*/ 5 w 6"/>
                  <a:gd name="T1" fmla="*/ 3 h 8"/>
                  <a:gd name="T2" fmla="*/ 4 w 6"/>
                  <a:gd name="T3" fmla="*/ 8 h 8"/>
                  <a:gd name="T4" fmla="*/ 0 w 6"/>
                  <a:gd name="T5" fmla="*/ 5 h 8"/>
                  <a:gd name="T6" fmla="*/ 2 w 6"/>
                  <a:gd name="T7" fmla="*/ 0 h 8"/>
                  <a:gd name="T8" fmla="*/ 5 w 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3"/>
                    </a:moveTo>
                    <a:cubicBezTo>
                      <a:pt x="6" y="5"/>
                      <a:pt x="5" y="7"/>
                      <a:pt x="4" y="8"/>
                    </a:cubicBezTo>
                    <a:cubicBezTo>
                      <a:pt x="2" y="8"/>
                      <a:pt x="1" y="7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88"/>
              <p:cNvSpPr/>
              <p:nvPr userDrawn="1"/>
            </p:nvSpPr>
            <p:spPr bwMode="auto">
              <a:xfrm>
                <a:off x="1720850" y="3322637"/>
                <a:ext cx="41275" cy="53975"/>
              </a:xfrm>
              <a:custGeom>
                <a:avLst/>
                <a:gdLst>
                  <a:gd name="T0" fmla="*/ 5 w 6"/>
                  <a:gd name="T1" fmla="*/ 3 h 8"/>
                  <a:gd name="T2" fmla="*/ 4 w 6"/>
                  <a:gd name="T3" fmla="*/ 7 h 8"/>
                  <a:gd name="T4" fmla="*/ 0 w 6"/>
                  <a:gd name="T5" fmla="*/ 4 h 8"/>
                  <a:gd name="T6" fmla="*/ 2 w 6"/>
                  <a:gd name="T7" fmla="*/ 0 h 8"/>
                  <a:gd name="T8" fmla="*/ 5 w 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3"/>
                    </a:moveTo>
                    <a:cubicBezTo>
                      <a:pt x="6" y="5"/>
                      <a:pt x="5" y="7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89"/>
              <p:cNvSpPr/>
              <p:nvPr userDrawn="1"/>
            </p:nvSpPr>
            <p:spPr bwMode="auto">
              <a:xfrm>
                <a:off x="2017713" y="3451225"/>
                <a:ext cx="39688" cy="47625"/>
              </a:xfrm>
              <a:custGeom>
                <a:avLst/>
                <a:gdLst>
                  <a:gd name="T0" fmla="*/ 5 w 6"/>
                  <a:gd name="T1" fmla="*/ 3 h 7"/>
                  <a:gd name="T2" fmla="*/ 4 w 6"/>
                  <a:gd name="T3" fmla="*/ 7 h 7"/>
                  <a:gd name="T4" fmla="*/ 0 w 6"/>
                  <a:gd name="T5" fmla="*/ 4 h 7"/>
                  <a:gd name="T6" fmla="*/ 2 w 6"/>
                  <a:gd name="T7" fmla="*/ 0 h 7"/>
                  <a:gd name="T8" fmla="*/ 5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6" y="5"/>
                      <a:pt x="5" y="7"/>
                      <a:pt x="4" y="7"/>
                    </a:cubicBezTo>
                    <a:cubicBezTo>
                      <a:pt x="2" y="7"/>
                      <a:pt x="1" y="6"/>
                      <a:pt x="0" y="4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0" name="组合 449"/>
          <p:cNvGrpSpPr/>
          <p:nvPr userDrawn="1"/>
        </p:nvGrpSpPr>
        <p:grpSpPr>
          <a:xfrm>
            <a:off x="-20617" y="6194399"/>
            <a:ext cx="458485" cy="597445"/>
            <a:chOff x="257175" y="5930900"/>
            <a:chExt cx="874713" cy="1139826"/>
          </a:xfrm>
        </p:grpSpPr>
        <p:sp>
          <p:nvSpPr>
            <p:cNvPr id="376" name="Freeform 138"/>
            <p:cNvSpPr/>
            <p:nvPr userDrawn="1"/>
          </p:nvSpPr>
          <p:spPr bwMode="auto">
            <a:xfrm>
              <a:off x="485775" y="6402388"/>
              <a:ext cx="384175" cy="668338"/>
            </a:xfrm>
            <a:custGeom>
              <a:avLst/>
              <a:gdLst>
                <a:gd name="T0" fmla="*/ 23 w 57"/>
                <a:gd name="T1" fmla="*/ 8 h 99"/>
                <a:gd name="T2" fmla="*/ 12 w 57"/>
                <a:gd name="T3" fmla="*/ 87 h 99"/>
                <a:gd name="T4" fmla="*/ 53 w 57"/>
                <a:gd name="T5" fmla="*/ 85 h 99"/>
                <a:gd name="T6" fmla="*/ 48 w 57"/>
                <a:gd name="T7" fmla="*/ 0 h 99"/>
                <a:gd name="T8" fmla="*/ 23 w 57"/>
                <a:gd name="T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9">
                  <a:moveTo>
                    <a:pt x="23" y="8"/>
                  </a:moveTo>
                  <a:cubicBezTo>
                    <a:pt x="23" y="8"/>
                    <a:pt x="0" y="75"/>
                    <a:pt x="12" y="87"/>
                  </a:cubicBezTo>
                  <a:cubicBezTo>
                    <a:pt x="26" y="99"/>
                    <a:pt x="50" y="98"/>
                    <a:pt x="53" y="85"/>
                  </a:cubicBezTo>
                  <a:cubicBezTo>
                    <a:pt x="57" y="72"/>
                    <a:pt x="48" y="0"/>
                    <a:pt x="48" y="0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39"/>
            <p:cNvSpPr/>
            <p:nvPr userDrawn="1"/>
          </p:nvSpPr>
          <p:spPr bwMode="auto">
            <a:xfrm>
              <a:off x="257175" y="5930900"/>
              <a:ext cx="874713" cy="633413"/>
            </a:xfrm>
            <a:custGeom>
              <a:avLst/>
              <a:gdLst>
                <a:gd name="T0" fmla="*/ 7 w 130"/>
                <a:gd name="T1" fmla="*/ 72 h 94"/>
                <a:gd name="T2" fmla="*/ 71 w 130"/>
                <a:gd name="T3" fmla="*/ 6 h 94"/>
                <a:gd name="T4" fmla="*/ 129 w 130"/>
                <a:gd name="T5" fmla="*/ 83 h 94"/>
                <a:gd name="T6" fmla="*/ 63 w 130"/>
                <a:gd name="T7" fmla="*/ 93 h 94"/>
                <a:gd name="T8" fmla="*/ 7 w 130"/>
                <a:gd name="T9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7" y="72"/>
                  </a:moveTo>
                  <a:cubicBezTo>
                    <a:pt x="7" y="72"/>
                    <a:pt x="30" y="0"/>
                    <a:pt x="71" y="6"/>
                  </a:cubicBezTo>
                  <a:cubicBezTo>
                    <a:pt x="112" y="13"/>
                    <a:pt x="130" y="73"/>
                    <a:pt x="129" y="83"/>
                  </a:cubicBezTo>
                  <a:cubicBezTo>
                    <a:pt x="128" y="93"/>
                    <a:pt x="73" y="94"/>
                    <a:pt x="63" y="93"/>
                  </a:cubicBezTo>
                  <a:cubicBezTo>
                    <a:pt x="53" y="92"/>
                    <a:pt x="0" y="88"/>
                    <a:pt x="7" y="72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49" name="组合 448"/>
            <p:cNvGrpSpPr/>
            <p:nvPr userDrawn="1"/>
          </p:nvGrpSpPr>
          <p:grpSpPr>
            <a:xfrm>
              <a:off x="470638" y="6034107"/>
              <a:ext cx="355600" cy="282576"/>
              <a:chOff x="773113" y="3789362"/>
              <a:chExt cx="355600" cy="282576"/>
            </a:xfrm>
          </p:grpSpPr>
          <p:sp>
            <p:nvSpPr>
              <p:cNvPr id="227" name="Freeform 390"/>
              <p:cNvSpPr/>
              <p:nvPr userDrawn="1"/>
            </p:nvSpPr>
            <p:spPr bwMode="auto">
              <a:xfrm>
                <a:off x="954088" y="3789362"/>
                <a:ext cx="101600" cy="127000"/>
              </a:xfrm>
              <a:custGeom>
                <a:avLst/>
                <a:gdLst>
                  <a:gd name="T0" fmla="*/ 12 w 15"/>
                  <a:gd name="T1" fmla="*/ 7 h 19"/>
                  <a:gd name="T2" fmla="*/ 11 w 15"/>
                  <a:gd name="T3" fmla="*/ 17 h 19"/>
                  <a:gd name="T4" fmla="*/ 2 w 15"/>
                  <a:gd name="T5" fmla="*/ 13 h 19"/>
                  <a:gd name="T6" fmla="*/ 3 w 15"/>
                  <a:gd name="T7" fmla="*/ 2 h 19"/>
                  <a:gd name="T8" fmla="*/ 12 w 15"/>
                  <a:gd name="T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2" y="7"/>
                    </a:moveTo>
                    <a:cubicBezTo>
                      <a:pt x="15" y="11"/>
                      <a:pt x="14" y="15"/>
                      <a:pt x="11" y="17"/>
                    </a:cubicBezTo>
                    <a:cubicBezTo>
                      <a:pt x="9" y="19"/>
                      <a:pt x="4" y="17"/>
                      <a:pt x="2" y="13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6" y="0"/>
                      <a:pt x="10" y="2"/>
                      <a:pt x="12" y="7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391"/>
              <p:cNvSpPr/>
              <p:nvPr userDrawn="1"/>
            </p:nvSpPr>
            <p:spPr bwMode="auto">
              <a:xfrm>
                <a:off x="1028700" y="3984625"/>
                <a:ext cx="46038" cy="66675"/>
              </a:xfrm>
              <a:custGeom>
                <a:avLst/>
                <a:gdLst>
                  <a:gd name="T0" fmla="*/ 7 w 7"/>
                  <a:gd name="T1" fmla="*/ 4 h 10"/>
                  <a:gd name="T2" fmla="*/ 4 w 7"/>
                  <a:gd name="T3" fmla="*/ 10 h 10"/>
                  <a:gd name="T4" fmla="*/ 0 w 7"/>
                  <a:gd name="T5" fmla="*/ 6 h 10"/>
                  <a:gd name="T6" fmla="*/ 2 w 7"/>
                  <a:gd name="T7" fmla="*/ 0 h 10"/>
                  <a:gd name="T8" fmla="*/ 7 w 7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4"/>
                    </a:moveTo>
                    <a:cubicBezTo>
                      <a:pt x="7" y="7"/>
                      <a:pt x="6" y="9"/>
                      <a:pt x="4" y="10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6" y="2"/>
                      <a:pt x="7" y="4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392"/>
              <p:cNvSpPr/>
              <p:nvPr userDrawn="1"/>
            </p:nvSpPr>
            <p:spPr bwMode="auto">
              <a:xfrm>
                <a:off x="933450" y="3916362"/>
                <a:ext cx="53975" cy="68263"/>
              </a:xfrm>
              <a:custGeom>
                <a:avLst/>
                <a:gdLst>
                  <a:gd name="T0" fmla="*/ 7 w 8"/>
                  <a:gd name="T1" fmla="*/ 4 h 10"/>
                  <a:gd name="T2" fmla="*/ 5 w 8"/>
                  <a:gd name="T3" fmla="*/ 10 h 10"/>
                  <a:gd name="T4" fmla="*/ 1 w 8"/>
                  <a:gd name="T5" fmla="*/ 6 h 10"/>
                  <a:gd name="T6" fmla="*/ 3 w 8"/>
                  <a:gd name="T7" fmla="*/ 0 h 10"/>
                  <a:gd name="T8" fmla="*/ 7 w 8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7" y="4"/>
                    </a:moveTo>
                    <a:cubicBezTo>
                      <a:pt x="8" y="7"/>
                      <a:pt x="7" y="9"/>
                      <a:pt x="5" y="10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93"/>
              <p:cNvSpPr/>
              <p:nvPr userDrawn="1"/>
            </p:nvSpPr>
            <p:spPr bwMode="auto">
              <a:xfrm>
                <a:off x="773113" y="3978275"/>
                <a:ext cx="26988" cy="33338"/>
              </a:xfrm>
              <a:custGeom>
                <a:avLst/>
                <a:gdLst>
                  <a:gd name="T0" fmla="*/ 4 w 4"/>
                  <a:gd name="T1" fmla="*/ 2 h 5"/>
                  <a:gd name="T2" fmla="*/ 3 w 4"/>
                  <a:gd name="T3" fmla="*/ 5 h 5"/>
                  <a:gd name="T4" fmla="*/ 0 w 4"/>
                  <a:gd name="T5" fmla="*/ 3 h 5"/>
                  <a:gd name="T6" fmla="*/ 2 w 4"/>
                  <a:gd name="T7" fmla="*/ 0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94"/>
              <p:cNvSpPr/>
              <p:nvPr userDrawn="1"/>
            </p:nvSpPr>
            <p:spPr bwMode="auto">
              <a:xfrm>
                <a:off x="933450" y="4038600"/>
                <a:ext cx="26988" cy="33338"/>
              </a:xfrm>
              <a:custGeom>
                <a:avLst/>
                <a:gdLst>
                  <a:gd name="T0" fmla="*/ 4 w 4"/>
                  <a:gd name="T1" fmla="*/ 2 h 5"/>
                  <a:gd name="T2" fmla="*/ 3 w 4"/>
                  <a:gd name="T3" fmla="*/ 5 h 5"/>
                  <a:gd name="T4" fmla="*/ 0 w 4"/>
                  <a:gd name="T5" fmla="*/ 3 h 5"/>
                  <a:gd name="T6" fmla="*/ 1 w 4"/>
                  <a:gd name="T7" fmla="*/ 0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4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95"/>
              <p:cNvSpPr/>
              <p:nvPr userDrawn="1"/>
            </p:nvSpPr>
            <p:spPr bwMode="auto">
              <a:xfrm>
                <a:off x="887413" y="3843337"/>
                <a:ext cx="26988" cy="39688"/>
              </a:xfrm>
              <a:custGeom>
                <a:avLst/>
                <a:gdLst>
                  <a:gd name="T0" fmla="*/ 4 w 4"/>
                  <a:gd name="T1" fmla="*/ 3 h 6"/>
                  <a:gd name="T2" fmla="*/ 3 w 4"/>
                  <a:gd name="T3" fmla="*/ 6 h 6"/>
                  <a:gd name="T4" fmla="*/ 0 w 4"/>
                  <a:gd name="T5" fmla="*/ 4 h 6"/>
                  <a:gd name="T6" fmla="*/ 1 w 4"/>
                  <a:gd name="T7" fmla="*/ 1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4" y="6"/>
                      <a:pt x="3" y="6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96"/>
              <p:cNvSpPr/>
              <p:nvPr userDrawn="1"/>
            </p:nvSpPr>
            <p:spPr bwMode="auto">
              <a:xfrm>
                <a:off x="1095375" y="3937000"/>
                <a:ext cx="33338" cy="41275"/>
              </a:xfrm>
              <a:custGeom>
                <a:avLst/>
                <a:gdLst>
                  <a:gd name="T0" fmla="*/ 4 w 5"/>
                  <a:gd name="T1" fmla="*/ 2 h 6"/>
                  <a:gd name="T2" fmla="*/ 3 w 5"/>
                  <a:gd name="T3" fmla="*/ 5 h 6"/>
                  <a:gd name="T4" fmla="*/ 1 w 5"/>
                  <a:gd name="T5" fmla="*/ 3 h 6"/>
                  <a:gd name="T6" fmla="*/ 2 w 5"/>
                  <a:gd name="T7" fmla="*/ 0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5" name="组合 454"/>
          <p:cNvGrpSpPr/>
          <p:nvPr userDrawn="1"/>
        </p:nvGrpSpPr>
        <p:grpSpPr>
          <a:xfrm>
            <a:off x="2642708" y="6432947"/>
            <a:ext cx="335812" cy="438943"/>
            <a:chOff x="2586038" y="6435725"/>
            <a:chExt cx="625475" cy="817563"/>
          </a:xfrm>
        </p:grpSpPr>
        <p:sp>
          <p:nvSpPr>
            <p:cNvPr id="380" name="Freeform 142"/>
            <p:cNvSpPr/>
            <p:nvPr userDrawn="1"/>
          </p:nvSpPr>
          <p:spPr bwMode="auto">
            <a:xfrm>
              <a:off x="2801938" y="6746875"/>
              <a:ext cx="274638" cy="506413"/>
            </a:xfrm>
            <a:custGeom>
              <a:avLst/>
              <a:gdLst>
                <a:gd name="T0" fmla="*/ 8 w 41"/>
                <a:gd name="T1" fmla="*/ 9 h 75"/>
                <a:gd name="T2" fmla="*/ 11 w 41"/>
                <a:gd name="T3" fmla="*/ 68 h 75"/>
                <a:gd name="T4" fmla="*/ 41 w 41"/>
                <a:gd name="T5" fmla="*/ 61 h 75"/>
                <a:gd name="T6" fmla="*/ 25 w 41"/>
                <a:gd name="T7" fmla="*/ 0 h 75"/>
                <a:gd name="T8" fmla="*/ 8 w 41"/>
                <a:gd name="T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8" y="9"/>
                  </a:moveTo>
                  <a:cubicBezTo>
                    <a:pt x="8" y="9"/>
                    <a:pt x="0" y="61"/>
                    <a:pt x="11" y="68"/>
                  </a:cubicBezTo>
                  <a:cubicBezTo>
                    <a:pt x="23" y="75"/>
                    <a:pt x="40" y="71"/>
                    <a:pt x="41" y="61"/>
                  </a:cubicBezTo>
                  <a:cubicBezTo>
                    <a:pt x="41" y="51"/>
                    <a:pt x="25" y="0"/>
                    <a:pt x="25" y="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43"/>
            <p:cNvSpPr/>
            <p:nvPr userDrawn="1"/>
          </p:nvSpPr>
          <p:spPr bwMode="auto">
            <a:xfrm>
              <a:off x="2586038" y="6435725"/>
              <a:ext cx="625475" cy="473075"/>
            </a:xfrm>
            <a:custGeom>
              <a:avLst/>
              <a:gdLst>
                <a:gd name="T0" fmla="*/ 2 w 93"/>
                <a:gd name="T1" fmla="*/ 58 h 70"/>
                <a:gd name="T2" fmla="*/ 40 w 93"/>
                <a:gd name="T3" fmla="*/ 1 h 70"/>
                <a:gd name="T4" fmla="*/ 93 w 93"/>
                <a:gd name="T5" fmla="*/ 49 h 70"/>
                <a:gd name="T6" fmla="*/ 46 w 93"/>
                <a:gd name="T7" fmla="*/ 65 h 70"/>
                <a:gd name="T8" fmla="*/ 2 w 93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0">
                  <a:moveTo>
                    <a:pt x="2" y="58"/>
                  </a:moveTo>
                  <a:cubicBezTo>
                    <a:pt x="2" y="58"/>
                    <a:pt x="9" y="3"/>
                    <a:pt x="40" y="1"/>
                  </a:cubicBezTo>
                  <a:cubicBezTo>
                    <a:pt x="70" y="0"/>
                    <a:pt x="92" y="42"/>
                    <a:pt x="93" y="49"/>
                  </a:cubicBezTo>
                  <a:cubicBezTo>
                    <a:pt x="93" y="56"/>
                    <a:pt x="53" y="65"/>
                    <a:pt x="46" y="65"/>
                  </a:cubicBezTo>
                  <a:cubicBezTo>
                    <a:pt x="39" y="66"/>
                    <a:pt x="0" y="70"/>
                    <a:pt x="2" y="58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4" name="组合 453"/>
            <p:cNvGrpSpPr/>
            <p:nvPr userDrawn="1"/>
          </p:nvGrpSpPr>
          <p:grpSpPr>
            <a:xfrm>
              <a:off x="2749734" y="6477000"/>
              <a:ext cx="261938" cy="284163"/>
              <a:chOff x="2946400" y="4186237"/>
              <a:chExt cx="261938" cy="284163"/>
            </a:xfrm>
          </p:grpSpPr>
          <p:sp>
            <p:nvSpPr>
              <p:cNvPr id="234" name="Freeform 397"/>
              <p:cNvSpPr/>
              <p:nvPr userDrawn="1"/>
            </p:nvSpPr>
            <p:spPr bwMode="auto">
              <a:xfrm>
                <a:off x="3027363" y="4186237"/>
                <a:ext cx="100013" cy="115888"/>
              </a:xfrm>
              <a:custGeom>
                <a:avLst/>
                <a:gdLst>
                  <a:gd name="T0" fmla="*/ 11 w 15"/>
                  <a:gd name="T1" fmla="*/ 4 h 17"/>
                  <a:gd name="T2" fmla="*/ 13 w 15"/>
                  <a:gd name="T3" fmla="*/ 15 h 17"/>
                  <a:gd name="T4" fmla="*/ 5 w 15"/>
                  <a:gd name="T5" fmla="*/ 13 h 17"/>
                  <a:gd name="T6" fmla="*/ 2 w 15"/>
                  <a:gd name="T7" fmla="*/ 3 h 17"/>
                  <a:gd name="T8" fmla="*/ 11 w 15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4"/>
                    </a:moveTo>
                    <a:cubicBezTo>
                      <a:pt x="14" y="8"/>
                      <a:pt x="15" y="12"/>
                      <a:pt x="13" y="15"/>
                    </a:cubicBezTo>
                    <a:cubicBezTo>
                      <a:pt x="12" y="17"/>
                      <a:pt x="8" y="16"/>
                      <a:pt x="5" y="13"/>
                    </a:cubicBezTo>
                    <a:cubicBezTo>
                      <a:pt x="2" y="10"/>
                      <a:pt x="0" y="5"/>
                      <a:pt x="2" y="3"/>
                    </a:cubicBezTo>
                    <a:cubicBezTo>
                      <a:pt x="4" y="0"/>
                      <a:pt x="8" y="1"/>
                      <a:pt x="11" y="4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98"/>
              <p:cNvSpPr/>
              <p:nvPr userDrawn="1"/>
            </p:nvSpPr>
            <p:spPr bwMode="auto">
              <a:xfrm>
                <a:off x="3148013" y="4356100"/>
                <a:ext cx="47625" cy="66675"/>
              </a:xfrm>
              <a:custGeom>
                <a:avLst/>
                <a:gdLst>
                  <a:gd name="T0" fmla="*/ 5 w 7"/>
                  <a:gd name="T1" fmla="*/ 3 h 10"/>
                  <a:gd name="T2" fmla="*/ 6 w 7"/>
                  <a:gd name="T3" fmla="*/ 9 h 10"/>
                  <a:gd name="T4" fmla="*/ 1 w 7"/>
                  <a:gd name="T5" fmla="*/ 6 h 10"/>
                  <a:gd name="T6" fmla="*/ 1 w 7"/>
                  <a:gd name="T7" fmla="*/ 1 h 10"/>
                  <a:gd name="T8" fmla="*/ 5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5" y="3"/>
                    </a:moveTo>
                    <a:cubicBezTo>
                      <a:pt x="7" y="6"/>
                      <a:pt x="7" y="8"/>
                      <a:pt x="6" y="9"/>
                    </a:cubicBezTo>
                    <a:cubicBezTo>
                      <a:pt x="4" y="10"/>
                      <a:pt x="2" y="9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99"/>
              <p:cNvSpPr/>
              <p:nvPr userDrawn="1"/>
            </p:nvSpPr>
            <p:spPr bwMode="auto">
              <a:xfrm>
                <a:off x="3054350" y="4314825"/>
                <a:ext cx="46038" cy="68263"/>
              </a:xfrm>
              <a:custGeom>
                <a:avLst/>
                <a:gdLst>
                  <a:gd name="T0" fmla="*/ 6 w 7"/>
                  <a:gd name="T1" fmla="*/ 3 h 10"/>
                  <a:gd name="T2" fmla="*/ 6 w 7"/>
                  <a:gd name="T3" fmla="*/ 9 h 10"/>
                  <a:gd name="T4" fmla="*/ 2 w 7"/>
                  <a:gd name="T5" fmla="*/ 6 h 10"/>
                  <a:gd name="T6" fmla="*/ 1 w 7"/>
                  <a:gd name="T7" fmla="*/ 1 h 10"/>
                  <a:gd name="T8" fmla="*/ 6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6" y="3"/>
                    </a:moveTo>
                    <a:cubicBezTo>
                      <a:pt x="7" y="6"/>
                      <a:pt x="7" y="8"/>
                      <a:pt x="6" y="9"/>
                    </a:cubicBezTo>
                    <a:cubicBezTo>
                      <a:pt x="5" y="10"/>
                      <a:pt x="3" y="9"/>
                      <a:pt x="2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1"/>
                      <a:pt x="6" y="3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400"/>
              <p:cNvSpPr/>
              <p:nvPr userDrawn="1"/>
            </p:nvSpPr>
            <p:spPr bwMode="auto">
              <a:xfrm>
                <a:off x="2946400" y="4416425"/>
                <a:ext cx="26988" cy="41275"/>
              </a:xfrm>
              <a:custGeom>
                <a:avLst/>
                <a:gdLst>
                  <a:gd name="T0" fmla="*/ 3 w 4"/>
                  <a:gd name="T1" fmla="*/ 2 h 6"/>
                  <a:gd name="T2" fmla="*/ 3 w 4"/>
                  <a:gd name="T3" fmla="*/ 5 h 6"/>
                  <a:gd name="T4" fmla="*/ 1 w 4"/>
                  <a:gd name="T5" fmla="*/ 4 h 6"/>
                  <a:gd name="T6" fmla="*/ 1 w 4"/>
                  <a:gd name="T7" fmla="*/ 1 h 6"/>
                  <a:gd name="T8" fmla="*/ 3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4" y="3"/>
                      <a:pt x="4" y="5"/>
                      <a:pt x="3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401"/>
              <p:cNvSpPr/>
              <p:nvPr userDrawn="1"/>
            </p:nvSpPr>
            <p:spPr bwMode="auto">
              <a:xfrm>
                <a:off x="3087688" y="4430712"/>
                <a:ext cx="26988" cy="39688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5 h 6"/>
                  <a:gd name="T4" fmla="*/ 1 w 4"/>
                  <a:gd name="T5" fmla="*/ 4 h 6"/>
                  <a:gd name="T6" fmla="*/ 1 w 4"/>
                  <a:gd name="T7" fmla="*/ 1 h 6"/>
                  <a:gd name="T8" fmla="*/ 4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4"/>
                      <a:pt x="4" y="5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402"/>
              <p:cNvSpPr/>
              <p:nvPr userDrawn="1"/>
            </p:nvSpPr>
            <p:spPr bwMode="auto">
              <a:xfrm>
                <a:off x="2994025" y="4267200"/>
                <a:ext cx="26988" cy="34925"/>
              </a:xfrm>
              <a:custGeom>
                <a:avLst/>
                <a:gdLst>
                  <a:gd name="T0" fmla="*/ 3 w 4"/>
                  <a:gd name="T1" fmla="*/ 1 h 5"/>
                  <a:gd name="T2" fmla="*/ 3 w 4"/>
                  <a:gd name="T3" fmla="*/ 5 h 5"/>
                  <a:gd name="T4" fmla="*/ 0 w 4"/>
                  <a:gd name="T5" fmla="*/ 3 h 5"/>
                  <a:gd name="T6" fmla="*/ 0 w 4"/>
                  <a:gd name="T7" fmla="*/ 0 h 5"/>
                  <a:gd name="T8" fmla="*/ 3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4" y="3"/>
                      <a:pt x="4" y="4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403"/>
              <p:cNvSpPr/>
              <p:nvPr userDrawn="1"/>
            </p:nvSpPr>
            <p:spPr bwMode="auto">
              <a:xfrm>
                <a:off x="3181350" y="4295775"/>
                <a:ext cx="26988" cy="33338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5 h 5"/>
                  <a:gd name="T4" fmla="*/ 1 w 4"/>
                  <a:gd name="T5" fmla="*/ 4 h 5"/>
                  <a:gd name="T6" fmla="*/ 1 w 4"/>
                  <a:gd name="T7" fmla="*/ 0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4" name="组合 443"/>
          <p:cNvGrpSpPr/>
          <p:nvPr userDrawn="1"/>
        </p:nvGrpSpPr>
        <p:grpSpPr>
          <a:xfrm>
            <a:off x="9952037" y="5990101"/>
            <a:ext cx="2090694" cy="886865"/>
            <a:chOff x="8896350" y="3209925"/>
            <a:chExt cx="3162300" cy="1341437"/>
          </a:xfrm>
        </p:grpSpPr>
        <p:sp>
          <p:nvSpPr>
            <p:cNvPr id="388" name="Freeform 150"/>
            <p:cNvSpPr/>
            <p:nvPr userDrawn="1"/>
          </p:nvSpPr>
          <p:spPr bwMode="auto">
            <a:xfrm>
              <a:off x="11301413" y="3209925"/>
              <a:ext cx="519113" cy="493713"/>
            </a:xfrm>
            <a:custGeom>
              <a:avLst/>
              <a:gdLst>
                <a:gd name="T0" fmla="*/ 31 w 77"/>
                <a:gd name="T1" fmla="*/ 68 h 73"/>
                <a:gd name="T2" fmla="*/ 46 w 77"/>
                <a:gd name="T3" fmla="*/ 71 h 73"/>
                <a:gd name="T4" fmla="*/ 43 w 77"/>
                <a:gd name="T5" fmla="*/ 68 h 73"/>
                <a:gd name="T6" fmla="*/ 65 w 77"/>
                <a:gd name="T7" fmla="*/ 62 h 73"/>
                <a:gd name="T8" fmla="*/ 55 w 77"/>
                <a:gd name="T9" fmla="*/ 58 h 73"/>
                <a:gd name="T10" fmla="*/ 77 w 77"/>
                <a:gd name="T11" fmla="*/ 43 h 73"/>
                <a:gd name="T12" fmla="*/ 71 w 77"/>
                <a:gd name="T13" fmla="*/ 41 h 73"/>
                <a:gd name="T14" fmla="*/ 76 w 77"/>
                <a:gd name="T15" fmla="*/ 30 h 73"/>
                <a:gd name="T16" fmla="*/ 66 w 77"/>
                <a:gd name="T17" fmla="*/ 32 h 73"/>
                <a:gd name="T18" fmla="*/ 65 w 77"/>
                <a:gd name="T19" fmla="*/ 28 h 73"/>
                <a:gd name="T20" fmla="*/ 51 w 77"/>
                <a:gd name="T21" fmla="*/ 35 h 73"/>
                <a:gd name="T22" fmla="*/ 60 w 77"/>
                <a:gd name="T23" fmla="*/ 17 h 73"/>
                <a:gd name="T24" fmla="*/ 54 w 77"/>
                <a:gd name="T25" fmla="*/ 17 h 73"/>
                <a:gd name="T26" fmla="*/ 51 w 77"/>
                <a:gd name="T27" fmla="*/ 1 h 73"/>
                <a:gd name="T28" fmla="*/ 37 w 77"/>
                <a:gd name="T29" fmla="*/ 14 h 73"/>
                <a:gd name="T30" fmla="*/ 33 w 77"/>
                <a:gd name="T31" fmla="*/ 12 h 73"/>
                <a:gd name="T32" fmla="*/ 30 w 77"/>
                <a:gd name="T33" fmla="*/ 33 h 73"/>
                <a:gd name="T34" fmla="*/ 17 w 77"/>
                <a:gd name="T35" fmla="*/ 23 h 73"/>
                <a:gd name="T36" fmla="*/ 16 w 77"/>
                <a:gd name="T37" fmla="*/ 27 h 73"/>
                <a:gd name="T38" fmla="*/ 2 w 77"/>
                <a:gd name="T39" fmla="*/ 22 h 73"/>
                <a:gd name="T40" fmla="*/ 5 w 77"/>
                <a:gd name="T41" fmla="*/ 40 h 73"/>
                <a:gd name="T42" fmla="*/ 0 w 77"/>
                <a:gd name="T43" fmla="*/ 42 h 73"/>
                <a:gd name="T44" fmla="*/ 14 w 77"/>
                <a:gd name="T45" fmla="*/ 55 h 73"/>
                <a:gd name="T46" fmla="*/ 3 w 77"/>
                <a:gd name="T47" fmla="*/ 59 h 73"/>
                <a:gd name="T48" fmla="*/ 19 w 77"/>
                <a:gd name="T49" fmla="*/ 66 h 73"/>
                <a:gd name="T50" fmla="*/ 17 w 77"/>
                <a:gd name="T51" fmla="*/ 70 h 73"/>
                <a:gd name="T52" fmla="*/ 31 w 77"/>
                <a:gd name="T53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73">
                  <a:moveTo>
                    <a:pt x="31" y="68"/>
                  </a:moveTo>
                  <a:cubicBezTo>
                    <a:pt x="31" y="68"/>
                    <a:pt x="38" y="73"/>
                    <a:pt x="46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55" y="69"/>
                    <a:pt x="65" y="62"/>
                  </a:cubicBezTo>
                  <a:cubicBezTo>
                    <a:pt x="65" y="62"/>
                    <a:pt x="56" y="58"/>
                    <a:pt x="55" y="58"/>
                  </a:cubicBezTo>
                  <a:cubicBezTo>
                    <a:pt x="55" y="58"/>
                    <a:pt x="70" y="51"/>
                    <a:pt x="77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5" y="34"/>
                    <a:pt x="76" y="3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55" y="34"/>
                    <a:pt x="51" y="35"/>
                  </a:cubicBezTo>
                  <a:cubicBezTo>
                    <a:pt x="51" y="35"/>
                    <a:pt x="59" y="20"/>
                    <a:pt x="60" y="17"/>
                  </a:cubicBezTo>
                  <a:cubicBezTo>
                    <a:pt x="61" y="13"/>
                    <a:pt x="54" y="17"/>
                    <a:pt x="54" y="17"/>
                  </a:cubicBezTo>
                  <a:cubicBezTo>
                    <a:pt x="54" y="17"/>
                    <a:pt x="53" y="2"/>
                    <a:pt x="51" y="1"/>
                  </a:cubicBezTo>
                  <a:cubicBezTo>
                    <a:pt x="49" y="0"/>
                    <a:pt x="37" y="14"/>
                    <a:pt x="37" y="14"/>
                  </a:cubicBezTo>
                  <a:cubicBezTo>
                    <a:pt x="37" y="14"/>
                    <a:pt x="34" y="12"/>
                    <a:pt x="33" y="12"/>
                  </a:cubicBezTo>
                  <a:cubicBezTo>
                    <a:pt x="33" y="13"/>
                    <a:pt x="31" y="23"/>
                    <a:pt x="30" y="33"/>
                  </a:cubicBezTo>
                  <a:cubicBezTo>
                    <a:pt x="30" y="33"/>
                    <a:pt x="18" y="24"/>
                    <a:pt x="17" y="23"/>
                  </a:cubicBezTo>
                  <a:cubicBezTo>
                    <a:pt x="16" y="22"/>
                    <a:pt x="16" y="27"/>
                    <a:pt x="16" y="27"/>
                  </a:cubicBezTo>
                  <a:cubicBezTo>
                    <a:pt x="15" y="27"/>
                    <a:pt x="3" y="21"/>
                    <a:pt x="2" y="22"/>
                  </a:cubicBezTo>
                  <a:cubicBezTo>
                    <a:pt x="2" y="22"/>
                    <a:pt x="2" y="34"/>
                    <a:pt x="5" y="40"/>
                  </a:cubicBezTo>
                  <a:cubicBezTo>
                    <a:pt x="5" y="40"/>
                    <a:pt x="0" y="41"/>
                    <a:pt x="0" y="42"/>
                  </a:cubicBezTo>
                  <a:cubicBezTo>
                    <a:pt x="1" y="43"/>
                    <a:pt x="7" y="52"/>
                    <a:pt x="14" y="55"/>
                  </a:cubicBezTo>
                  <a:cubicBezTo>
                    <a:pt x="14" y="55"/>
                    <a:pt x="4" y="59"/>
                    <a:pt x="3" y="59"/>
                  </a:cubicBezTo>
                  <a:cubicBezTo>
                    <a:pt x="3" y="59"/>
                    <a:pt x="11" y="65"/>
                    <a:pt x="19" y="6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27" y="72"/>
                    <a:pt x="31" y="68"/>
                  </a:cubicBezTo>
                  <a:close/>
                </a:path>
              </a:pathLst>
            </a:custGeom>
            <a:solidFill>
              <a:srgbClr val="CB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51"/>
            <p:cNvSpPr/>
            <p:nvPr userDrawn="1"/>
          </p:nvSpPr>
          <p:spPr bwMode="auto">
            <a:xfrm>
              <a:off x="11415713" y="3622675"/>
              <a:ext cx="188913" cy="73025"/>
            </a:xfrm>
            <a:custGeom>
              <a:avLst/>
              <a:gdLst>
                <a:gd name="T0" fmla="*/ 28 w 28"/>
                <a:gd name="T1" fmla="*/ 10 h 11"/>
                <a:gd name="T2" fmla="*/ 15 w 28"/>
                <a:gd name="T3" fmla="*/ 0 h 11"/>
                <a:gd name="T4" fmla="*/ 15 w 28"/>
                <a:gd name="T5" fmla="*/ 0 h 11"/>
                <a:gd name="T6" fmla="*/ 14 w 28"/>
                <a:gd name="T7" fmla="*/ 0 h 11"/>
                <a:gd name="T8" fmla="*/ 0 w 28"/>
                <a:gd name="T9" fmla="*/ 9 h 11"/>
                <a:gd name="T10" fmla="*/ 2 w 28"/>
                <a:gd name="T11" fmla="*/ 9 h 11"/>
                <a:gd name="T12" fmla="*/ 14 w 28"/>
                <a:gd name="T13" fmla="*/ 1 h 11"/>
                <a:gd name="T14" fmla="*/ 26 w 28"/>
                <a:gd name="T15" fmla="*/ 11 h 11"/>
                <a:gd name="T16" fmla="*/ 28 w 2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1">
                  <a:moveTo>
                    <a:pt x="28" y="10"/>
                  </a:moveTo>
                  <a:cubicBezTo>
                    <a:pt x="23" y="7"/>
                    <a:pt x="18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7" y="6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8" y="6"/>
                    <a:pt x="13" y="2"/>
                    <a:pt x="14" y="1"/>
                  </a:cubicBezTo>
                  <a:cubicBezTo>
                    <a:pt x="17" y="4"/>
                    <a:pt x="22" y="8"/>
                    <a:pt x="26" y="11"/>
                  </a:cubicBezTo>
                  <a:cubicBezTo>
                    <a:pt x="27" y="11"/>
                    <a:pt x="27" y="11"/>
                    <a:pt x="28" y="1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52"/>
            <p:cNvSpPr/>
            <p:nvPr userDrawn="1"/>
          </p:nvSpPr>
          <p:spPr bwMode="auto">
            <a:xfrm>
              <a:off x="11523663" y="3290888"/>
              <a:ext cx="182563" cy="128588"/>
            </a:xfrm>
            <a:custGeom>
              <a:avLst/>
              <a:gdLst>
                <a:gd name="T0" fmla="*/ 0 w 27"/>
                <a:gd name="T1" fmla="*/ 0 h 19"/>
                <a:gd name="T2" fmla="*/ 6 w 27"/>
                <a:gd name="T3" fmla="*/ 18 h 19"/>
                <a:gd name="T4" fmla="*/ 27 w 27"/>
                <a:gd name="T5" fmla="*/ 4 h 19"/>
                <a:gd name="T6" fmla="*/ 27 w 27"/>
                <a:gd name="T7" fmla="*/ 3 h 19"/>
                <a:gd name="T8" fmla="*/ 6 w 27"/>
                <a:gd name="T9" fmla="*/ 17 h 19"/>
                <a:gd name="T10" fmla="*/ 6 w 27"/>
                <a:gd name="T11" fmla="*/ 17 h 19"/>
                <a:gd name="T12" fmla="*/ 2 w 27"/>
                <a:gd name="T13" fmla="*/ 1 h 19"/>
                <a:gd name="T14" fmla="*/ 0 w 2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9">
                  <a:moveTo>
                    <a:pt x="0" y="0"/>
                  </a:moveTo>
                  <a:cubicBezTo>
                    <a:pt x="2" y="7"/>
                    <a:pt x="4" y="16"/>
                    <a:pt x="6" y="18"/>
                  </a:cubicBezTo>
                  <a:cubicBezTo>
                    <a:pt x="8" y="19"/>
                    <a:pt x="20" y="10"/>
                    <a:pt x="27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17" y="11"/>
                    <a:pt x="8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3" y="8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53"/>
            <p:cNvSpPr/>
            <p:nvPr userDrawn="1"/>
          </p:nvSpPr>
          <p:spPr bwMode="auto">
            <a:xfrm>
              <a:off x="11322050" y="3602038"/>
              <a:ext cx="417513" cy="39688"/>
            </a:xfrm>
            <a:custGeom>
              <a:avLst/>
              <a:gdLst>
                <a:gd name="T0" fmla="*/ 0 w 62"/>
                <a:gd name="T1" fmla="*/ 1 h 6"/>
                <a:gd name="T2" fmla="*/ 28 w 62"/>
                <a:gd name="T3" fmla="*/ 2 h 6"/>
                <a:gd name="T4" fmla="*/ 60 w 62"/>
                <a:gd name="T5" fmla="*/ 5 h 6"/>
                <a:gd name="T6" fmla="*/ 62 w 62"/>
                <a:gd name="T7" fmla="*/ 4 h 6"/>
                <a:gd name="T8" fmla="*/ 61 w 62"/>
                <a:gd name="T9" fmla="*/ 4 h 6"/>
                <a:gd name="T10" fmla="*/ 28 w 62"/>
                <a:gd name="T11" fmla="*/ 1 h 6"/>
                <a:gd name="T12" fmla="*/ 3 w 62"/>
                <a:gd name="T13" fmla="*/ 0 h 6"/>
                <a:gd name="T14" fmla="*/ 0 w 62"/>
                <a:gd name="T15" fmla="*/ 1 h 6"/>
                <a:gd name="T16" fmla="*/ 0 w 6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">
                  <a:moveTo>
                    <a:pt x="0" y="1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1" y="2"/>
                    <a:pt x="54" y="6"/>
                    <a:pt x="60" y="5"/>
                  </a:cubicBezTo>
                  <a:cubicBezTo>
                    <a:pt x="61" y="5"/>
                    <a:pt x="61" y="4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57" y="5"/>
                    <a:pt x="40" y="3"/>
                    <a:pt x="28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54"/>
            <p:cNvSpPr/>
            <p:nvPr userDrawn="1"/>
          </p:nvSpPr>
          <p:spPr bwMode="auto">
            <a:xfrm>
              <a:off x="11307763" y="3359150"/>
              <a:ext cx="512763" cy="201613"/>
            </a:xfrm>
            <a:custGeom>
              <a:avLst/>
              <a:gdLst>
                <a:gd name="T0" fmla="*/ 57 w 76"/>
                <a:gd name="T1" fmla="*/ 20 h 30"/>
                <a:gd name="T2" fmla="*/ 31 w 76"/>
                <a:gd name="T3" fmla="*/ 29 h 30"/>
                <a:gd name="T4" fmla="*/ 14 w 76"/>
                <a:gd name="T5" fmla="*/ 20 h 30"/>
                <a:gd name="T6" fmla="*/ 15 w 76"/>
                <a:gd name="T7" fmla="*/ 20 h 30"/>
                <a:gd name="T8" fmla="*/ 16 w 76"/>
                <a:gd name="T9" fmla="*/ 2 h 30"/>
                <a:gd name="T10" fmla="*/ 16 w 76"/>
                <a:gd name="T11" fmla="*/ 1 h 30"/>
                <a:gd name="T12" fmla="*/ 15 w 76"/>
                <a:gd name="T13" fmla="*/ 1 h 30"/>
                <a:gd name="T14" fmla="*/ 15 w 76"/>
                <a:gd name="T15" fmla="*/ 19 h 30"/>
                <a:gd name="T16" fmla="*/ 13 w 76"/>
                <a:gd name="T17" fmla="*/ 19 h 30"/>
                <a:gd name="T18" fmla="*/ 3 w 76"/>
                <a:gd name="T19" fmla="*/ 0 h 30"/>
                <a:gd name="T20" fmla="*/ 1 w 76"/>
                <a:gd name="T21" fmla="*/ 0 h 30"/>
                <a:gd name="T22" fmla="*/ 1 w 76"/>
                <a:gd name="T23" fmla="*/ 0 h 30"/>
                <a:gd name="T24" fmla="*/ 12 w 76"/>
                <a:gd name="T25" fmla="*/ 19 h 30"/>
                <a:gd name="T26" fmla="*/ 0 w 76"/>
                <a:gd name="T27" fmla="*/ 20 h 30"/>
                <a:gd name="T28" fmla="*/ 0 w 76"/>
                <a:gd name="T29" fmla="*/ 21 h 30"/>
                <a:gd name="T30" fmla="*/ 13 w 76"/>
                <a:gd name="T31" fmla="*/ 21 h 30"/>
                <a:gd name="T32" fmla="*/ 31 w 76"/>
                <a:gd name="T33" fmla="*/ 30 h 30"/>
                <a:gd name="T34" fmla="*/ 57 w 76"/>
                <a:gd name="T35" fmla="*/ 22 h 30"/>
                <a:gd name="T36" fmla="*/ 57 w 76"/>
                <a:gd name="T37" fmla="*/ 23 h 30"/>
                <a:gd name="T38" fmla="*/ 75 w 76"/>
                <a:gd name="T39" fmla="*/ 22 h 30"/>
                <a:gd name="T40" fmla="*/ 76 w 76"/>
                <a:gd name="T41" fmla="*/ 21 h 30"/>
                <a:gd name="T42" fmla="*/ 75 w 76"/>
                <a:gd name="T43" fmla="*/ 21 h 30"/>
                <a:gd name="T44" fmla="*/ 58 w 76"/>
                <a:gd name="T45" fmla="*/ 22 h 30"/>
                <a:gd name="T46" fmla="*/ 58 w 76"/>
                <a:gd name="T47" fmla="*/ 21 h 30"/>
                <a:gd name="T48" fmla="*/ 75 w 76"/>
                <a:gd name="T49" fmla="*/ 9 h 30"/>
                <a:gd name="T50" fmla="*/ 75 w 76"/>
                <a:gd name="T51" fmla="*/ 8 h 30"/>
                <a:gd name="T52" fmla="*/ 74 w 76"/>
                <a:gd name="T53" fmla="*/ 8 h 30"/>
                <a:gd name="T54" fmla="*/ 59 w 76"/>
                <a:gd name="T55" fmla="*/ 20 h 30"/>
                <a:gd name="T56" fmla="*/ 64 w 76"/>
                <a:gd name="T57" fmla="*/ 6 h 30"/>
                <a:gd name="T58" fmla="*/ 64 w 76"/>
                <a:gd name="T59" fmla="*/ 6 h 30"/>
                <a:gd name="T60" fmla="*/ 63 w 76"/>
                <a:gd name="T61" fmla="*/ 7 h 30"/>
                <a:gd name="T62" fmla="*/ 57 w 76"/>
                <a:gd name="T6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30">
                  <a:moveTo>
                    <a:pt x="57" y="20"/>
                  </a:moveTo>
                  <a:cubicBezTo>
                    <a:pt x="49" y="25"/>
                    <a:pt x="40" y="29"/>
                    <a:pt x="31" y="29"/>
                  </a:cubicBezTo>
                  <a:cubicBezTo>
                    <a:pt x="24" y="29"/>
                    <a:pt x="19" y="25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19"/>
                    <a:pt x="17" y="9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11"/>
                    <a:pt x="16" y="19"/>
                    <a:pt x="15" y="19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8" y="13"/>
                    <a:pt x="5" y="6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5"/>
                    <a:pt x="7" y="13"/>
                    <a:pt x="12" y="19"/>
                  </a:cubicBezTo>
                  <a:cubicBezTo>
                    <a:pt x="9" y="20"/>
                    <a:pt x="4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1"/>
                    <a:pt x="10" y="21"/>
                    <a:pt x="13" y="21"/>
                  </a:cubicBezTo>
                  <a:cubicBezTo>
                    <a:pt x="18" y="26"/>
                    <a:pt x="24" y="30"/>
                    <a:pt x="31" y="30"/>
                  </a:cubicBezTo>
                  <a:cubicBezTo>
                    <a:pt x="40" y="30"/>
                    <a:pt x="49" y="26"/>
                    <a:pt x="57" y="22"/>
                  </a:cubicBezTo>
                  <a:cubicBezTo>
                    <a:pt x="57" y="22"/>
                    <a:pt x="57" y="22"/>
                    <a:pt x="57" y="23"/>
                  </a:cubicBezTo>
                  <a:cubicBezTo>
                    <a:pt x="58" y="23"/>
                    <a:pt x="68" y="23"/>
                    <a:pt x="75" y="22"/>
                  </a:cubicBezTo>
                  <a:cubicBezTo>
                    <a:pt x="75" y="22"/>
                    <a:pt x="75" y="22"/>
                    <a:pt x="76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22"/>
                    <a:pt x="59" y="22"/>
                    <a:pt x="58" y="22"/>
                  </a:cubicBezTo>
                  <a:cubicBezTo>
                    <a:pt x="58" y="22"/>
                    <a:pt x="58" y="21"/>
                    <a:pt x="58" y="21"/>
                  </a:cubicBezTo>
                  <a:cubicBezTo>
                    <a:pt x="65" y="17"/>
                    <a:pt x="71" y="13"/>
                    <a:pt x="75" y="9"/>
                  </a:cubicBezTo>
                  <a:cubicBezTo>
                    <a:pt x="75" y="9"/>
                    <a:pt x="75" y="9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12"/>
                    <a:pt x="65" y="16"/>
                    <a:pt x="59" y="20"/>
                  </a:cubicBezTo>
                  <a:cubicBezTo>
                    <a:pt x="60" y="17"/>
                    <a:pt x="62" y="12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3" y="6"/>
                    <a:pt x="63" y="7"/>
                  </a:cubicBezTo>
                  <a:cubicBezTo>
                    <a:pt x="59" y="15"/>
                    <a:pt x="58" y="19"/>
                    <a:pt x="57" y="2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55"/>
            <p:cNvSpPr/>
            <p:nvPr userDrawn="1"/>
          </p:nvSpPr>
          <p:spPr bwMode="auto">
            <a:xfrm>
              <a:off x="11503025" y="3305175"/>
              <a:ext cx="101600" cy="506413"/>
            </a:xfrm>
            <a:custGeom>
              <a:avLst/>
              <a:gdLst>
                <a:gd name="T0" fmla="*/ 2 w 15"/>
                <a:gd name="T1" fmla="*/ 75 h 75"/>
                <a:gd name="T2" fmla="*/ 2 w 15"/>
                <a:gd name="T3" fmla="*/ 74 h 75"/>
                <a:gd name="T4" fmla="*/ 2 w 15"/>
                <a:gd name="T5" fmla="*/ 73 h 75"/>
                <a:gd name="T6" fmla="*/ 2 w 15"/>
                <a:gd name="T7" fmla="*/ 73 h 75"/>
                <a:gd name="T8" fmla="*/ 1 w 15"/>
                <a:gd name="T9" fmla="*/ 72 h 75"/>
                <a:gd name="T10" fmla="*/ 1 w 15"/>
                <a:gd name="T11" fmla="*/ 69 h 75"/>
                <a:gd name="T12" fmla="*/ 0 w 15"/>
                <a:gd name="T13" fmla="*/ 64 h 75"/>
                <a:gd name="T14" fmla="*/ 0 w 15"/>
                <a:gd name="T15" fmla="*/ 55 h 75"/>
                <a:gd name="T16" fmla="*/ 3 w 15"/>
                <a:gd name="T17" fmla="*/ 36 h 75"/>
                <a:gd name="T18" fmla="*/ 4 w 15"/>
                <a:gd name="T19" fmla="*/ 31 h 75"/>
                <a:gd name="T20" fmla="*/ 5 w 15"/>
                <a:gd name="T21" fmla="*/ 26 h 75"/>
                <a:gd name="T22" fmla="*/ 8 w 15"/>
                <a:gd name="T23" fmla="*/ 17 h 75"/>
                <a:gd name="T24" fmla="*/ 11 w 15"/>
                <a:gd name="T25" fmla="*/ 8 h 75"/>
                <a:gd name="T26" fmla="*/ 15 w 15"/>
                <a:gd name="T27" fmla="*/ 0 h 75"/>
                <a:gd name="T28" fmla="*/ 12 w 15"/>
                <a:gd name="T29" fmla="*/ 8 h 75"/>
                <a:gd name="T30" fmla="*/ 8 w 15"/>
                <a:gd name="T31" fmla="*/ 17 h 75"/>
                <a:gd name="T32" fmla="*/ 6 w 15"/>
                <a:gd name="T33" fmla="*/ 27 h 75"/>
                <a:gd name="T34" fmla="*/ 5 w 15"/>
                <a:gd name="T35" fmla="*/ 31 h 75"/>
                <a:gd name="T36" fmla="*/ 4 w 15"/>
                <a:gd name="T37" fmla="*/ 36 h 75"/>
                <a:gd name="T38" fmla="*/ 2 w 15"/>
                <a:gd name="T39" fmla="*/ 55 h 75"/>
                <a:gd name="T40" fmla="*/ 2 w 15"/>
                <a:gd name="T41" fmla="*/ 64 h 75"/>
                <a:gd name="T42" fmla="*/ 3 w 15"/>
                <a:gd name="T43" fmla="*/ 69 h 75"/>
                <a:gd name="T44" fmla="*/ 3 w 15"/>
                <a:gd name="T45" fmla="*/ 71 h 75"/>
                <a:gd name="T46" fmla="*/ 4 w 15"/>
                <a:gd name="T47" fmla="*/ 72 h 75"/>
                <a:gd name="T48" fmla="*/ 4 w 15"/>
                <a:gd name="T49" fmla="*/ 73 h 75"/>
                <a:gd name="T50" fmla="*/ 4 w 15"/>
                <a:gd name="T51" fmla="*/ 73 h 75"/>
                <a:gd name="T52" fmla="*/ 4 w 15"/>
                <a:gd name="T53" fmla="*/ 73 h 75"/>
                <a:gd name="T54" fmla="*/ 4 w 15"/>
                <a:gd name="T55" fmla="*/ 74 h 75"/>
                <a:gd name="T56" fmla="*/ 2 w 15"/>
                <a:gd name="T5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75">
                  <a:moveTo>
                    <a:pt x="2" y="75"/>
                  </a:move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1"/>
                    <a:pt x="1" y="70"/>
                    <a:pt x="1" y="69"/>
                  </a:cubicBezTo>
                  <a:cubicBezTo>
                    <a:pt x="1" y="68"/>
                    <a:pt x="0" y="66"/>
                    <a:pt x="0" y="64"/>
                  </a:cubicBezTo>
                  <a:cubicBezTo>
                    <a:pt x="0" y="61"/>
                    <a:pt x="0" y="58"/>
                    <a:pt x="0" y="55"/>
                  </a:cubicBezTo>
                  <a:cubicBezTo>
                    <a:pt x="1" y="48"/>
                    <a:pt x="1" y="42"/>
                    <a:pt x="3" y="3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9"/>
                    <a:pt x="5" y="28"/>
                    <a:pt x="5" y="26"/>
                  </a:cubicBezTo>
                  <a:cubicBezTo>
                    <a:pt x="6" y="23"/>
                    <a:pt x="7" y="20"/>
                    <a:pt x="8" y="17"/>
                  </a:cubicBezTo>
                  <a:cubicBezTo>
                    <a:pt x="9" y="14"/>
                    <a:pt x="10" y="11"/>
                    <a:pt x="11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11"/>
                    <a:pt x="9" y="14"/>
                    <a:pt x="8" y="17"/>
                  </a:cubicBezTo>
                  <a:cubicBezTo>
                    <a:pt x="8" y="20"/>
                    <a:pt x="7" y="23"/>
                    <a:pt x="6" y="27"/>
                  </a:cubicBezTo>
                  <a:cubicBezTo>
                    <a:pt x="5" y="28"/>
                    <a:pt x="5" y="30"/>
                    <a:pt x="5" y="3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2"/>
                    <a:pt x="2" y="48"/>
                    <a:pt x="2" y="55"/>
                  </a:cubicBezTo>
                  <a:cubicBezTo>
                    <a:pt x="2" y="58"/>
                    <a:pt x="2" y="61"/>
                    <a:pt x="2" y="64"/>
                  </a:cubicBezTo>
                  <a:cubicBezTo>
                    <a:pt x="2" y="66"/>
                    <a:pt x="3" y="67"/>
                    <a:pt x="3" y="69"/>
                  </a:cubicBezTo>
                  <a:cubicBezTo>
                    <a:pt x="3" y="70"/>
                    <a:pt x="3" y="70"/>
                    <a:pt x="3" y="71"/>
                  </a:cubicBezTo>
                  <a:cubicBezTo>
                    <a:pt x="3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4"/>
                    <a:pt x="4" y="74"/>
                  </a:cubicBezTo>
                  <a:cubicBezTo>
                    <a:pt x="3" y="75"/>
                    <a:pt x="3" y="75"/>
                    <a:pt x="2" y="75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56"/>
            <p:cNvSpPr/>
            <p:nvPr userDrawn="1"/>
          </p:nvSpPr>
          <p:spPr bwMode="auto">
            <a:xfrm>
              <a:off x="11496675" y="3425825"/>
              <a:ext cx="174625" cy="61913"/>
            </a:xfrm>
            <a:custGeom>
              <a:avLst/>
              <a:gdLst>
                <a:gd name="T0" fmla="*/ 6 w 26"/>
                <a:gd name="T1" fmla="*/ 9 h 9"/>
                <a:gd name="T2" fmla="*/ 6 w 26"/>
                <a:gd name="T3" fmla="*/ 9 h 9"/>
                <a:gd name="T4" fmla="*/ 26 w 26"/>
                <a:gd name="T5" fmla="*/ 1 h 9"/>
                <a:gd name="T6" fmla="*/ 22 w 26"/>
                <a:gd name="T7" fmla="*/ 3 h 9"/>
                <a:gd name="T8" fmla="*/ 23 w 26"/>
                <a:gd name="T9" fmla="*/ 2 h 9"/>
                <a:gd name="T10" fmla="*/ 6 w 26"/>
                <a:gd name="T11" fmla="*/ 8 h 9"/>
                <a:gd name="T12" fmla="*/ 1 w 26"/>
                <a:gd name="T13" fmla="*/ 0 h 9"/>
                <a:gd name="T14" fmla="*/ 1 w 26"/>
                <a:gd name="T15" fmla="*/ 1 h 9"/>
                <a:gd name="T16" fmla="*/ 0 w 26"/>
                <a:gd name="T17" fmla="*/ 0 h 9"/>
                <a:gd name="T18" fmla="*/ 6 w 26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17" y="7"/>
                    <a:pt x="26" y="1"/>
                  </a:cubicBezTo>
                  <a:cubicBezTo>
                    <a:pt x="25" y="2"/>
                    <a:pt x="23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15" y="6"/>
                    <a:pt x="7" y="8"/>
                    <a:pt x="6" y="8"/>
                  </a:cubicBezTo>
                  <a:cubicBezTo>
                    <a:pt x="6" y="7"/>
                    <a:pt x="4" y="4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4" y="7"/>
                    <a:pt x="5" y="8"/>
                    <a:pt x="6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57"/>
            <p:cNvSpPr/>
            <p:nvPr userDrawn="1"/>
          </p:nvSpPr>
          <p:spPr bwMode="auto">
            <a:xfrm>
              <a:off x="11388725" y="3554413"/>
              <a:ext cx="303213" cy="53975"/>
            </a:xfrm>
            <a:custGeom>
              <a:avLst/>
              <a:gdLst>
                <a:gd name="T0" fmla="*/ 0 w 45"/>
                <a:gd name="T1" fmla="*/ 4 h 8"/>
                <a:gd name="T2" fmla="*/ 20 w 45"/>
                <a:gd name="T3" fmla="*/ 1 h 8"/>
                <a:gd name="T4" fmla="*/ 45 w 45"/>
                <a:gd name="T5" fmla="*/ 8 h 8"/>
                <a:gd name="T6" fmla="*/ 42 w 45"/>
                <a:gd name="T7" fmla="*/ 7 h 8"/>
                <a:gd name="T8" fmla="*/ 20 w 45"/>
                <a:gd name="T9" fmla="*/ 0 h 8"/>
                <a:gd name="T10" fmla="*/ 20 w 45"/>
                <a:gd name="T11" fmla="*/ 0 h 8"/>
                <a:gd name="T12" fmla="*/ 20 w 45"/>
                <a:gd name="T13" fmla="*/ 0 h 8"/>
                <a:gd name="T14" fmla="*/ 0 w 45"/>
                <a:gd name="T15" fmla="*/ 3 h 8"/>
                <a:gd name="T16" fmla="*/ 1 w 45"/>
                <a:gd name="T17" fmla="*/ 4 h 8"/>
                <a:gd name="T18" fmla="*/ 0 w 45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8">
                  <a:moveTo>
                    <a:pt x="0" y="4"/>
                  </a:moveTo>
                  <a:cubicBezTo>
                    <a:pt x="6" y="4"/>
                    <a:pt x="16" y="3"/>
                    <a:pt x="20" y="1"/>
                  </a:cubicBezTo>
                  <a:cubicBezTo>
                    <a:pt x="22" y="2"/>
                    <a:pt x="35" y="7"/>
                    <a:pt x="45" y="8"/>
                  </a:cubicBezTo>
                  <a:cubicBezTo>
                    <a:pt x="44" y="8"/>
                    <a:pt x="42" y="7"/>
                    <a:pt x="42" y="7"/>
                  </a:cubicBezTo>
                  <a:cubicBezTo>
                    <a:pt x="32" y="5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6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9"/>
            <p:cNvSpPr/>
            <p:nvPr userDrawn="1"/>
          </p:nvSpPr>
          <p:spPr bwMode="auto">
            <a:xfrm>
              <a:off x="10350500" y="4032250"/>
              <a:ext cx="315913" cy="161925"/>
            </a:xfrm>
            <a:custGeom>
              <a:avLst/>
              <a:gdLst>
                <a:gd name="T0" fmla="*/ 14 w 47"/>
                <a:gd name="T1" fmla="*/ 19 h 24"/>
                <a:gd name="T2" fmla="*/ 2 w 47"/>
                <a:gd name="T3" fmla="*/ 19 h 24"/>
                <a:gd name="T4" fmla="*/ 11 w 47"/>
                <a:gd name="T5" fmla="*/ 13 h 24"/>
                <a:gd name="T6" fmla="*/ 9 w 47"/>
                <a:gd name="T7" fmla="*/ 9 h 24"/>
                <a:gd name="T8" fmla="*/ 21 w 47"/>
                <a:gd name="T9" fmla="*/ 7 h 24"/>
                <a:gd name="T10" fmla="*/ 20 w 47"/>
                <a:gd name="T11" fmla="*/ 4 h 24"/>
                <a:gd name="T12" fmla="*/ 29 w 47"/>
                <a:gd name="T13" fmla="*/ 4 h 24"/>
                <a:gd name="T14" fmla="*/ 31 w 47"/>
                <a:gd name="T15" fmla="*/ 1 h 24"/>
                <a:gd name="T16" fmla="*/ 41 w 47"/>
                <a:gd name="T17" fmla="*/ 2 h 24"/>
                <a:gd name="T18" fmla="*/ 47 w 47"/>
                <a:gd name="T19" fmla="*/ 5 h 24"/>
                <a:gd name="T20" fmla="*/ 36 w 47"/>
                <a:gd name="T21" fmla="*/ 16 h 24"/>
                <a:gd name="T22" fmla="*/ 34 w 47"/>
                <a:gd name="T23" fmla="*/ 14 h 24"/>
                <a:gd name="T24" fmla="*/ 26 w 47"/>
                <a:gd name="T25" fmla="*/ 20 h 24"/>
                <a:gd name="T26" fmla="*/ 23 w 47"/>
                <a:gd name="T27" fmla="*/ 17 h 24"/>
                <a:gd name="T28" fmla="*/ 14 w 47"/>
                <a:gd name="T29" fmla="*/ 23 h 24"/>
                <a:gd name="T30" fmla="*/ 14 w 47"/>
                <a:gd name="T3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24">
                  <a:moveTo>
                    <a:pt x="14" y="19"/>
                  </a:moveTo>
                  <a:cubicBezTo>
                    <a:pt x="14" y="19"/>
                    <a:pt x="4" y="23"/>
                    <a:pt x="2" y="19"/>
                  </a:cubicBezTo>
                  <a:cubicBezTo>
                    <a:pt x="0" y="16"/>
                    <a:pt x="11" y="13"/>
                    <a:pt x="11" y="13"/>
                  </a:cubicBezTo>
                  <a:cubicBezTo>
                    <a:pt x="11" y="13"/>
                    <a:pt x="5" y="12"/>
                    <a:pt x="9" y="9"/>
                  </a:cubicBezTo>
                  <a:cubicBezTo>
                    <a:pt x="12" y="5"/>
                    <a:pt x="21" y="7"/>
                    <a:pt x="21" y="7"/>
                  </a:cubicBezTo>
                  <a:cubicBezTo>
                    <a:pt x="21" y="7"/>
                    <a:pt x="17" y="5"/>
                    <a:pt x="20" y="4"/>
                  </a:cubicBezTo>
                  <a:cubicBezTo>
                    <a:pt x="25" y="1"/>
                    <a:pt x="29" y="4"/>
                    <a:pt x="29" y="4"/>
                  </a:cubicBezTo>
                  <a:cubicBezTo>
                    <a:pt x="29" y="4"/>
                    <a:pt x="29" y="2"/>
                    <a:pt x="31" y="1"/>
                  </a:cubicBezTo>
                  <a:cubicBezTo>
                    <a:pt x="34" y="0"/>
                    <a:pt x="39" y="1"/>
                    <a:pt x="41" y="2"/>
                  </a:cubicBezTo>
                  <a:cubicBezTo>
                    <a:pt x="44" y="2"/>
                    <a:pt x="47" y="3"/>
                    <a:pt x="47" y="5"/>
                  </a:cubicBezTo>
                  <a:cubicBezTo>
                    <a:pt x="46" y="7"/>
                    <a:pt x="39" y="15"/>
                    <a:pt x="36" y="16"/>
                  </a:cubicBezTo>
                  <a:cubicBezTo>
                    <a:pt x="33" y="16"/>
                    <a:pt x="34" y="14"/>
                    <a:pt x="34" y="14"/>
                  </a:cubicBezTo>
                  <a:cubicBezTo>
                    <a:pt x="34" y="14"/>
                    <a:pt x="29" y="20"/>
                    <a:pt x="26" y="20"/>
                  </a:cubicBezTo>
                  <a:cubicBezTo>
                    <a:pt x="22" y="20"/>
                    <a:pt x="23" y="17"/>
                    <a:pt x="23" y="17"/>
                  </a:cubicBezTo>
                  <a:cubicBezTo>
                    <a:pt x="23" y="17"/>
                    <a:pt x="19" y="23"/>
                    <a:pt x="14" y="23"/>
                  </a:cubicBezTo>
                  <a:cubicBezTo>
                    <a:pt x="10" y="24"/>
                    <a:pt x="14" y="19"/>
                    <a:pt x="14" y="19"/>
                  </a:cubicBezTo>
                  <a:close/>
                </a:path>
              </a:pathLst>
            </a:custGeom>
            <a:solidFill>
              <a:srgbClr val="FFD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0"/>
            <p:cNvSpPr/>
            <p:nvPr userDrawn="1"/>
          </p:nvSpPr>
          <p:spPr bwMode="auto">
            <a:xfrm>
              <a:off x="10410825" y="4032250"/>
              <a:ext cx="315913" cy="127000"/>
            </a:xfrm>
            <a:custGeom>
              <a:avLst/>
              <a:gdLst>
                <a:gd name="T0" fmla="*/ 31 w 47"/>
                <a:gd name="T1" fmla="*/ 6 h 19"/>
                <a:gd name="T2" fmla="*/ 25 w 47"/>
                <a:gd name="T3" fmla="*/ 9 h 19"/>
                <a:gd name="T4" fmla="*/ 22 w 47"/>
                <a:gd name="T5" fmla="*/ 10 h 19"/>
                <a:gd name="T6" fmla="*/ 15 w 47"/>
                <a:gd name="T7" fmla="*/ 5 h 19"/>
                <a:gd name="T8" fmla="*/ 20 w 47"/>
                <a:gd name="T9" fmla="*/ 11 h 19"/>
                <a:gd name="T10" fmla="*/ 14 w 47"/>
                <a:gd name="T11" fmla="*/ 13 h 19"/>
                <a:gd name="T12" fmla="*/ 4 w 47"/>
                <a:gd name="T13" fmla="*/ 10 h 19"/>
                <a:gd name="T14" fmla="*/ 13 w 47"/>
                <a:gd name="T15" fmla="*/ 13 h 19"/>
                <a:gd name="T16" fmla="*/ 0 w 47"/>
                <a:gd name="T17" fmla="*/ 18 h 19"/>
                <a:gd name="T18" fmla="*/ 14 w 47"/>
                <a:gd name="T19" fmla="*/ 13 h 19"/>
                <a:gd name="T20" fmla="*/ 14 w 47"/>
                <a:gd name="T21" fmla="*/ 13 h 19"/>
                <a:gd name="T22" fmla="*/ 9 w 47"/>
                <a:gd name="T23" fmla="*/ 18 h 19"/>
                <a:gd name="T24" fmla="*/ 15 w 47"/>
                <a:gd name="T25" fmla="*/ 13 h 19"/>
                <a:gd name="T26" fmla="*/ 15 w 47"/>
                <a:gd name="T27" fmla="*/ 13 h 19"/>
                <a:gd name="T28" fmla="*/ 20 w 47"/>
                <a:gd name="T29" fmla="*/ 11 h 19"/>
                <a:gd name="T30" fmla="*/ 18 w 47"/>
                <a:gd name="T31" fmla="*/ 16 h 19"/>
                <a:gd name="T32" fmla="*/ 22 w 47"/>
                <a:gd name="T33" fmla="*/ 11 h 19"/>
                <a:gd name="T34" fmla="*/ 31 w 47"/>
                <a:gd name="T35" fmla="*/ 8 h 19"/>
                <a:gd name="T36" fmla="*/ 27 w 47"/>
                <a:gd name="T37" fmla="*/ 12 h 19"/>
                <a:gd name="T38" fmla="*/ 33 w 47"/>
                <a:gd name="T39" fmla="*/ 7 h 19"/>
                <a:gd name="T40" fmla="*/ 46 w 47"/>
                <a:gd name="T41" fmla="*/ 1 h 19"/>
                <a:gd name="T42" fmla="*/ 33 w 47"/>
                <a:gd name="T43" fmla="*/ 6 h 19"/>
                <a:gd name="T44" fmla="*/ 25 w 47"/>
                <a:gd name="T45" fmla="*/ 3 h 19"/>
                <a:gd name="T46" fmla="*/ 31 w 47"/>
                <a:gd name="T4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9">
                  <a:moveTo>
                    <a:pt x="31" y="6"/>
                  </a:moveTo>
                  <a:cubicBezTo>
                    <a:pt x="29" y="7"/>
                    <a:pt x="27" y="8"/>
                    <a:pt x="25" y="9"/>
                  </a:cubicBezTo>
                  <a:cubicBezTo>
                    <a:pt x="24" y="9"/>
                    <a:pt x="23" y="10"/>
                    <a:pt x="2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1"/>
                    <a:pt x="16" y="12"/>
                    <a:pt x="14" y="13"/>
                  </a:cubicBezTo>
                  <a:cubicBezTo>
                    <a:pt x="12" y="12"/>
                    <a:pt x="4" y="10"/>
                    <a:pt x="4" y="10"/>
                  </a:cubicBezTo>
                  <a:cubicBezTo>
                    <a:pt x="4" y="10"/>
                    <a:pt x="11" y="12"/>
                    <a:pt x="13" y="13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0" y="18"/>
                    <a:pt x="6" y="16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8" y="19"/>
                    <a:pt x="9" y="18"/>
                  </a:cubicBezTo>
                  <a:cubicBezTo>
                    <a:pt x="11" y="18"/>
                    <a:pt x="15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2"/>
                    <a:pt x="18" y="12"/>
                    <a:pt x="20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0"/>
                    <a:pt x="28" y="9"/>
                    <a:pt x="31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40" y="4"/>
                    <a:pt x="46" y="2"/>
                    <a:pt x="46" y="1"/>
                  </a:cubicBezTo>
                  <a:cubicBezTo>
                    <a:pt x="47" y="0"/>
                    <a:pt x="41" y="2"/>
                    <a:pt x="33" y="6"/>
                  </a:cubicBezTo>
                  <a:cubicBezTo>
                    <a:pt x="25" y="3"/>
                    <a:pt x="25" y="3"/>
                    <a:pt x="25" y="3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1"/>
            <p:cNvSpPr/>
            <p:nvPr userDrawn="1"/>
          </p:nvSpPr>
          <p:spPr bwMode="auto">
            <a:xfrm>
              <a:off x="9407525" y="4376737"/>
              <a:ext cx="423863" cy="174625"/>
            </a:xfrm>
            <a:custGeom>
              <a:avLst/>
              <a:gdLst>
                <a:gd name="T0" fmla="*/ 48 w 63"/>
                <a:gd name="T1" fmla="*/ 7 h 26"/>
                <a:gd name="T2" fmla="*/ 62 w 63"/>
                <a:gd name="T3" fmla="*/ 12 h 26"/>
                <a:gd name="T4" fmla="*/ 48 w 63"/>
                <a:gd name="T5" fmla="*/ 17 h 26"/>
                <a:gd name="T6" fmla="*/ 50 w 63"/>
                <a:gd name="T7" fmla="*/ 23 h 26"/>
                <a:gd name="T8" fmla="*/ 35 w 63"/>
                <a:gd name="T9" fmla="*/ 19 h 26"/>
                <a:gd name="T10" fmla="*/ 34 w 63"/>
                <a:gd name="T11" fmla="*/ 24 h 26"/>
                <a:gd name="T12" fmla="*/ 23 w 63"/>
                <a:gd name="T13" fmla="*/ 21 h 26"/>
                <a:gd name="T14" fmla="*/ 19 w 63"/>
                <a:gd name="T15" fmla="*/ 23 h 26"/>
                <a:gd name="T16" fmla="*/ 7 w 63"/>
                <a:gd name="T17" fmla="*/ 18 h 26"/>
                <a:gd name="T18" fmla="*/ 2 w 63"/>
                <a:gd name="T19" fmla="*/ 11 h 26"/>
                <a:gd name="T20" fmla="*/ 19 w 63"/>
                <a:gd name="T21" fmla="*/ 2 h 26"/>
                <a:gd name="T22" fmla="*/ 21 w 63"/>
                <a:gd name="T23" fmla="*/ 5 h 26"/>
                <a:gd name="T24" fmla="*/ 33 w 63"/>
                <a:gd name="T25" fmla="*/ 1 h 26"/>
                <a:gd name="T26" fmla="*/ 35 w 63"/>
                <a:gd name="T27" fmla="*/ 6 h 26"/>
                <a:gd name="T28" fmla="*/ 48 w 63"/>
                <a:gd name="T29" fmla="*/ 1 h 26"/>
                <a:gd name="T30" fmla="*/ 48 w 63"/>
                <a:gd name="T3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26">
                  <a:moveTo>
                    <a:pt x="48" y="7"/>
                  </a:moveTo>
                  <a:cubicBezTo>
                    <a:pt x="48" y="7"/>
                    <a:pt x="61" y="6"/>
                    <a:pt x="62" y="12"/>
                  </a:cubicBezTo>
                  <a:cubicBezTo>
                    <a:pt x="63" y="17"/>
                    <a:pt x="48" y="17"/>
                    <a:pt x="48" y="17"/>
                  </a:cubicBezTo>
                  <a:cubicBezTo>
                    <a:pt x="48" y="17"/>
                    <a:pt x="56" y="20"/>
                    <a:pt x="50" y="23"/>
                  </a:cubicBezTo>
                  <a:cubicBezTo>
                    <a:pt x="44" y="26"/>
                    <a:pt x="35" y="19"/>
                    <a:pt x="35" y="19"/>
                  </a:cubicBezTo>
                  <a:cubicBezTo>
                    <a:pt x="35" y="19"/>
                    <a:pt x="38" y="23"/>
                    <a:pt x="34" y="24"/>
                  </a:cubicBezTo>
                  <a:cubicBezTo>
                    <a:pt x="27" y="26"/>
                    <a:pt x="23" y="21"/>
                    <a:pt x="23" y="21"/>
                  </a:cubicBezTo>
                  <a:cubicBezTo>
                    <a:pt x="23" y="21"/>
                    <a:pt x="23" y="23"/>
                    <a:pt x="19" y="23"/>
                  </a:cubicBezTo>
                  <a:cubicBezTo>
                    <a:pt x="15" y="23"/>
                    <a:pt x="9" y="20"/>
                    <a:pt x="7" y="18"/>
                  </a:cubicBezTo>
                  <a:cubicBezTo>
                    <a:pt x="4" y="16"/>
                    <a:pt x="0" y="14"/>
                    <a:pt x="2" y="11"/>
                  </a:cubicBezTo>
                  <a:cubicBezTo>
                    <a:pt x="3" y="9"/>
                    <a:pt x="15" y="1"/>
                    <a:pt x="19" y="2"/>
                  </a:cubicBezTo>
                  <a:cubicBezTo>
                    <a:pt x="23" y="3"/>
                    <a:pt x="21" y="5"/>
                    <a:pt x="21" y="5"/>
                  </a:cubicBezTo>
                  <a:cubicBezTo>
                    <a:pt x="21" y="5"/>
                    <a:pt x="29" y="0"/>
                    <a:pt x="33" y="1"/>
                  </a:cubicBezTo>
                  <a:cubicBezTo>
                    <a:pt x="38" y="3"/>
                    <a:pt x="35" y="6"/>
                    <a:pt x="35" y="6"/>
                  </a:cubicBezTo>
                  <a:cubicBezTo>
                    <a:pt x="35" y="6"/>
                    <a:pt x="42" y="0"/>
                    <a:pt x="48" y="1"/>
                  </a:cubicBezTo>
                  <a:cubicBezTo>
                    <a:pt x="54" y="3"/>
                    <a:pt x="48" y="7"/>
                    <a:pt x="48" y="7"/>
                  </a:cubicBezTo>
                  <a:close/>
                </a:path>
              </a:pathLst>
            </a:custGeom>
            <a:solidFill>
              <a:srgbClr val="B7A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2"/>
            <p:cNvSpPr/>
            <p:nvPr userDrawn="1"/>
          </p:nvSpPr>
          <p:spPr bwMode="auto">
            <a:xfrm>
              <a:off x="9326563" y="4410075"/>
              <a:ext cx="438150" cy="107950"/>
            </a:xfrm>
            <a:custGeom>
              <a:avLst/>
              <a:gdLst>
                <a:gd name="T0" fmla="*/ 22 w 65"/>
                <a:gd name="T1" fmla="*/ 8 h 16"/>
                <a:gd name="T2" fmla="*/ 31 w 65"/>
                <a:gd name="T3" fmla="*/ 7 h 16"/>
                <a:gd name="T4" fmla="*/ 35 w 65"/>
                <a:gd name="T5" fmla="*/ 7 h 16"/>
                <a:gd name="T6" fmla="*/ 42 w 65"/>
                <a:gd name="T7" fmla="*/ 16 h 16"/>
                <a:gd name="T8" fmla="*/ 37 w 65"/>
                <a:gd name="T9" fmla="*/ 7 h 16"/>
                <a:gd name="T10" fmla="*/ 45 w 65"/>
                <a:gd name="T11" fmla="*/ 6 h 16"/>
                <a:gd name="T12" fmla="*/ 56 w 65"/>
                <a:gd name="T13" fmla="*/ 15 h 16"/>
                <a:gd name="T14" fmla="*/ 47 w 65"/>
                <a:gd name="T15" fmla="*/ 6 h 16"/>
                <a:gd name="T16" fmla="*/ 65 w 65"/>
                <a:gd name="T17" fmla="*/ 6 h 16"/>
                <a:gd name="T18" fmla="*/ 46 w 65"/>
                <a:gd name="T19" fmla="*/ 6 h 16"/>
                <a:gd name="T20" fmla="*/ 46 w 65"/>
                <a:gd name="T21" fmla="*/ 6 h 16"/>
                <a:gd name="T22" fmla="*/ 53 w 65"/>
                <a:gd name="T23" fmla="*/ 1 h 16"/>
                <a:gd name="T24" fmla="*/ 45 w 65"/>
                <a:gd name="T25" fmla="*/ 6 h 16"/>
                <a:gd name="T26" fmla="*/ 45 w 65"/>
                <a:gd name="T27" fmla="*/ 6 h 16"/>
                <a:gd name="T28" fmla="*/ 37 w 65"/>
                <a:gd name="T29" fmla="*/ 6 h 16"/>
                <a:gd name="T30" fmla="*/ 42 w 65"/>
                <a:gd name="T31" fmla="*/ 0 h 16"/>
                <a:gd name="T32" fmla="*/ 35 w 65"/>
                <a:gd name="T33" fmla="*/ 6 h 16"/>
                <a:gd name="T34" fmla="*/ 23 w 65"/>
                <a:gd name="T35" fmla="*/ 6 h 16"/>
                <a:gd name="T36" fmla="*/ 29 w 65"/>
                <a:gd name="T37" fmla="*/ 2 h 16"/>
                <a:gd name="T38" fmla="*/ 21 w 65"/>
                <a:gd name="T39" fmla="*/ 6 h 16"/>
                <a:gd name="T40" fmla="*/ 2 w 65"/>
                <a:gd name="T41" fmla="*/ 8 h 16"/>
                <a:gd name="T42" fmla="*/ 20 w 65"/>
                <a:gd name="T43" fmla="*/ 8 h 16"/>
                <a:gd name="T44" fmla="*/ 28 w 65"/>
                <a:gd name="T45" fmla="*/ 14 h 16"/>
                <a:gd name="T46" fmla="*/ 22 w 65"/>
                <a:gd name="T4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">
                  <a:moveTo>
                    <a:pt x="22" y="8"/>
                  </a:moveTo>
                  <a:cubicBezTo>
                    <a:pt x="25" y="7"/>
                    <a:pt x="28" y="7"/>
                    <a:pt x="31" y="7"/>
                  </a:cubicBezTo>
                  <a:cubicBezTo>
                    <a:pt x="32" y="7"/>
                    <a:pt x="34" y="7"/>
                    <a:pt x="35" y="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7"/>
                    <a:pt x="43" y="7"/>
                    <a:pt x="45" y="6"/>
                  </a:cubicBezTo>
                  <a:cubicBezTo>
                    <a:pt x="48" y="9"/>
                    <a:pt x="56" y="15"/>
                    <a:pt x="56" y="15"/>
                  </a:cubicBezTo>
                  <a:cubicBezTo>
                    <a:pt x="56" y="15"/>
                    <a:pt x="49" y="9"/>
                    <a:pt x="47" y="6"/>
                  </a:cubicBezTo>
                  <a:cubicBezTo>
                    <a:pt x="56" y="6"/>
                    <a:pt x="65" y="6"/>
                    <a:pt x="65" y="6"/>
                  </a:cubicBezTo>
                  <a:cubicBezTo>
                    <a:pt x="65" y="6"/>
                    <a:pt x="57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5"/>
                    <a:pt x="55" y="1"/>
                    <a:pt x="53" y="1"/>
                  </a:cubicBezTo>
                  <a:cubicBezTo>
                    <a:pt x="51" y="1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0" y="6"/>
                    <a:pt x="37" y="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6"/>
                    <a:pt x="27" y="6"/>
                    <a:pt x="23" y="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0" y="6"/>
                    <a:pt x="2" y="7"/>
                    <a:pt x="2" y="8"/>
                  </a:cubicBezTo>
                  <a:cubicBezTo>
                    <a:pt x="0" y="10"/>
                    <a:pt x="9" y="9"/>
                    <a:pt x="20" y="8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9E7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09"/>
            <p:cNvSpPr/>
            <p:nvPr userDrawn="1"/>
          </p:nvSpPr>
          <p:spPr bwMode="auto">
            <a:xfrm>
              <a:off x="10766425" y="3546475"/>
              <a:ext cx="593725" cy="255588"/>
            </a:xfrm>
            <a:custGeom>
              <a:avLst/>
              <a:gdLst>
                <a:gd name="T0" fmla="*/ 13 w 88"/>
                <a:gd name="T1" fmla="*/ 28 h 38"/>
                <a:gd name="T2" fmla="*/ 21 w 88"/>
                <a:gd name="T3" fmla="*/ 34 h 38"/>
                <a:gd name="T4" fmla="*/ 21 w 88"/>
                <a:gd name="T5" fmla="*/ 32 h 38"/>
                <a:gd name="T6" fmla="*/ 43 w 88"/>
                <a:gd name="T7" fmla="*/ 38 h 38"/>
                <a:gd name="T8" fmla="*/ 40 w 88"/>
                <a:gd name="T9" fmla="*/ 32 h 38"/>
                <a:gd name="T10" fmla="*/ 69 w 88"/>
                <a:gd name="T11" fmla="*/ 35 h 38"/>
                <a:gd name="T12" fmla="*/ 67 w 88"/>
                <a:gd name="T13" fmla="*/ 32 h 38"/>
                <a:gd name="T14" fmla="*/ 80 w 88"/>
                <a:gd name="T15" fmla="*/ 30 h 38"/>
                <a:gd name="T16" fmla="*/ 71 w 88"/>
                <a:gd name="T17" fmla="*/ 27 h 38"/>
                <a:gd name="T18" fmla="*/ 74 w 88"/>
                <a:gd name="T19" fmla="*/ 25 h 38"/>
                <a:gd name="T20" fmla="*/ 58 w 88"/>
                <a:gd name="T21" fmla="*/ 23 h 38"/>
                <a:gd name="T22" fmla="*/ 81 w 88"/>
                <a:gd name="T23" fmla="*/ 19 h 38"/>
                <a:gd name="T24" fmla="*/ 77 w 88"/>
                <a:gd name="T25" fmla="*/ 17 h 38"/>
                <a:gd name="T26" fmla="*/ 88 w 88"/>
                <a:gd name="T27" fmla="*/ 10 h 38"/>
                <a:gd name="T28" fmla="*/ 66 w 88"/>
                <a:gd name="T29" fmla="*/ 10 h 38"/>
                <a:gd name="T30" fmla="*/ 65 w 88"/>
                <a:gd name="T31" fmla="*/ 8 h 38"/>
                <a:gd name="T32" fmla="*/ 44 w 88"/>
                <a:gd name="T33" fmla="*/ 14 h 38"/>
                <a:gd name="T34" fmla="*/ 43 w 88"/>
                <a:gd name="T35" fmla="*/ 6 h 38"/>
                <a:gd name="T36" fmla="*/ 38 w 88"/>
                <a:gd name="T37" fmla="*/ 7 h 38"/>
                <a:gd name="T38" fmla="*/ 33 w 88"/>
                <a:gd name="T39" fmla="*/ 0 h 38"/>
                <a:gd name="T40" fmla="*/ 18 w 88"/>
                <a:gd name="T41" fmla="*/ 8 h 38"/>
                <a:gd name="T42" fmla="*/ 13 w 88"/>
                <a:gd name="T43" fmla="*/ 7 h 38"/>
                <a:gd name="T44" fmla="*/ 12 w 88"/>
                <a:gd name="T45" fmla="*/ 17 h 38"/>
                <a:gd name="T46" fmla="*/ 0 w 88"/>
                <a:gd name="T47" fmla="*/ 14 h 38"/>
                <a:gd name="T48" fmla="*/ 5 w 88"/>
                <a:gd name="T49" fmla="*/ 23 h 38"/>
                <a:gd name="T50" fmla="*/ 0 w 88"/>
                <a:gd name="T51" fmla="*/ 23 h 38"/>
                <a:gd name="T52" fmla="*/ 13 w 88"/>
                <a:gd name="T5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8">
                  <a:moveTo>
                    <a:pt x="13" y="28"/>
                  </a:moveTo>
                  <a:cubicBezTo>
                    <a:pt x="13" y="28"/>
                    <a:pt x="13" y="32"/>
                    <a:pt x="21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30" y="37"/>
                    <a:pt x="43" y="38"/>
                  </a:cubicBezTo>
                  <a:cubicBezTo>
                    <a:pt x="43" y="38"/>
                    <a:pt x="40" y="33"/>
                    <a:pt x="40" y="32"/>
                  </a:cubicBezTo>
                  <a:cubicBezTo>
                    <a:pt x="40" y="32"/>
                    <a:pt x="57" y="36"/>
                    <a:pt x="69" y="35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76" y="31"/>
                    <a:pt x="80" y="30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62" y="24"/>
                    <a:pt x="58" y="23"/>
                  </a:cubicBezTo>
                  <a:cubicBezTo>
                    <a:pt x="58" y="23"/>
                    <a:pt x="77" y="20"/>
                    <a:pt x="81" y="19"/>
                  </a:cubicBezTo>
                  <a:cubicBezTo>
                    <a:pt x="85" y="18"/>
                    <a:pt x="77" y="17"/>
                    <a:pt x="77" y="17"/>
                  </a:cubicBezTo>
                  <a:cubicBezTo>
                    <a:pt x="77" y="17"/>
                    <a:pt x="88" y="11"/>
                    <a:pt x="88" y="10"/>
                  </a:cubicBezTo>
                  <a:cubicBezTo>
                    <a:pt x="88" y="9"/>
                    <a:pt x="66" y="10"/>
                    <a:pt x="66" y="10"/>
                  </a:cubicBezTo>
                  <a:cubicBezTo>
                    <a:pt x="66" y="10"/>
                    <a:pt x="66" y="8"/>
                    <a:pt x="65" y="8"/>
                  </a:cubicBezTo>
                  <a:cubicBezTo>
                    <a:pt x="64" y="8"/>
                    <a:pt x="53" y="11"/>
                    <a:pt x="44" y="14"/>
                  </a:cubicBezTo>
                  <a:cubicBezTo>
                    <a:pt x="44" y="14"/>
                    <a:pt x="43" y="6"/>
                    <a:pt x="43" y="6"/>
                  </a:cubicBezTo>
                  <a:cubicBezTo>
                    <a:pt x="43" y="5"/>
                    <a:pt x="39" y="7"/>
                    <a:pt x="38" y="7"/>
                  </a:cubicBezTo>
                  <a:cubicBezTo>
                    <a:pt x="38" y="6"/>
                    <a:pt x="34" y="0"/>
                    <a:pt x="33" y="0"/>
                  </a:cubicBezTo>
                  <a:cubicBezTo>
                    <a:pt x="32" y="0"/>
                    <a:pt x="22" y="4"/>
                    <a:pt x="18" y="8"/>
                  </a:cubicBezTo>
                  <a:cubicBezTo>
                    <a:pt x="18" y="8"/>
                    <a:pt x="14" y="6"/>
                    <a:pt x="13" y="7"/>
                  </a:cubicBezTo>
                  <a:cubicBezTo>
                    <a:pt x="13" y="7"/>
                    <a:pt x="9" y="13"/>
                    <a:pt x="12" y="17"/>
                  </a:cubicBezTo>
                  <a:cubicBezTo>
                    <a:pt x="12" y="17"/>
                    <a:pt x="1" y="15"/>
                    <a:pt x="0" y="14"/>
                  </a:cubicBezTo>
                  <a:cubicBezTo>
                    <a:pt x="0" y="14"/>
                    <a:pt x="0" y="19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7"/>
                    <a:pt x="13" y="28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10"/>
            <p:cNvSpPr/>
            <p:nvPr userDrawn="1"/>
          </p:nvSpPr>
          <p:spPr bwMode="auto">
            <a:xfrm>
              <a:off x="10766425" y="3700462"/>
              <a:ext cx="134938" cy="74613"/>
            </a:xfrm>
            <a:custGeom>
              <a:avLst/>
              <a:gdLst>
                <a:gd name="T0" fmla="*/ 20 w 20"/>
                <a:gd name="T1" fmla="*/ 11 h 11"/>
                <a:gd name="T2" fmla="*/ 19 w 20"/>
                <a:gd name="T3" fmla="*/ 2 h 11"/>
                <a:gd name="T4" fmla="*/ 20 w 20"/>
                <a:gd name="T5" fmla="*/ 2 h 11"/>
                <a:gd name="T6" fmla="*/ 19 w 20"/>
                <a:gd name="T7" fmla="*/ 2 h 11"/>
                <a:gd name="T8" fmla="*/ 0 w 20"/>
                <a:gd name="T9" fmla="*/ 0 h 11"/>
                <a:gd name="T10" fmla="*/ 2 w 20"/>
                <a:gd name="T11" fmla="*/ 1 h 11"/>
                <a:gd name="T12" fmla="*/ 18 w 20"/>
                <a:gd name="T13" fmla="*/ 3 h 11"/>
                <a:gd name="T14" fmla="*/ 18 w 20"/>
                <a:gd name="T15" fmla="*/ 10 h 11"/>
                <a:gd name="T16" fmla="*/ 20 w 2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9" y="8"/>
                    <a:pt x="18" y="5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8" y="2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8" y="2"/>
                    <a:pt x="16" y="3"/>
                    <a:pt x="18" y="3"/>
                  </a:cubicBezTo>
                  <a:cubicBezTo>
                    <a:pt x="17" y="5"/>
                    <a:pt x="17" y="8"/>
                    <a:pt x="18" y="10"/>
                  </a:cubicBezTo>
                  <a:cubicBezTo>
                    <a:pt x="18" y="11"/>
                    <a:pt x="19" y="11"/>
                    <a:pt x="20" y="11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11"/>
            <p:cNvSpPr/>
            <p:nvPr userDrawn="1"/>
          </p:nvSpPr>
          <p:spPr bwMode="auto">
            <a:xfrm>
              <a:off x="11123613" y="3600450"/>
              <a:ext cx="195263" cy="73025"/>
            </a:xfrm>
            <a:custGeom>
              <a:avLst/>
              <a:gdLst>
                <a:gd name="T0" fmla="*/ 12 w 29"/>
                <a:gd name="T1" fmla="*/ 0 h 11"/>
                <a:gd name="T2" fmla="*/ 0 w 29"/>
                <a:gd name="T3" fmla="*/ 8 h 11"/>
                <a:gd name="T4" fmla="*/ 28 w 29"/>
                <a:gd name="T5" fmla="*/ 11 h 11"/>
                <a:gd name="T6" fmla="*/ 29 w 29"/>
                <a:gd name="T7" fmla="*/ 10 h 11"/>
                <a:gd name="T8" fmla="*/ 1 w 29"/>
                <a:gd name="T9" fmla="*/ 8 h 11"/>
                <a:gd name="T10" fmla="*/ 1 w 29"/>
                <a:gd name="T11" fmla="*/ 8 h 11"/>
                <a:gd name="T12" fmla="*/ 12 w 29"/>
                <a:gd name="T13" fmla="*/ 0 h 11"/>
                <a:gd name="T14" fmla="*/ 12 w 2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">
                  <a:moveTo>
                    <a:pt x="12" y="0"/>
                  </a:moveTo>
                  <a:cubicBezTo>
                    <a:pt x="7" y="3"/>
                    <a:pt x="0" y="7"/>
                    <a:pt x="0" y="8"/>
                  </a:cubicBezTo>
                  <a:cubicBezTo>
                    <a:pt x="0" y="10"/>
                    <a:pt x="17" y="11"/>
                    <a:pt x="28" y="11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15" y="10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7" y="3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12"/>
            <p:cNvSpPr/>
            <p:nvPr userDrawn="1"/>
          </p:nvSpPr>
          <p:spPr bwMode="auto">
            <a:xfrm>
              <a:off x="10766425" y="3640137"/>
              <a:ext cx="290513" cy="161925"/>
            </a:xfrm>
            <a:custGeom>
              <a:avLst/>
              <a:gdLst>
                <a:gd name="T0" fmla="*/ 0 w 43"/>
                <a:gd name="T1" fmla="*/ 0 h 24"/>
                <a:gd name="T2" fmla="*/ 20 w 43"/>
                <a:gd name="T3" fmla="*/ 11 h 24"/>
                <a:gd name="T4" fmla="*/ 41 w 43"/>
                <a:gd name="T5" fmla="*/ 24 h 24"/>
                <a:gd name="T6" fmla="*/ 43 w 43"/>
                <a:gd name="T7" fmla="*/ 24 h 24"/>
                <a:gd name="T8" fmla="*/ 43 w 43"/>
                <a:gd name="T9" fmla="*/ 23 h 24"/>
                <a:gd name="T10" fmla="*/ 21 w 43"/>
                <a:gd name="T11" fmla="*/ 10 h 24"/>
                <a:gd name="T12" fmla="*/ 2 w 43"/>
                <a:gd name="T13" fmla="*/ 1 h 24"/>
                <a:gd name="T14" fmla="*/ 0 w 43"/>
                <a:gd name="T15" fmla="*/ 0 h 24"/>
                <a:gd name="T16" fmla="*/ 0 w 4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0" y="0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35" y="21"/>
                    <a:pt x="41" y="24"/>
                  </a:cubicBezTo>
                  <a:cubicBezTo>
                    <a:pt x="42" y="24"/>
                    <a:pt x="42" y="24"/>
                    <a:pt x="43" y="24"/>
                  </a:cubicBezTo>
                  <a:cubicBezTo>
                    <a:pt x="43" y="24"/>
                    <a:pt x="43" y="24"/>
                    <a:pt x="43" y="23"/>
                  </a:cubicBezTo>
                  <a:cubicBezTo>
                    <a:pt x="39" y="23"/>
                    <a:pt x="28" y="15"/>
                    <a:pt x="21" y="1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13"/>
            <p:cNvSpPr/>
            <p:nvPr userDrawn="1"/>
          </p:nvSpPr>
          <p:spPr bwMode="auto">
            <a:xfrm>
              <a:off x="10855325" y="3546475"/>
              <a:ext cx="450850" cy="234950"/>
            </a:xfrm>
            <a:custGeom>
              <a:avLst/>
              <a:gdLst>
                <a:gd name="T0" fmla="*/ 43 w 67"/>
                <a:gd name="T1" fmla="*/ 28 h 35"/>
                <a:gd name="T2" fmla="*/ 16 w 67"/>
                <a:gd name="T3" fmla="*/ 22 h 35"/>
                <a:gd name="T4" fmla="*/ 11 w 67"/>
                <a:gd name="T5" fmla="*/ 12 h 35"/>
                <a:gd name="T6" fmla="*/ 12 w 67"/>
                <a:gd name="T7" fmla="*/ 13 h 35"/>
                <a:gd name="T8" fmla="*/ 30 w 67"/>
                <a:gd name="T9" fmla="*/ 6 h 35"/>
                <a:gd name="T10" fmla="*/ 30 w 67"/>
                <a:gd name="T11" fmla="*/ 6 h 35"/>
                <a:gd name="T12" fmla="*/ 29 w 67"/>
                <a:gd name="T13" fmla="*/ 6 h 35"/>
                <a:gd name="T14" fmla="*/ 13 w 67"/>
                <a:gd name="T15" fmla="*/ 12 h 35"/>
                <a:gd name="T16" fmla="*/ 11 w 67"/>
                <a:gd name="T17" fmla="*/ 12 h 35"/>
                <a:gd name="T18" fmla="*/ 21 w 67"/>
                <a:gd name="T19" fmla="*/ 0 h 35"/>
                <a:gd name="T20" fmla="*/ 20 w 67"/>
                <a:gd name="T21" fmla="*/ 0 h 35"/>
                <a:gd name="T22" fmla="*/ 20 w 67"/>
                <a:gd name="T23" fmla="*/ 0 h 35"/>
                <a:gd name="T24" fmla="*/ 10 w 67"/>
                <a:gd name="T25" fmla="*/ 11 h 35"/>
                <a:gd name="T26" fmla="*/ 0 w 67"/>
                <a:gd name="T27" fmla="*/ 7 h 35"/>
                <a:gd name="T28" fmla="*/ 0 w 67"/>
                <a:gd name="T29" fmla="*/ 8 h 35"/>
                <a:gd name="T30" fmla="*/ 10 w 67"/>
                <a:gd name="T31" fmla="*/ 12 h 35"/>
                <a:gd name="T32" fmla="*/ 15 w 67"/>
                <a:gd name="T33" fmla="*/ 22 h 35"/>
                <a:gd name="T34" fmla="*/ 41 w 67"/>
                <a:gd name="T35" fmla="*/ 29 h 35"/>
                <a:gd name="T36" fmla="*/ 41 w 67"/>
                <a:gd name="T37" fmla="*/ 29 h 35"/>
                <a:gd name="T38" fmla="*/ 54 w 67"/>
                <a:gd name="T39" fmla="*/ 35 h 35"/>
                <a:gd name="T40" fmla="*/ 56 w 67"/>
                <a:gd name="T41" fmla="*/ 35 h 35"/>
                <a:gd name="T42" fmla="*/ 56 w 67"/>
                <a:gd name="T43" fmla="*/ 35 h 35"/>
                <a:gd name="T44" fmla="*/ 42 w 67"/>
                <a:gd name="T45" fmla="*/ 29 h 35"/>
                <a:gd name="T46" fmla="*/ 43 w 67"/>
                <a:gd name="T47" fmla="*/ 29 h 35"/>
                <a:gd name="T48" fmla="*/ 66 w 67"/>
                <a:gd name="T49" fmla="*/ 30 h 35"/>
                <a:gd name="T50" fmla="*/ 67 w 67"/>
                <a:gd name="T51" fmla="*/ 30 h 35"/>
                <a:gd name="T52" fmla="*/ 67 w 67"/>
                <a:gd name="T53" fmla="*/ 30 h 35"/>
                <a:gd name="T54" fmla="*/ 45 w 67"/>
                <a:gd name="T55" fmla="*/ 28 h 35"/>
                <a:gd name="T56" fmla="*/ 61 w 67"/>
                <a:gd name="T57" fmla="*/ 25 h 35"/>
                <a:gd name="T58" fmla="*/ 61 w 67"/>
                <a:gd name="T59" fmla="*/ 25 h 35"/>
                <a:gd name="T60" fmla="*/ 59 w 67"/>
                <a:gd name="T61" fmla="*/ 25 h 35"/>
                <a:gd name="T62" fmla="*/ 43 w 67"/>
                <a:gd name="T6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35">
                  <a:moveTo>
                    <a:pt x="43" y="28"/>
                  </a:moveTo>
                  <a:cubicBezTo>
                    <a:pt x="33" y="27"/>
                    <a:pt x="22" y="25"/>
                    <a:pt x="16" y="22"/>
                  </a:cubicBezTo>
                  <a:cubicBezTo>
                    <a:pt x="11" y="19"/>
                    <a:pt x="10" y="16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4" y="13"/>
                    <a:pt x="24" y="9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1" y="9"/>
                    <a:pt x="14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3" y="7"/>
                    <a:pt x="17" y="3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"/>
                    <a:pt x="12" y="7"/>
                    <a:pt x="10" y="11"/>
                  </a:cubicBezTo>
                  <a:cubicBezTo>
                    <a:pt x="8" y="10"/>
                    <a:pt x="4" y="9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3" y="9"/>
                    <a:pt x="7" y="11"/>
                    <a:pt x="10" y="12"/>
                  </a:cubicBezTo>
                  <a:cubicBezTo>
                    <a:pt x="8" y="16"/>
                    <a:pt x="9" y="19"/>
                    <a:pt x="15" y="22"/>
                  </a:cubicBezTo>
                  <a:cubicBezTo>
                    <a:pt x="21" y="25"/>
                    <a:pt x="31" y="27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9" y="33"/>
                    <a:pt x="54" y="35"/>
                  </a:cubicBezTo>
                  <a:cubicBezTo>
                    <a:pt x="55" y="35"/>
                    <a:pt x="55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9" y="32"/>
                    <a:pt x="43" y="29"/>
                    <a:pt x="42" y="29"/>
                  </a:cubicBezTo>
                  <a:cubicBezTo>
                    <a:pt x="42" y="29"/>
                    <a:pt x="43" y="29"/>
                    <a:pt x="43" y="29"/>
                  </a:cubicBezTo>
                  <a:cubicBezTo>
                    <a:pt x="52" y="30"/>
                    <a:pt x="60" y="30"/>
                    <a:pt x="6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30"/>
                    <a:pt x="53" y="29"/>
                    <a:pt x="45" y="28"/>
                  </a:cubicBezTo>
                  <a:cubicBezTo>
                    <a:pt x="48" y="28"/>
                    <a:pt x="54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0" y="25"/>
                    <a:pt x="59" y="25"/>
                  </a:cubicBezTo>
                  <a:cubicBezTo>
                    <a:pt x="50" y="27"/>
                    <a:pt x="45" y="28"/>
                    <a:pt x="43" y="28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14"/>
            <p:cNvSpPr/>
            <p:nvPr userDrawn="1"/>
          </p:nvSpPr>
          <p:spPr bwMode="auto">
            <a:xfrm>
              <a:off x="10733088" y="3627437"/>
              <a:ext cx="519113" cy="161925"/>
            </a:xfrm>
            <a:custGeom>
              <a:avLst/>
              <a:gdLst>
                <a:gd name="T0" fmla="*/ 0 w 77"/>
                <a:gd name="T1" fmla="*/ 24 h 24"/>
                <a:gd name="T2" fmla="*/ 0 w 77"/>
                <a:gd name="T3" fmla="*/ 24 h 24"/>
                <a:gd name="T4" fmla="*/ 0 w 77"/>
                <a:gd name="T5" fmla="*/ 23 h 24"/>
                <a:gd name="T6" fmla="*/ 1 w 77"/>
                <a:gd name="T7" fmla="*/ 23 h 24"/>
                <a:gd name="T8" fmla="*/ 2 w 77"/>
                <a:gd name="T9" fmla="*/ 22 h 24"/>
                <a:gd name="T10" fmla="*/ 3 w 77"/>
                <a:gd name="T11" fmla="*/ 21 h 24"/>
                <a:gd name="T12" fmla="*/ 7 w 77"/>
                <a:gd name="T13" fmla="*/ 19 h 24"/>
                <a:gd name="T14" fmla="*/ 16 w 77"/>
                <a:gd name="T15" fmla="*/ 16 h 24"/>
                <a:gd name="T16" fmla="*/ 35 w 77"/>
                <a:gd name="T17" fmla="*/ 9 h 24"/>
                <a:gd name="T18" fmla="*/ 40 w 77"/>
                <a:gd name="T19" fmla="*/ 8 h 24"/>
                <a:gd name="T20" fmla="*/ 46 w 77"/>
                <a:gd name="T21" fmla="*/ 7 h 24"/>
                <a:gd name="T22" fmla="*/ 56 w 77"/>
                <a:gd name="T23" fmla="*/ 4 h 24"/>
                <a:gd name="T24" fmla="*/ 67 w 77"/>
                <a:gd name="T25" fmla="*/ 2 h 24"/>
                <a:gd name="T26" fmla="*/ 77 w 77"/>
                <a:gd name="T27" fmla="*/ 0 h 24"/>
                <a:gd name="T28" fmla="*/ 67 w 77"/>
                <a:gd name="T29" fmla="*/ 2 h 24"/>
                <a:gd name="T30" fmla="*/ 56 w 77"/>
                <a:gd name="T31" fmla="*/ 5 h 24"/>
                <a:gd name="T32" fmla="*/ 46 w 77"/>
                <a:gd name="T33" fmla="*/ 7 h 24"/>
                <a:gd name="T34" fmla="*/ 41 w 77"/>
                <a:gd name="T35" fmla="*/ 9 h 24"/>
                <a:gd name="T36" fmla="*/ 36 w 77"/>
                <a:gd name="T37" fmla="*/ 10 h 24"/>
                <a:gd name="T38" fmla="*/ 17 w 77"/>
                <a:gd name="T39" fmla="*/ 16 h 24"/>
                <a:gd name="T40" fmla="*/ 9 w 77"/>
                <a:gd name="T41" fmla="*/ 20 h 24"/>
                <a:gd name="T42" fmla="*/ 5 w 77"/>
                <a:gd name="T43" fmla="*/ 22 h 24"/>
                <a:gd name="T44" fmla="*/ 4 w 77"/>
                <a:gd name="T45" fmla="*/ 23 h 24"/>
                <a:gd name="T46" fmla="*/ 3 w 77"/>
                <a:gd name="T47" fmla="*/ 24 h 24"/>
                <a:gd name="T48" fmla="*/ 2 w 77"/>
                <a:gd name="T49" fmla="*/ 24 h 24"/>
                <a:gd name="T50" fmla="*/ 2 w 77"/>
                <a:gd name="T51" fmla="*/ 24 h 24"/>
                <a:gd name="T52" fmla="*/ 2 w 77"/>
                <a:gd name="T53" fmla="*/ 24 h 24"/>
                <a:gd name="T54" fmla="*/ 1 w 77"/>
                <a:gd name="T55" fmla="*/ 24 h 24"/>
                <a:gd name="T56" fmla="*/ 0 w 77"/>
                <a:gd name="T5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2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5" y="21"/>
                    <a:pt x="6" y="20"/>
                    <a:pt x="7" y="19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22" y="13"/>
                    <a:pt x="29" y="11"/>
                    <a:pt x="35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7"/>
                    <a:pt x="46" y="7"/>
                  </a:cubicBezTo>
                  <a:cubicBezTo>
                    <a:pt x="49" y="6"/>
                    <a:pt x="52" y="5"/>
                    <a:pt x="56" y="4"/>
                  </a:cubicBezTo>
                  <a:cubicBezTo>
                    <a:pt x="59" y="4"/>
                    <a:pt x="63" y="3"/>
                    <a:pt x="67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3" y="3"/>
                    <a:pt x="60" y="4"/>
                    <a:pt x="56" y="5"/>
                  </a:cubicBezTo>
                  <a:cubicBezTo>
                    <a:pt x="53" y="6"/>
                    <a:pt x="49" y="6"/>
                    <a:pt x="46" y="7"/>
                  </a:cubicBezTo>
                  <a:cubicBezTo>
                    <a:pt x="44" y="8"/>
                    <a:pt x="43" y="8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9" y="12"/>
                    <a:pt x="23" y="14"/>
                    <a:pt x="17" y="16"/>
                  </a:cubicBezTo>
                  <a:cubicBezTo>
                    <a:pt x="14" y="18"/>
                    <a:pt x="12" y="19"/>
                    <a:pt x="9" y="20"/>
                  </a:cubicBezTo>
                  <a:cubicBezTo>
                    <a:pt x="8" y="21"/>
                    <a:pt x="6" y="21"/>
                    <a:pt x="5" y="22"/>
                  </a:cubicBezTo>
                  <a:cubicBezTo>
                    <a:pt x="5" y="22"/>
                    <a:pt x="4" y="23"/>
                    <a:pt x="4" y="23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15"/>
            <p:cNvSpPr/>
            <p:nvPr userDrawn="1"/>
          </p:nvSpPr>
          <p:spPr bwMode="auto">
            <a:xfrm>
              <a:off x="11036300" y="3633787"/>
              <a:ext cx="147638" cy="66675"/>
            </a:xfrm>
            <a:custGeom>
              <a:avLst/>
              <a:gdLst>
                <a:gd name="T0" fmla="*/ 0 w 22"/>
                <a:gd name="T1" fmla="*/ 6 h 10"/>
                <a:gd name="T2" fmla="*/ 0 w 22"/>
                <a:gd name="T3" fmla="*/ 6 h 10"/>
                <a:gd name="T4" fmla="*/ 22 w 22"/>
                <a:gd name="T5" fmla="*/ 10 h 10"/>
                <a:gd name="T6" fmla="*/ 18 w 22"/>
                <a:gd name="T7" fmla="*/ 10 h 10"/>
                <a:gd name="T8" fmla="*/ 19 w 22"/>
                <a:gd name="T9" fmla="*/ 10 h 10"/>
                <a:gd name="T10" fmla="*/ 1 w 22"/>
                <a:gd name="T11" fmla="*/ 6 h 10"/>
                <a:gd name="T12" fmla="*/ 5 w 22"/>
                <a:gd name="T13" fmla="*/ 1 h 10"/>
                <a:gd name="T14" fmla="*/ 4 w 22"/>
                <a:gd name="T15" fmla="*/ 1 h 10"/>
                <a:gd name="T16" fmla="*/ 4 w 22"/>
                <a:gd name="T17" fmla="*/ 0 h 10"/>
                <a:gd name="T18" fmla="*/ 0 w 22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0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0" y="9"/>
                    <a:pt x="22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9" y="8"/>
                    <a:pt x="2" y="6"/>
                    <a:pt x="1" y="6"/>
                  </a:cubicBezTo>
                  <a:cubicBezTo>
                    <a:pt x="1" y="5"/>
                    <a:pt x="3" y="3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16"/>
            <p:cNvSpPr/>
            <p:nvPr userDrawn="1"/>
          </p:nvSpPr>
          <p:spPr bwMode="auto">
            <a:xfrm>
              <a:off x="10841038" y="3654425"/>
              <a:ext cx="201613" cy="120650"/>
            </a:xfrm>
            <a:custGeom>
              <a:avLst/>
              <a:gdLst>
                <a:gd name="T0" fmla="*/ 0 w 30"/>
                <a:gd name="T1" fmla="*/ 0 h 18"/>
                <a:gd name="T2" fmla="*/ 17 w 30"/>
                <a:gd name="T3" fmla="*/ 6 h 18"/>
                <a:gd name="T4" fmla="*/ 30 w 30"/>
                <a:gd name="T5" fmla="*/ 18 h 18"/>
                <a:gd name="T6" fmla="*/ 29 w 30"/>
                <a:gd name="T7" fmla="*/ 17 h 18"/>
                <a:gd name="T8" fmla="*/ 18 w 30"/>
                <a:gd name="T9" fmla="*/ 6 h 18"/>
                <a:gd name="T10" fmla="*/ 18 w 30"/>
                <a:gd name="T11" fmla="*/ 6 h 18"/>
                <a:gd name="T12" fmla="*/ 18 w 30"/>
                <a:gd name="T13" fmla="*/ 6 h 18"/>
                <a:gd name="T14" fmla="*/ 0 w 30"/>
                <a:gd name="T15" fmla="*/ 0 h 18"/>
                <a:gd name="T16" fmla="*/ 1 w 30"/>
                <a:gd name="T17" fmla="*/ 1 h 18"/>
                <a:gd name="T18" fmla="*/ 0 w 3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4" y="3"/>
                    <a:pt x="12" y="6"/>
                    <a:pt x="17" y="6"/>
                  </a:cubicBezTo>
                  <a:cubicBezTo>
                    <a:pt x="18" y="7"/>
                    <a:pt x="23" y="14"/>
                    <a:pt x="30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3" y="12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5"/>
                    <a:pt x="5" y="2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59"/>
            <p:cNvSpPr/>
            <p:nvPr userDrawn="1"/>
          </p:nvSpPr>
          <p:spPr bwMode="auto">
            <a:xfrm>
              <a:off x="11634788" y="4240212"/>
              <a:ext cx="390525" cy="176213"/>
            </a:xfrm>
            <a:custGeom>
              <a:avLst/>
              <a:gdLst>
                <a:gd name="T0" fmla="*/ 50 w 58"/>
                <a:gd name="T1" fmla="*/ 10 h 26"/>
                <a:gd name="T2" fmla="*/ 46 w 58"/>
                <a:gd name="T3" fmla="*/ 5 h 26"/>
                <a:gd name="T4" fmla="*/ 45 w 58"/>
                <a:gd name="T5" fmla="*/ 7 h 26"/>
                <a:gd name="T6" fmla="*/ 32 w 58"/>
                <a:gd name="T7" fmla="*/ 1 h 26"/>
                <a:gd name="T8" fmla="*/ 33 w 58"/>
                <a:gd name="T9" fmla="*/ 5 h 26"/>
                <a:gd name="T10" fmla="*/ 15 w 58"/>
                <a:gd name="T11" fmla="*/ 0 h 26"/>
                <a:gd name="T12" fmla="*/ 16 w 58"/>
                <a:gd name="T13" fmla="*/ 2 h 26"/>
                <a:gd name="T14" fmla="*/ 7 w 58"/>
                <a:gd name="T15" fmla="*/ 2 h 26"/>
                <a:gd name="T16" fmla="*/ 13 w 58"/>
                <a:gd name="T17" fmla="*/ 5 h 26"/>
                <a:gd name="T18" fmla="*/ 10 w 58"/>
                <a:gd name="T19" fmla="*/ 6 h 26"/>
                <a:gd name="T20" fmla="*/ 21 w 58"/>
                <a:gd name="T21" fmla="*/ 9 h 26"/>
                <a:gd name="T22" fmla="*/ 5 w 58"/>
                <a:gd name="T23" fmla="*/ 9 h 26"/>
                <a:gd name="T24" fmla="*/ 8 w 58"/>
                <a:gd name="T25" fmla="*/ 11 h 26"/>
                <a:gd name="T26" fmla="*/ 0 w 58"/>
                <a:gd name="T27" fmla="*/ 14 h 26"/>
                <a:gd name="T28" fmla="*/ 14 w 58"/>
                <a:gd name="T29" fmla="*/ 17 h 26"/>
                <a:gd name="T30" fmla="*/ 15 w 58"/>
                <a:gd name="T31" fmla="*/ 18 h 26"/>
                <a:gd name="T32" fmla="*/ 29 w 58"/>
                <a:gd name="T33" fmla="*/ 16 h 26"/>
                <a:gd name="T34" fmla="*/ 29 w 58"/>
                <a:gd name="T35" fmla="*/ 22 h 26"/>
                <a:gd name="T36" fmla="*/ 31 w 58"/>
                <a:gd name="T37" fmla="*/ 21 h 26"/>
                <a:gd name="T38" fmla="*/ 34 w 58"/>
                <a:gd name="T39" fmla="*/ 26 h 26"/>
                <a:gd name="T40" fmla="*/ 45 w 58"/>
                <a:gd name="T41" fmla="*/ 23 h 26"/>
                <a:gd name="T42" fmla="*/ 48 w 58"/>
                <a:gd name="T43" fmla="*/ 24 h 26"/>
                <a:gd name="T44" fmla="*/ 50 w 58"/>
                <a:gd name="T45" fmla="*/ 18 h 26"/>
                <a:gd name="T46" fmla="*/ 57 w 58"/>
                <a:gd name="T47" fmla="*/ 20 h 26"/>
                <a:gd name="T48" fmla="*/ 55 w 58"/>
                <a:gd name="T49" fmla="*/ 15 h 26"/>
                <a:gd name="T50" fmla="*/ 58 w 58"/>
                <a:gd name="T51" fmla="*/ 14 h 26"/>
                <a:gd name="T52" fmla="*/ 50 w 58"/>
                <a:gd name="T5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6">
                  <a:moveTo>
                    <a:pt x="50" y="10"/>
                  </a:moveTo>
                  <a:cubicBezTo>
                    <a:pt x="50" y="10"/>
                    <a:pt x="50" y="7"/>
                    <a:pt x="46" y="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0" y="3"/>
                    <a:pt x="32" y="1"/>
                  </a:cubicBezTo>
                  <a:cubicBezTo>
                    <a:pt x="32" y="1"/>
                    <a:pt x="33" y="4"/>
                    <a:pt x="33" y="5"/>
                  </a:cubicBezTo>
                  <a:cubicBezTo>
                    <a:pt x="33" y="5"/>
                    <a:pt x="22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8" y="8"/>
                    <a:pt x="21" y="9"/>
                  </a:cubicBezTo>
                  <a:cubicBezTo>
                    <a:pt x="21" y="9"/>
                    <a:pt x="8" y="9"/>
                    <a:pt x="5" y="9"/>
                  </a:cubicBezTo>
                  <a:cubicBezTo>
                    <a:pt x="3" y="10"/>
                    <a:pt x="8" y="11"/>
                    <a:pt x="8" y="11"/>
                  </a:cubicBezTo>
                  <a:cubicBezTo>
                    <a:pt x="8" y="11"/>
                    <a:pt x="0" y="14"/>
                    <a:pt x="0" y="14"/>
                  </a:cubicBezTo>
                  <a:cubicBezTo>
                    <a:pt x="0" y="15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8"/>
                    <a:pt x="22" y="17"/>
                    <a:pt x="29" y="16"/>
                  </a:cubicBezTo>
                  <a:cubicBezTo>
                    <a:pt x="29" y="16"/>
                    <a:pt x="29" y="21"/>
                    <a:pt x="29" y="22"/>
                  </a:cubicBezTo>
                  <a:cubicBezTo>
                    <a:pt x="29" y="22"/>
                    <a:pt x="31" y="21"/>
                    <a:pt x="31" y="21"/>
                  </a:cubicBezTo>
                  <a:cubicBezTo>
                    <a:pt x="32" y="22"/>
                    <a:pt x="34" y="26"/>
                    <a:pt x="34" y="26"/>
                  </a:cubicBezTo>
                  <a:cubicBezTo>
                    <a:pt x="35" y="26"/>
                    <a:pt x="42" y="24"/>
                    <a:pt x="45" y="23"/>
                  </a:cubicBezTo>
                  <a:cubicBezTo>
                    <a:pt x="45" y="23"/>
                    <a:pt x="47" y="24"/>
                    <a:pt x="48" y="24"/>
                  </a:cubicBezTo>
                  <a:cubicBezTo>
                    <a:pt x="48" y="24"/>
                    <a:pt x="51" y="20"/>
                    <a:pt x="50" y="18"/>
                  </a:cubicBezTo>
                  <a:cubicBezTo>
                    <a:pt x="50" y="18"/>
                    <a:pt x="57" y="20"/>
                    <a:pt x="57" y="20"/>
                  </a:cubicBezTo>
                  <a:cubicBezTo>
                    <a:pt x="57" y="20"/>
                    <a:pt x="58" y="17"/>
                    <a:pt x="55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5" y="11"/>
                    <a:pt x="50" y="10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60"/>
            <p:cNvSpPr/>
            <p:nvPr userDrawn="1"/>
          </p:nvSpPr>
          <p:spPr bwMode="auto">
            <a:xfrm>
              <a:off x="11944350" y="4281487"/>
              <a:ext cx="80963" cy="53975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5 h 8"/>
                <a:gd name="T4" fmla="*/ 0 w 12"/>
                <a:gd name="T5" fmla="*/ 5 h 8"/>
                <a:gd name="T6" fmla="*/ 0 w 12"/>
                <a:gd name="T7" fmla="*/ 5 h 8"/>
                <a:gd name="T8" fmla="*/ 12 w 12"/>
                <a:gd name="T9" fmla="*/ 8 h 8"/>
                <a:gd name="T10" fmla="*/ 11 w 12"/>
                <a:gd name="T11" fmla="*/ 8 h 8"/>
                <a:gd name="T12" fmla="*/ 1 w 12"/>
                <a:gd name="T13" fmla="*/ 5 h 8"/>
                <a:gd name="T14" fmla="*/ 1 w 12"/>
                <a:gd name="T15" fmla="*/ 0 h 8"/>
                <a:gd name="T16" fmla="*/ 0 w 1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7" y="7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7" y="7"/>
                    <a:pt x="2" y="6"/>
                    <a:pt x="1" y="5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61"/>
            <p:cNvSpPr/>
            <p:nvPr userDrawn="1"/>
          </p:nvSpPr>
          <p:spPr bwMode="auto">
            <a:xfrm>
              <a:off x="11669713" y="4302125"/>
              <a:ext cx="120650" cy="60325"/>
            </a:xfrm>
            <a:custGeom>
              <a:avLst/>
              <a:gdLst>
                <a:gd name="T0" fmla="*/ 10 w 18"/>
                <a:gd name="T1" fmla="*/ 9 h 9"/>
                <a:gd name="T2" fmla="*/ 18 w 18"/>
                <a:gd name="T3" fmla="*/ 5 h 9"/>
                <a:gd name="T4" fmla="*/ 0 w 18"/>
                <a:gd name="T5" fmla="*/ 0 h 9"/>
                <a:gd name="T6" fmla="*/ 0 w 18"/>
                <a:gd name="T7" fmla="*/ 1 h 9"/>
                <a:gd name="T8" fmla="*/ 17 w 18"/>
                <a:gd name="T9" fmla="*/ 5 h 9"/>
                <a:gd name="T10" fmla="*/ 17 w 18"/>
                <a:gd name="T11" fmla="*/ 5 h 9"/>
                <a:gd name="T12" fmla="*/ 9 w 18"/>
                <a:gd name="T13" fmla="*/ 9 h 9"/>
                <a:gd name="T14" fmla="*/ 10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3" y="8"/>
                    <a:pt x="18" y="6"/>
                    <a:pt x="18" y="5"/>
                  </a:cubicBezTo>
                  <a:cubicBezTo>
                    <a:pt x="18" y="4"/>
                    <a:pt x="7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9" y="2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3" y="7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62"/>
            <p:cNvSpPr/>
            <p:nvPr userDrawn="1"/>
          </p:nvSpPr>
          <p:spPr bwMode="auto">
            <a:xfrm>
              <a:off x="11850688" y="4248150"/>
              <a:ext cx="168275" cy="128588"/>
            </a:xfrm>
            <a:custGeom>
              <a:avLst/>
              <a:gdLst>
                <a:gd name="T0" fmla="*/ 25 w 25"/>
                <a:gd name="T1" fmla="*/ 19 h 19"/>
                <a:gd name="T2" fmla="*/ 13 w 25"/>
                <a:gd name="T3" fmla="*/ 11 h 19"/>
                <a:gd name="T4" fmla="*/ 1 w 25"/>
                <a:gd name="T5" fmla="*/ 0 h 19"/>
                <a:gd name="T6" fmla="*/ 0 w 25"/>
                <a:gd name="T7" fmla="*/ 0 h 19"/>
                <a:gd name="T8" fmla="*/ 0 w 25"/>
                <a:gd name="T9" fmla="*/ 0 h 19"/>
                <a:gd name="T10" fmla="*/ 13 w 25"/>
                <a:gd name="T11" fmla="*/ 11 h 19"/>
                <a:gd name="T12" fmla="*/ 24 w 25"/>
                <a:gd name="T13" fmla="*/ 19 h 19"/>
                <a:gd name="T14" fmla="*/ 25 w 25"/>
                <a:gd name="T15" fmla="*/ 19 h 19"/>
                <a:gd name="T16" fmla="*/ 25 w 25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4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9" y="7"/>
                    <a:pt x="13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63"/>
            <p:cNvSpPr/>
            <p:nvPr userDrawn="1"/>
          </p:nvSpPr>
          <p:spPr bwMode="auto">
            <a:xfrm>
              <a:off x="11682413" y="4240212"/>
              <a:ext cx="276225" cy="176213"/>
            </a:xfrm>
            <a:custGeom>
              <a:avLst/>
              <a:gdLst>
                <a:gd name="T0" fmla="*/ 15 w 41"/>
                <a:gd name="T1" fmla="*/ 6 h 26"/>
                <a:gd name="T2" fmla="*/ 32 w 41"/>
                <a:gd name="T3" fmla="*/ 13 h 26"/>
                <a:gd name="T4" fmla="*/ 34 w 41"/>
                <a:gd name="T5" fmla="*/ 19 h 26"/>
                <a:gd name="T6" fmla="*/ 34 w 41"/>
                <a:gd name="T7" fmla="*/ 19 h 26"/>
                <a:gd name="T8" fmla="*/ 22 w 41"/>
                <a:gd name="T9" fmla="*/ 21 h 26"/>
                <a:gd name="T10" fmla="*/ 22 w 41"/>
                <a:gd name="T11" fmla="*/ 22 h 26"/>
                <a:gd name="T12" fmla="*/ 22 w 41"/>
                <a:gd name="T13" fmla="*/ 22 h 26"/>
                <a:gd name="T14" fmla="*/ 33 w 41"/>
                <a:gd name="T15" fmla="*/ 19 h 26"/>
                <a:gd name="T16" fmla="*/ 34 w 41"/>
                <a:gd name="T17" fmla="*/ 20 h 26"/>
                <a:gd name="T18" fmla="*/ 27 w 41"/>
                <a:gd name="T19" fmla="*/ 26 h 26"/>
                <a:gd name="T20" fmla="*/ 27 w 41"/>
                <a:gd name="T21" fmla="*/ 26 h 26"/>
                <a:gd name="T22" fmla="*/ 27 w 41"/>
                <a:gd name="T23" fmla="*/ 26 h 26"/>
                <a:gd name="T24" fmla="*/ 35 w 41"/>
                <a:gd name="T25" fmla="*/ 20 h 26"/>
                <a:gd name="T26" fmla="*/ 41 w 41"/>
                <a:gd name="T27" fmla="*/ 24 h 26"/>
                <a:gd name="T28" fmla="*/ 41 w 41"/>
                <a:gd name="T29" fmla="*/ 23 h 26"/>
                <a:gd name="T30" fmla="*/ 35 w 41"/>
                <a:gd name="T31" fmla="*/ 20 h 26"/>
                <a:gd name="T32" fmla="*/ 33 w 41"/>
                <a:gd name="T33" fmla="*/ 12 h 26"/>
                <a:gd name="T34" fmla="*/ 16 w 41"/>
                <a:gd name="T35" fmla="*/ 6 h 26"/>
                <a:gd name="T36" fmla="*/ 17 w 41"/>
                <a:gd name="T37" fmla="*/ 6 h 26"/>
                <a:gd name="T38" fmla="*/ 9 w 41"/>
                <a:gd name="T39" fmla="*/ 0 h 26"/>
                <a:gd name="T40" fmla="*/ 8 w 41"/>
                <a:gd name="T41" fmla="*/ 0 h 26"/>
                <a:gd name="T42" fmla="*/ 8 w 41"/>
                <a:gd name="T43" fmla="*/ 0 h 26"/>
                <a:gd name="T44" fmla="*/ 16 w 41"/>
                <a:gd name="T45" fmla="*/ 5 h 26"/>
                <a:gd name="T46" fmla="*/ 16 w 41"/>
                <a:gd name="T47" fmla="*/ 5 h 26"/>
                <a:gd name="T48" fmla="*/ 1 w 41"/>
                <a:gd name="T49" fmla="*/ 2 h 26"/>
                <a:gd name="T50" fmla="*/ 0 w 41"/>
                <a:gd name="T51" fmla="*/ 2 h 26"/>
                <a:gd name="T52" fmla="*/ 0 w 41"/>
                <a:gd name="T53" fmla="*/ 2 h 26"/>
                <a:gd name="T54" fmla="*/ 14 w 41"/>
                <a:gd name="T55" fmla="*/ 6 h 26"/>
                <a:gd name="T56" fmla="*/ 4 w 41"/>
                <a:gd name="T57" fmla="*/ 6 h 26"/>
                <a:gd name="T58" fmla="*/ 3 w 41"/>
                <a:gd name="T59" fmla="*/ 6 h 26"/>
                <a:gd name="T60" fmla="*/ 4 w 41"/>
                <a:gd name="T61" fmla="*/ 6 h 26"/>
                <a:gd name="T62" fmla="*/ 15 w 41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6">
                  <a:moveTo>
                    <a:pt x="15" y="6"/>
                  </a:moveTo>
                  <a:cubicBezTo>
                    <a:pt x="22" y="8"/>
                    <a:pt x="28" y="10"/>
                    <a:pt x="32" y="13"/>
                  </a:cubicBezTo>
                  <a:cubicBezTo>
                    <a:pt x="35" y="15"/>
                    <a:pt x="36" y="17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26" y="20"/>
                    <a:pt x="22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0"/>
                    <a:pt x="33" y="19"/>
                    <a:pt x="33" y="19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3" y="22"/>
                    <a:pt x="29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0" y="25"/>
                    <a:pt x="33" y="23"/>
                    <a:pt x="35" y="20"/>
                  </a:cubicBezTo>
                  <a:cubicBezTo>
                    <a:pt x="36" y="21"/>
                    <a:pt x="39" y="22"/>
                    <a:pt x="41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6" y="17"/>
                    <a:pt x="36" y="15"/>
                    <a:pt x="33" y="12"/>
                  </a:cubicBezTo>
                  <a:cubicBezTo>
                    <a:pt x="29" y="10"/>
                    <a:pt x="23" y="8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2" y="2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5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0" y="4"/>
                    <a:pt x="5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9" y="4"/>
                    <a:pt x="14" y="6"/>
                  </a:cubicBezTo>
                  <a:cubicBezTo>
                    <a:pt x="12" y="6"/>
                    <a:pt x="8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11" y="6"/>
                    <a:pt x="14" y="6"/>
                    <a:pt x="15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64"/>
            <p:cNvSpPr/>
            <p:nvPr userDrawn="1"/>
          </p:nvSpPr>
          <p:spPr bwMode="auto">
            <a:xfrm>
              <a:off x="11703050" y="4281487"/>
              <a:ext cx="355600" cy="53975"/>
            </a:xfrm>
            <a:custGeom>
              <a:avLst/>
              <a:gdLst>
                <a:gd name="T0" fmla="*/ 53 w 53"/>
                <a:gd name="T1" fmla="*/ 1 h 8"/>
                <a:gd name="T2" fmla="*/ 52 w 53"/>
                <a:gd name="T3" fmla="*/ 1 h 8"/>
                <a:gd name="T4" fmla="*/ 52 w 53"/>
                <a:gd name="T5" fmla="*/ 1 h 8"/>
                <a:gd name="T6" fmla="*/ 52 w 53"/>
                <a:gd name="T7" fmla="*/ 1 h 8"/>
                <a:gd name="T8" fmla="*/ 51 w 53"/>
                <a:gd name="T9" fmla="*/ 2 h 8"/>
                <a:gd name="T10" fmla="*/ 50 w 53"/>
                <a:gd name="T11" fmla="*/ 2 h 8"/>
                <a:gd name="T12" fmla="*/ 47 w 53"/>
                <a:gd name="T13" fmla="*/ 3 h 8"/>
                <a:gd name="T14" fmla="*/ 41 w 53"/>
                <a:gd name="T15" fmla="*/ 5 h 8"/>
                <a:gd name="T16" fmla="*/ 28 w 53"/>
                <a:gd name="T17" fmla="*/ 7 h 8"/>
                <a:gd name="T18" fmla="*/ 25 w 53"/>
                <a:gd name="T19" fmla="*/ 7 h 8"/>
                <a:gd name="T20" fmla="*/ 21 w 53"/>
                <a:gd name="T21" fmla="*/ 7 h 8"/>
                <a:gd name="T22" fmla="*/ 14 w 53"/>
                <a:gd name="T23" fmla="*/ 8 h 8"/>
                <a:gd name="T24" fmla="*/ 7 w 53"/>
                <a:gd name="T25" fmla="*/ 8 h 8"/>
                <a:gd name="T26" fmla="*/ 0 w 53"/>
                <a:gd name="T27" fmla="*/ 8 h 8"/>
                <a:gd name="T28" fmla="*/ 7 w 53"/>
                <a:gd name="T29" fmla="*/ 8 h 8"/>
                <a:gd name="T30" fmla="*/ 14 w 53"/>
                <a:gd name="T31" fmla="*/ 8 h 8"/>
                <a:gd name="T32" fmla="*/ 21 w 53"/>
                <a:gd name="T33" fmla="*/ 7 h 8"/>
                <a:gd name="T34" fmla="*/ 25 w 53"/>
                <a:gd name="T35" fmla="*/ 7 h 8"/>
                <a:gd name="T36" fmla="*/ 28 w 53"/>
                <a:gd name="T37" fmla="*/ 6 h 8"/>
                <a:gd name="T38" fmla="*/ 40 w 53"/>
                <a:gd name="T39" fmla="*/ 4 h 8"/>
                <a:gd name="T40" fmla="*/ 46 w 53"/>
                <a:gd name="T41" fmla="*/ 2 h 8"/>
                <a:gd name="T42" fmla="*/ 49 w 53"/>
                <a:gd name="T43" fmla="*/ 2 h 8"/>
                <a:gd name="T44" fmla="*/ 50 w 53"/>
                <a:gd name="T45" fmla="*/ 1 h 8"/>
                <a:gd name="T46" fmla="*/ 51 w 53"/>
                <a:gd name="T47" fmla="*/ 1 h 8"/>
                <a:gd name="T48" fmla="*/ 51 w 53"/>
                <a:gd name="T49" fmla="*/ 1 h 8"/>
                <a:gd name="T50" fmla="*/ 51 w 53"/>
                <a:gd name="T51" fmla="*/ 1 h 8"/>
                <a:gd name="T52" fmla="*/ 51 w 53"/>
                <a:gd name="T53" fmla="*/ 1 h 8"/>
                <a:gd name="T54" fmla="*/ 52 w 53"/>
                <a:gd name="T55" fmla="*/ 0 h 8"/>
                <a:gd name="T56" fmla="*/ 53 w 53"/>
                <a:gd name="T5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8">
                  <a:moveTo>
                    <a:pt x="53" y="1"/>
                  </a:moveTo>
                  <a:cubicBezTo>
                    <a:pt x="53" y="1"/>
                    <a:pt x="53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45" y="4"/>
                    <a:pt x="43" y="4"/>
                    <a:pt x="41" y="5"/>
                  </a:cubicBezTo>
                  <a:cubicBezTo>
                    <a:pt x="37" y="5"/>
                    <a:pt x="33" y="6"/>
                    <a:pt x="28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19" y="8"/>
                    <a:pt x="17" y="8"/>
                    <a:pt x="14" y="8"/>
                  </a:cubicBezTo>
                  <a:cubicBezTo>
                    <a:pt x="12" y="8"/>
                    <a:pt x="10" y="8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4" y="8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22" y="7"/>
                    <a:pt x="23" y="7"/>
                    <a:pt x="25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2" y="6"/>
                    <a:pt x="37" y="5"/>
                    <a:pt x="40" y="4"/>
                  </a:cubicBezTo>
                  <a:cubicBezTo>
                    <a:pt x="42" y="4"/>
                    <a:pt x="44" y="3"/>
                    <a:pt x="46" y="2"/>
                  </a:cubicBezTo>
                  <a:cubicBezTo>
                    <a:pt x="47" y="2"/>
                    <a:pt x="48" y="2"/>
                    <a:pt x="49" y="2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2" y="1"/>
                    <a:pt x="53" y="1"/>
                    <a:pt x="53" y="1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65"/>
            <p:cNvSpPr/>
            <p:nvPr userDrawn="1"/>
          </p:nvSpPr>
          <p:spPr bwMode="auto">
            <a:xfrm>
              <a:off x="11757025" y="4295775"/>
              <a:ext cx="93663" cy="60325"/>
            </a:xfrm>
            <a:custGeom>
              <a:avLst/>
              <a:gdLst>
                <a:gd name="T0" fmla="*/ 14 w 14"/>
                <a:gd name="T1" fmla="*/ 5 h 9"/>
                <a:gd name="T2" fmla="*/ 14 w 14"/>
                <a:gd name="T3" fmla="*/ 5 h 9"/>
                <a:gd name="T4" fmla="*/ 0 w 14"/>
                <a:gd name="T5" fmla="*/ 0 h 9"/>
                <a:gd name="T6" fmla="*/ 3 w 14"/>
                <a:gd name="T7" fmla="*/ 1 h 9"/>
                <a:gd name="T8" fmla="*/ 2 w 14"/>
                <a:gd name="T9" fmla="*/ 1 h 9"/>
                <a:gd name="T10" fmla="*/ 13 w 14"/>
                <a:gd name="T11" fmla="*/ 5 h 9"/>
                <a:gd name="T12" fmla="*/ 10 w 14"/>
                <a:gd name="T13" fmla="*/ 8 h 9"/>
                <a:gd name="T14" fmla="*/ 11 w 14"/>
                <a:gd name="T15" fmla="*/ 8 h 9"/>
                <a:gd name="T16" fmla="*/ 11 w 14"/>
                <a:gd name="T17" fmla="*/ 9 h 9"/>
                <a:gd name="T18" fmla="*/ 14 w 14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8" y="2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8" y="3"/>
                    <a:pt x="13" y="5"/>
                    <a:pt x="13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3" y="6"/>
                    <a:pt x="14" y="6"/>
                    <a:pt x="14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66"/>
            <p:cNvSpPr/>
            <p:nvPr userDrawn="1"/>
          </p:nvSpPr>
          <p:spPr bwMode="auto">
            <a:xfrm>
              <a:off x="11857038" y="4260850"/>
              <a:ext cx="114300" cy="101600"/>
            </a:xfrm>
            <a:custGeom>
              <a:avLst/>
              <a:gdLst>
                <a:gd name="T0" fmla="*/ 17 w 17"/>
                <a:gd name="T1" fmla="*/ 15 h 15"/>
                <a:gd name="T2" fmla="*/ 7 w 17"/>
                <a:gd name="T3" fmla="*/ 9 h 15"/>
                <a:gd name="T4" fmla="*/ 0 w 17"/>
                <a:gd name="T5" fmla="*/ 0 h 15"/>
                <a:gd name="T6" fmla="*/ 0 w 17"/>
                <a:gd name="T7" fmla="*/ 2 h 15"/>
                <a:gd name="T8" fmla="*/ 6 w 17"/>
                <a:gd name="T9" fmla="*/ 9 h 15"/>
                <a:gd name="T10" fmla="*/ 6 w 17"/>
                <a:gd name="T11" fmla="*/ 9 h 15"/>
                <a:gd name="T12" fmla="*/ 6 w 17"/>
                <a:gd name="T13" fmla="*/ 10 h 15"/>
                <a:gd name="T14" fmla="*/ 17 w 17"/>
                <a:gd name="T15" fmla="*/ 15 h 15"/>
                <a:gd name="T16" fmla="*/ 17 w 17"/>
                <a:gd name="T17" fmla="*/ 15 h 15"/>
                <a:gd name="T18" fmla="*/ 17 w 17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5" y="13"/>
                    <a:pt x="10" y="10"/>
                    <a:pt x="7" y="9"/>
                  </a:cubicBezTo>
                  <a:cubicBezTo>
                    <a:pt x="6" y="9"/>
                    <a:pt x="4" y="4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4" y="5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4" y="13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67"/>
            <p:cNvSpPr/>
            <p:nvPr userDrawn="1"/>
          </p:nvSpPr>
          <p:spPr bwMode="auto">
            <a:xfrm>
              <a:off x="10188575" y="3633787"/>
              <a:ext cx="390525" cy="174625"/>
            </a:xfrm>
            <a:custGeom>
              <a:avLst/>
              <a:gdLst>
                <a:gd name="T0" fmla="*/ 50 w 58"/>
                <a:gd name="T1" fmla="*/ 10 h 26"/>
                <a:gd name="T2" fmla="*/ 46 w 58"/>
                <a:gd name="T3" fmla="*/ 5 h 26"/>
                <a:gd name="T4" fmla="*/ 45 w 58"/>
                <a:gd name="T5" fmla="*/ 6 h 26"/>
                <a:gd name="T6" fmla="*/ 32 w 58"/>
                <a:gd name="T7" fmla="*/ 1 h 26"/>
                <a:gd name="T8" fmla="*/ 33 w 58"/>
                <a:gd name="T9" fmla="*/ 4 h 26"/>
                <a:gd name="T10" fmla="*/ 15 w 58"/>
                <a:gd name="T11" fmla="*/ 0 h 26"/>
                <a:gd name="T12" fmla="*/ 16 w 58"/>
                <a:gd name="T13" fmla="*/ 2 h 26"/>
                <a:gd name="T14" fmla="*/ 7 w 58"/>
                <a:gd name="T15" fmla="*/ 2 h 26"/>
                <a:gd name="T16" fmla="*/ 13 w 58"/>
                <a:gd name="T17" fmla="*/ 5 h 26"/>
                <a:gd name="T18" fmla="*/ 10 w 58"/>
                <a:gd name="T19" fmla="*/ 6 h 26"/>
                <a:gd name="T20" fmla="*/ 21 w 58"/>
                <a:gd name="T21" fmla="*/ 9 h 26"/>
                <a:gd name="T22" fmla="*/ 6 w 58"/>
                <a:gd name="T23" fmla="*/ 9 h 26"/>
                <a:gd name="T24" fmla="*/ 8 w 58"/>
                <a:gd name="T25" fmla="*/ 11 h 26"/>
                <a:gd name="T26" fmla="*/ 0 w 58"/>
                <a:gd name="T27" fmla="*/ 14 h 26"/>
                <a:gd name="T28" fmla="*/ 14 w 58"/>
                <a:gd name="T29" fmla="*/ 17 h 26"/>
                <a:gd name="T30" fmla="*/ 15 w 58"/>
                <a:gd name="T31" fmla="*/ 18 h 26"/>
                <a:gd name="T32" fmla="*/ 29 w 58"/>
                <a:gd name="T33" fmla="*/ 16 h 26"/>
                <a:gd name="T34" fmla="*/ 29 w 58"/>
                <a:gd name="T35" fmla="*/ 21 h 26"/>
                <a:gd name="T36" fmla="*/ 32 w 58"/>
                <a:gd name="T37" fmla="*/ 21 h 26"/>
                <a:gd name="T38" fmla="*/ 34 w 58"/>
                <a:gd name="T39" fmla="*/ 26 h 26"/>
                <a:gd name="T40" fmla="*/ 45 w 58"/>
                <a:gd name="T41" fmla="*/ 22 h 26"/>
                <a:gd name="T42" fmla="*/ 48 w 58"/>
                <a:gd name="T43" fmla="*/ 24 h 26"/>
                <a:gd name="T44" fmla="*/ 50 w 58"/>
                <a:gd name="T45" fmla="*/ 17 h 26"/>
                <a:gd name="T46" fmla="*/ 57 w 58"/>
                <a:gd name="T47" fmla="*/ 20 h 26"/>
                <a:gd name="T48" fmla="*/ 55 w 58"/>
                <a:gd name="T49" fmla="*/ 14 h 26"/>
                <a:gd name="T50" fmla="*/ 58 w 58"/>
                <a:gd name="T51" fmla="*/ 14 h 26"/>
                <a:gd name="T52" fmla="*/ 50 w 58"/>
                <a:gd name="T5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6">
                  <a:moveTo>
                    <a:pt x="50" y="10"/>
                  </a:moveTo>
                  <a:cubicBezTo>
                    <a:pt x="50" y="10"/>
                    <a:pt x="50" y="7"/>
                    <a:pt x="46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0" y="2"/>
                    <a:pt x="32" y="1"/>
                  </a:cubicBezTo>
                  <a:cubicBezTo>
                    <a:pt x="32" y="1"/>
                    <a:pt x="33" y="4"/>
                    <a:pt x="33" y="4"/>
                  </a:cubicBezTo>
                  <a:cubicBezTo>
                    <a:pt x="33" y="4"/>
                    <a:pt x="22" y="1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0" y="2"/>
                    <a:pt x="7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8" y="8"/>
                    <a:pt x="21" y="9"/>
                  </a:cubicBezTo>
                  <a:cubicBezTo>
                    <a:pt x="21" y="9"/>
                    <a:pt x="8" y="9"/>
                    <a:pt x="6" y="9"/>
                  </a:cubicBezTo>
                  <a:cubicBezTo>
                    <a:pt x="3" y="9"/>
                    <a:pt x="8" y="11"/>
                    <a:pt x="8" y="11"/>
                  </a:cubicBezTo>
                  <a:cubicBezTo>
                    <a:pt x="8" y="11"/>
                    <a:pt x="0" y="13"/>
                    <a:pt x="0" y="14"/>
                  </a:cubicBezTo>
                  <a:cubicBezTo>
                    <a:pt x="0" y="15"/>
                    <a:pt x="14" y="17"/>
                    <a:pt x="14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8"/>
                    <a:pt x="22" y="17"/>
                    <a:pt x="29" y="16"/>
                  </a:cubicBezTo>
                  <a:cubicBezTo>
                    <a:pt x="29" y="16"/>
                    <a:pt x="29" y="21"/>
                    <a:pt x="29" y="21"/>
                  </a:cubicBezTo>
                  <a:cubicBezTo>
                    <a:pt x="29" y="22"/>
                    <a:pt x="31" y="21"/>
                    <a:pt x="32" y="21"/>
                  </a:cubicBezTo>
                  <a:cubicBezTo>
                    <a:pt x="32" y="21"/>
                    <a:pt x="34" y="26"/>
                    <a:pt x="34" y="26"/>
                  </a:cubicBezTo>
                  <a:cubicBezTo>
                    <a:pt x="35" y="26"/>
                    <a:pt x="42" y="24"/>
                    <a:pt x="45" y="22"/>
                  </a:cubicBezTo>
                  <a:cubicBezTo>
                    <a:pt x="45" y="22"/>
                    <a:pt x="47" y="24"/>
                    <a:pt x="48" y="24"/>
                  </a:cubicBezTo>
                  <a:cubicBezTo>
                    <a:pt x="48" y="23"/>
                    <a:pt x="51" y="20"/>
                    <a:pt x="50" y="17"/>
                  </a:cubicBezTo>
                  <a:cubicBezTo>
                    <a:pt x="50" y="17"/>
                    <a:pt x="57" y="20"/>
                    <a:pt x="57" y="20"/>
                  </a:cubicBezTo>
                  <a:cubicBezTo>
                    <a:pt x="57" y="20"/>
                    <a:pt x="58" y="17"/>
                    <a:pt x="55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5" y="11"/>
                    <a:pt x="50" y="10"/>
                  </a:cubicBezTo>
                  <a:close/>
                </a:path>
              </a:pathLst>
            </a:custGeom>
            <a:solidFill>
              <a:srgbClr val="ED6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68"/>
            <p:cNvSpPr/>
            <p:nvPr userDrawn="1"/>
          </p:nvSpPr>
          <p:spPr bwMode="auto">
            <a:xfrm>
              <a:off x="10498138" y="3667125"/>
              <a:ext cx="80963" cy="60325"/>
            </a:xfrm>
            <a:custGeom>
              <a:avLst/>
              <a:gdLst>
                <a:gd name="T0" fmla="*/ 1 w 12"/>
                <a:gd name="T1" fmla="*/ 0 h 9"/>
                <a:gd name="T2" fmla="*/ 0 w 12"/>
                <a:gd name="T3" fmla="*/ 6 h 9"/>
                <a:gd name="T4" fmla="*/ 0 w 12"/>
                <a:gd name="T5" fmla="*/ 6 h 9"/>
                <a:gd name="T6" fmla="*/ 0 w 12"/>
                <a:gd name="T7" fmla="*/ 6 h 9"/>
                <a:gd name="T8" fmla="*/ 12 w 12"/>
                <a:gd name="T9" fmla="*/ 9 h 9"/>
                <a:gd name="T10" fmla="*/ 11 w 12"/>
                <a:gd name="T11" fmla="*/ 8 h 9"/>
                <a:gd name="T12" fmla="*/ 1 w 12"/>
                <a:gd name="T13" fmla="*/ 6 h 9"/>
                <a:gd name="T14" fmla="*/ 1 w 12"/>
                <a:gd name="T15" fmla="*/ 1 h 9"/>
                <a:gd name="T16" fmla="*/ 1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cubicBezTo>
                    <a:pt x="1" y="2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8"/>
                    <a:pt x="12" y="9"/>
                  </a:cubicBezTo>
                  <a:cubicBezTo>
                    <a:pt x="12" y="9"/>
                    <a:pt x="12" y="9"/>
                    <a:pt x="11" y="8"/>
                  </a:cubicBezTo>
                  <a:cubicBezTo>
                    <a:pt x="7" y="7"/>
                    <a:pt x="2" y="6"/>
                    <a:pt x="1" y="6"/>
                  </a:cubicBezTo>
                  <a:cubicBezTo>
                    <a:pt x="2" y="5"/>
                    <a:pt x="2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69"/>
            <p:cNvSpPr/>
            <p:nvPr userDrawn="1"/>
          </p:nvSpPr>
          <p:spPr bwMode="auto">
            <a:xfrm>
              <a:off x="10221913" y="3694112"/>
              <a:ext cx="120650" cy="60325"/>
            </a:xfrm>
            <a:custGeom>
              <a:avLst/>
              <a:gdLst>
                <a:gd name="T0" fmla="*/ 10 w 18"/>
                <a:gd name="T1" fmla="*/ 9 h 9"/>
                <a:gd name="T2" fmla="*/ 18 w 18"/>
                <a:gd name="T3" fmla="*/ 4 h 9"/>
                <a:gd name="T4" fmla="*/ 0 w 18"/>
                <a:gd name="T5" fmla="*/ 0 h 9"/>
                <a:gd name="T6" fmla="*/ 0 w 18"/>
                <a:gd name="T7" fmla="*/ 0 h 9"/>
                <a:gd name="T8" fmla="*/ 17 w 18"/>
                <a:gd name="T9" fmla="*/ 4 h 9"/>
                <a:gd name="T10" fmla="*/ 17 w 18"/>
                <a:gd name="T11" fmla="*/ 4 h 9"/>
                <a:gd name="T12" fmla="*/ 9 w 18"/>
                <a:gd name="T13" fmla="*/ 8 h 9"/>
                <a:gd name="T14" fmla="*/ 10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3" y="7"/>
                    <a:pt x="18" y="5"/>
                    <a:pt x="18" y="4"/>
                  </a:cubicBezTo>
                  <a:cubicBezTo>
                    <a:pt x="18" y="4"/>
                    <a:pt x="7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3" y="7"/>
                    <a:pt x="9" y="8"/>
                  </a:cubicBezTo>
                  <a:cubicBezTo>
                    <a:pt x="9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0"/>
            <p:cNvSpPr/>
            <p:nvPr userDrawn="1"/>
          </p:nvSpPr>
          <p:spPr bwMode="auto">
            <a:xfrm>
              <a:off x="10404475" y="3640137"/>
              <a:ext cx="166688" cy="128588"/>
            </a:xfrm>
            <a:custGeom>
              <a:avLst/>
              <a:gdLst>
                <a:gd name="T0" fmla="*/ 25 w 25"/>
                <a:gd name="T1" fmla="*/ 19 h 19"/>
                <a:gd name="T2" fmla="*/ 14 w 25"/>
                <a:gd name="T3" fmla="*/ 10 h 19"/>
                <a:gd name="T4" fmla="*/ 1 w 25"/>
                <a:gd name="T5" fmla="*/ 0 h 19"/>
                <a:gd name="T6" fmla="*/ 0 w 25"/>
                <a:gd name="T7" fmla="*/ 0 h 19"/>
                <a:gd name="T8" fmla="*/ 0 w 25"/>
                <a:gd name="T9" fmla="*/ 0 h 19"/>
                <a:gd name="T10" fmla="*/ 13 w 25"/>
                <a:gd name="T11" fmla="*/ 10 h 19"/>
                <a:gd name="T12" fmla="*/ 24 w 25"/>
                <a:gd name="T13" fmla="*/ 18 h 19"/>
                <a:gd name="T14" fmla="*/ 25 w 25"/>
                <a:gd name="T15" fmla="*/ 19 h 19"/>
                <a:gd name="T16" fmla="*/ 25 w 25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9">
                  <a:moveTo>
                    <a:pt x="25" y="1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5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9" y="7"/>
                    <a:pt x="13" y="1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1"/>
            <p:cNvSpPr/>
            <p:nvPr userDrawn="1"/>
          </p:nvSpPr>
          <p:spPr bwMode="auto">
            <a:xfrm>
              <a:off x="10236200" y="3633787"/>
              <a:ext cx="274638" cy="174625"/>
            </a:xfrm>
            <a:custGeom>
              <a:avLst/>
              <a:gdLst>
                <a:gd name="T0" fmla="*/ 16 w 41"/>
                <a:gd name="T1" fmla="*/ 6 h 26"/>
                <a:gd name="T2" fmla="*/ 32 w 41"/>
                <a:gd name="T3" fmla="*/ 12 h 26"/>
                <a:gd name="T4" fmla="*/ 34 w 41"/>
                <a:gd name="T5" fmla="*/ 19 h 26"/>
                <a:gd name="T6" fmla="*/ 34 w 41"/>
                <a:gd name="T7" fmla="*/ 19 h 26"/>
                <a:gd name="T8" fmla="*/ 22 w 41"/>
                <a:gd name="T9" fmla="*/ 21 h 26"/>
                <a:gd name="T10" fmla="*/ 22 w 41"/>
                <a:gd name="T11" fmla="*/ 21 h 26"/>
                <a:gd name="T12" fmla="*/ 22 w 41"/>
                <a:gd name="T13" fmla="*/ 21 h 26"/>
                <a:gd name="T14" fmla="*/ 33 w 41"/>
                <a:gd name="T15" fmla="*/ 19 h 26"/>
                <a:gd name="T16" fmla="*/ 34 w 41"/>
                <a:gd name="T17" fmla="*/ 19 h 26"/>
                <a:gd name="T18" fmla="*/ 27 w 41"/>
                <a:gd name="T19" fmla="*/ 26 h 26"/>
                <a:gd name="T20" fmla="*/ 27 w 41"/>
                <a:gd name="T21" fmla="*/ 26 h 26"/>
                <a:gd name="T22" fmla="*/ 27 w 41"/>
                <a:gd name="T23" fmla="*/ 26 h 26"/>
                <a:gd name="T24" fmla="*/ 35 w 41"/>
                <a:gd name="T25" fmla="*/ 20 h 26"/>
                <a:gd name="T26" fmla="*/ 41 w 41"/>
                <a:gd name="T27" fmla="*/ 23 h 26"/>
                <a:gd name="T28" fmla="*/ 41 w 41"/>
                <a:gd name="T29" fmla="*/ 23 h 26"/>
                <a:gd name="T30" fmla="*/ 35 w 41"/>
                <a:gd name="T31" fmla="*/ 19 h 26"/>
                <a:gd name="T32" fmla="*/ 33 w 41"/>
                <a:gd name="T33" fmla="*/ 12 h 26"/>
                <a:gd name="T34" fmla="*/ 17 w 41"/>
                <a:gd name="T35" fmla="*/ 5 h 26"/>
                <a:gd name="T36" fmla="*/ 17 w 41"/>
                <a:gd name="T37" fmla="*/ 5 h 26"/>
                <a:gd name="T38" fmla="*/ 9 w 41"/>
                <a:gd name="T39" fmla="*/ 0 h 26"/>
                <a:gd name="T40" fmla="*/ 8 w 41"/>
                <a:gd name="T41" fmla="*/ 0 h 26"/>
                <a:gd name="T42" fmla="*/ 8 w 41"/>
                <a:gd name="T43" fmla="*/ 0 h 26"/>
                <a:gd name="T44" fmla="*/ 16 w 41"/>
                <a:gd name="T45" fmla="*/ 5 h 26"/>
                <a:gd name="T46" fmla="*/ 16 w 41"/>
                <a:gd name="T47" fmla="*/ 5 h 26"/>
                <a:gd name="T48" fmla="*/ 1 w 41"/>
                <a:gd name="T49" fmla="*/ 2 h 26"/>
                <a:gd name="T50" fmla="*/ 0 w 41"/>
                <a:gd name="T51" fmla="*/ 2 h 26"/>
                <a:gd name="T52" fmla="*/ 0 w 41"/>
                <a:gd name="T53" fmla="*/ 2 h 26"/>
                <a:gd name="T54" fmla="*/ 14 w 41"/>
                <a:gd name="T55" fmla="*/ 5 h 26"/>
                <a:gd name="T56" fmla="*/ 4 w 41"/>
                <a:gd name="T57" fmla="*/ 6 h 26"/>
                <a:gd name="T58" fmla="*/ 3 w 41"/>
                <a:gd name="T59" fmla="*/ 6 h 26"/>
                <a:gd name="T60" fmla="*/ 5 w 41"/>
                <a:gd name="T61" fmla="*/ 6 h 26"/>
                <a:gd name="T62" fmla="*/ 16 w 41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6">
                  <a:moveTo>
                    <a:pt x="16" y="6"/>
                  </a:moveTo>
                  <a:cubicBezTo>
                    <a:pt x="22" y="7"/>
                    <a:pt x="28" y="10"/>
                    <a:pt x="32" y="12"/>
                  </a:cubicBezTo>
                  <a:cubicBezTo>
                    <a:pt x="35" y="14"/>
                    <a:pt x="36" y="17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26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8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2"/>
                    <a:pt x="29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0" y="24"/>
                    <a:pt x="33" y="22"/>
                    <a:pt x="35" y="20"/>
                  </a:cubicBezTo>
                  <a:cubicBezTo>
                    <a:pt x="37" y="21"/>
                    <a:pt x="39" y="22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7" y="17"/>
                    <a:pt x="36" y="14"/>
                    <a:pt x="33" y="12"/>
                  </a:cubicBezTo>
                  <a:cubicBezTo>
                    <a:pt x="29" y="9"/>
                    <a:pt x="23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2" y="2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0" y="4"/>
                    <a:pt x="5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9" y="4"/>
                    <a:pt x="14" y="5"/>
                  </a:cubicBezTo>
                  <a:cubicBezTo>
                    <a:pt x="12" y="5"/>
                    <a:pt x="8" y="5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11" y="6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2"/>
            <p:cNvSpPr/>
            <p:nvPr userDrawn="1"/>
          </p:nvSpPr>
          <p:spPr bwMode="auto">
            <a:xfrm>
              <a:off x="10255250" y="3673475"/>
              <a:ext cx="357188" cy="53975"/>
            </a:xfrm>
            <a:custGeom>
              <a:avLst/>
              <a:gdLst>
                <a:gd name="T0" fmla="*/ 53 w 53"/>
                <a:gd name="T1" fmla="*/ 1 h 8"/>
                <a:gd name="T2" fmla="*/ 53 w 53"/>
                <a:gd name="T3" fmla="*/ 1 h 8"/>
                <a:gd name="T4" fmla="*/ 52 w 53"/>
                <a:gd name="T5" fmla="*/ 1 h 8"/>
                <a:gd name="T6" fmla="*/ 52 w 53"/>
                <a:gd name="T7" fmla="*/ 1 h 8"/>
                <a:gd name="T8" fmla="*/ 51 w 53"/>
                <a:gd name="T9" fmla="*/ 1 h 8"/>
                <a:gd name="T10" fmla="*/ 50 w 53"/>
                <a:gd name="T11" fmla="*/ 2 h 8"/>
                <a:gd name="T12" fmla="*/ 47 w 53"/>
                <a:gd name="T13" fmla="*/ 3 h 8"/>
                <a:gd name="T14" fmla="*/ 41 w 53"/>
                <a:gd name="T15" fmla="*/ 4 h 8"/>
                <a:gd name="T16" fmla="*/ 28 w 53"/>
                <a:gd name="T17" fmla="*/ 6 h 8"/>
                <a:gd name="T18" fmla="*/ 25 w 53"/>
                <a:gd name="T19" fmla="*/ 7 h 8"/>
                <a:gd name="T20" fmla="*/ 21 w 53"/>
                <a:gd name="T21" fmla="*/ 7 h 8"/>
                <a:gd name="T22" fmla="*/ 15 w 53"/>
                <a:gd name="T23" fmla="*/ 8 h 8"/>
                <a:gd name="T24" fmla="*/ 7 w 53"/>
                <a:gd name="T25" fmla="*/ 8 h 8"/>
                <a:gd name="T26" fmla="*/ 0 w 53"/>
                <a:gd name="T27" fmla="*/ 8 h 8"/>
                <a:gd name="T28" fmla="*/ 7 w 53"/>
                <a:gd name="T29" fmla="*/ 8 h 8"/>
                <a:gd name="T30" fmla="*/ 14 w 53"/>
                <a:gd name="T31" fmla="*/ 7 h 8"/>
                <a:gd name="T32" fmla="*/ 21 w 53"/>
                <a:gd name="T33" fmla="*/ 7 h 8"/>
                <a:gd name="T34" fmla="*/ 25 w 53"/>
                <a:gd name="T35" fmla="*/ 6 h 8"/>
                <a:gd name="T36" fmla="*/ 28 w 53"/>
                <a:gd name="T37" fmla="*/ 6 h 8"/>
                <a:gd name="T38" fmla="*/ 41 w 53"/>
                <a:gd name="T39" fmla="*/ 4 h 8"/>
                <a:gd name="T40" fmla="*/ 46 w 53"/>
                <a:gd name="T41" fmla="*/ 2 h 8"/>
                <a:gd name="T42" fmla="*/ 49 w 53"/>
                <a:gd name="T43" fmla="*/ 1 h 8"/>
                <a:gd name="T44" fmla="*/ 50 w 53"/>
                <a:gd name="T45" fmla="*/ 1 h 8"/>
                <a:gd name="T46" fmla="*/ 51 w 53"/>
                <a:gd name="T47" fmla="*/ 1 h 8"/>
                <a:gd name="T48" fmla="*/ 51 w 53"/>
                <a:gd name="T49" fmla="*/ 0 h 8"/>
                <a:gd name="T50" fmla="*/ 51 w 53"/>
                <a:gd name="T51" fmla="*/ 0 h 8"/>
                <a:gd name="T52" fmla="*/ 51 w 53"/>
                <a:gd name="T53" fmla="*/ 0 h 8"/>
                <a:gd name="T54" fmla="*/ 52 w 53"/>
                <a:gd name="T55" fmla="*/ 0 h 8"/>
                <a:gd name="T56" fmla="*/ 53 w 53"/>
                <a:gd name="T5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5" y="3"/>
                    <a:pt x="43" y="4"/>
                    <a:pt x="41" y="4"/>
                  </a:cubicBezTo>
                  <a:cubicBezTo>
                    <a:pt x="37" y="5"/>
                    <a:pt x="33" y="6"/>
                    <a:pt x="28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19" y="7"/>
                    <a:pt x="17" y="7"/>
                    <a:pt x="15" y="8"/>
                  </a:cubicBezTo>
                  <a:cubicBezTo>
                    <a:pt x="12" y="8"/>
                    <a:pt x="10" y="8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4" y="7"/>
                  </a:cubicBezTo>
                  <a:cubicBezTo>
                    <a:pt x="17" y="7"/>
                    <a:pt x="19" y="7"/>
                    <a:pt x="21" y="7"/>
                  </a:cubicBezTo>
                  <a:cubicBezTo>
                    <a:pt x="22" y="7"/>
                    <a:pt x="24" y="7"/>
                    <a:pt x="25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2" y="5"/>
                    <a:pt x="37" y="5"/>
                    <a:pt x="41" y="4"/>
                  </a:cubicBezTo>
                  <a:cubicBezTo>
                    <a:pt x="43" y="3"/>
                    <a:pt x="45" y="3"/>
                    <a:pt x="46" y="2"/>
                  </a:cubicBezTo>
                  <a:cubicBezTo>
                    <a:pt x="47" y="2"/>
                    <a:pt x="48" y="2"/>
                    <a:pt x="49" y="1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3" y="0"/>
                    <a:pt x="53" y="1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3"/>
            <p:cNvSpPr/>
            <p:nvPr userDrawn="1"/>
          </p:nvSpPr>
          <p:spPr bwMode="auto">
            <a:xfrm>
              <a:off x="10309225" y="3687762"/>
              <a:ext cx="95250" cy="53975"/>
            </a:xfrm>
            <a:custGeom>
              <a:avLst/>
              <a:gdLst>
                <a:gd name="T0" fmla="*/ 14 w 14"/>
                <a:gd name="T1" fmla="*/ 5 h 8"/>
                <a:gd name="T2" fmla="*/ 14 w 14"/>
                <a:gd name="T3" fmla="*/ 5 h 8"/>
                <a:gd name="T4" fmla="*/ 0 w 14"/>
                <a:gd name="T5" fmla="*/ 0 h 8"/>
                <a:gd name="T6" fmla="*/ 3 w 14"/>
                <a:gd name="T7" fmla="*/ 1 h 8"/>
                <a:gd name="T8" fmla="*/ 2 w 14"/>
                <a:gd name="T9" fmla="*/ 1 h 8"/>
                <a:gd name="T10" fmla="*/ 13 w 14"/>
                <a:gd name="T11" fmla="*/ 5 h 8"/>
                <a:gd name="T12" fmla="*/ 10 w 14"/>
                <a:gd name="T13" fmla="*/ 8 h 8"/>
                <a:gd name="T14" fmla="*/ 11 w 14"/>
                <a:gd name="T15" fmla="*/ 8 h 8"/>
                <a:gd name="T16" fmla="*/ 11 w 14"/>
                <a:gd name="T17" fmla="*/ 8 h 8"/>
                <a:gd name="T18" fmla="*/ 14 w 14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8" y="2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8" y="3"/>
                    <a:pt x="13" y="5"/>
                    <a:pt x="13" y="5"/>
                  </a:cubicBezTo>
                  <a:cubicBezTo>
                    <a:pt x="13" y="5"/>
                    <a:pt x="12" y="7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4"/>
            <p:cNvSpPr/>
            <p:nvPr userDrawn="1"/>
          </p:nvSpPr>
          <p:spPr bwMode="auto">
            <a:xfrm>
              <a:off x="10410825" y="3654425"/>
              <a:ext cx="120650" cy="100013"/>
            </a:xfrm>
            <a:custGeom>
              <a:avLst/>
              <a:gdLst>
                <a:gd name="T0" fmla="*/ 18 w 18"/>
                <a:gd name="T1" fmla="*/ 15 h 15"/>
                <a:gd name="T2" fmla="*/ 7 w 18"/>
                <a:gd name="T3" fmla="*/ 9 h 15"/>
                <a:gd name="T4" fmla="*/ 0 w 18"/>
                <a:gd name="T5" fmla="*/ 0 h 15"/>
                <a:gd name="T6" fmla="*/ 0 w 18"/>
                <a:gd name="T7" fmla="*/ 1 h 15"/>
                <a:gd name="T8" fmla="*/ 6 w 18"/>
                <a:gd name="T9" fmla="*/ 9 h 15"/>
                <a:gd name="T10" fmla="*/ 6 w 18"/>
                <a:gd name="T11" fmla="*/ 9 h 15"/>
                <a:gd name="T12" fmla="*/ 6 w 18"/>
                <a:gd name="T13" fmla="*/ 9 h 15"/>
                <a:gd name="T14" fmla="*/ 17 w 18"/>
                <a:gd name="T15" fmla="*/ 15 h 15"/>
                <a:gd name="T16" fmla="*/ 17 w 18"/>
                <a:gd name="T17" fmla="*/ 14 h 15"/>
                <a:gd name="T18" fmla="*/ 18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18" y="15"/>
                  </a:moveTo>
                  <a:cubicBezTo>
                    <a:pt x="15" y="13"/>
                    <a:pt x="10" y="10"/>
                    <a:pt x="7" y="9"/>
                  </a:cubicBezTo>
                  <a:cubicBezTo>
                    <a:pt x="6" y="8"/>
                    <a:pt x="4" y="3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5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10"/>
                    <a:pt x="14" y="13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8" y="15"/>
                  </a:cubicBezTo>
                  <a:close/>
                </a:path>
              </a:pathLst>
            </a:custGeom>
            <a:solidFill>
              <a:srgbClr val="E8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05"/>
            <p:cNvSpPr/>
            <p:nvPr userDrawn="1"/>
          </p:nvSpPr>
          <p:spPr bwMode="auto">
            <a:xfrm>
              <a:off x="8896350" y="4098925"/>
              <a:ext cx="47625" cy="60325"/>
            </a:xfrm>
            <a:custGeom>
              <a:avLst/>
              <a:gdLst>
                <a:gd name="T0" fmla="*/ 6 w 7"/>
                <a:gd name="T1" fmla="*/ 3 h 9"/>
                <a:gd name="T2" fmla="*/ 6 w 7"/>
                <a:gd name="T3" fmla="*/ 9 h 9"/>
                <a:gd name="T4" fmla="*/ 1 w 7"/>
                <a:gd name="T5" fmla="*/ 6 h 9"/>
                <a:gd name="T6" fmla="*/ 1 w 7"/>
                <a:gd name="T7" fmla="*/ 0 h 9"/>
                <a:gd name="T8" fmla="*/ 6 w 7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7" y="5"/>
                    <a:pt x="7" y="8"/>
                    <a:pt x="6" y="9"/>
                  </a:cubicBezTo>
                  <a:cubicBezTo>
                    <a:pt x="5" y="9"/>
                    <a:pt x="3" y="8"/>
                    <a:pt x="1" y="6"/>
                  </a:cubicBezTo>
                  <a:cubicBezTo>
                    <a:pt x="0" y="4"/>
                    <a:pt x="0" y="1"/>
                    <a:pt x="1" y="0"/>
                  </a:cubicBezTo>
                  <a:cubicBezTo>
                    <a:pt x="2" y="0"/>
                    <a:pt x="4" y="1"/>
                    <a:pt x="6" y="3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1" name="组合 460"/>
          <p:cNvGrpSpPr/>
          <p:nvPr userDrawn="1"/>
        </p:nvGrpSpPr>
        <p:grpSpPr>
          <a:xfrm>
            <a:off x="9746989" y="6180930"/>
            <a:ext cx="423863" cy="552451"/>
            <a:chOff x="9653588" y="5822950"/>
            <a:chExt cx="423863" cy="552451"/>
          </a:xfrm>
        </p:grpSpPr>
        <p:sp>
          <p:nvSpPr>
            <p:cNvPr id="247" name="Oval 9"/>
            <p:cNvSpPr>
              <a:spLocks noChangeArrowheads="1"/>
            </p:cNvSpPr>
            <p:nvPr userDrawn="1"/>
          </p:nvSpPr>
          <p:spPr bwMode="auto">
            <a:xfrm>
              <a:off x="9732963" y="6234113"/>
              <a:ext cx="290513" cy="141288"/>
            </a:xfrm>
            <a:prstGeom prst="ellipse">
              <a:avLst/>
            </a:prstGeom>
            <a:solidFill>
              <a:srgbClr val="D1A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44"/>
            <p:cNvSpPr/>
            <p:nvPr userDrawn="1"/>
          </p:nvSpPr>
          <p:spPr bwMode="auto">
            <a:xfrm>
              <a:off x="9767888" y="6045200"/>
              <a:ext cx="187325" cy="330200"/>
            </a:xfrm>
            <a:custGeom>
              <a:avLst/>
              <a:gdLst>
                <a:gd name="T0" fmla="*/ 11 w 28"/>
                <a:gd name="T1" fmla="*/ 4 h 49"/>
                <a:gd name="T2" fmla="*/ 6 w 28"/>
                <a:gd name="T3" fmla="*/ 43 h 49"/>
                <a:gd name="T4" fmla="*/ 26 w 28"/>
                <a:gd name="T5" fmla="*/ 41 h 49"/>
                <a:gd name="T6" fmla="*/ 23 w 28"/>
                <a:gd name="T7" fmla="*/ 0 h 49"/>
                <a:gd name="T8" fmla="*/ 11 w 28"/>
                <a:gd name="T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9">
                  <a:moveTo>
                    <a:pt x="11" y="4"/>
                  </a:moveTo>
                  <a:cubicBezTo>
                    <a:pt x="11" y="4"/>
                    <a:pt x="0" y="37"/>
                    <a:pt x="6" y="43"/>
                  </a:cubicBezTo>
                  <a:cubicBezTo>
                    <a:pt x="13" y="49"/>
                    <a:pt x="25" y="48"/>
                    <a:pt x="26" y="41"/>
                  </a:cubicBezTo>
                  <a:cubicBezTo>
                    <a:pt x="28" y="35"/>
                    <a:pt x="23" y="0"/>
                    <a:pt x="23" y="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45"/>
            <p:cNvSpPr/>
            <p:nvPr userDrawn="1"/>
          </p:nvSpPr>
          <p:spPr bwMode="auto">
            <a:xfrm>
              <a:off x="9653588" y="5822950"/>
              <a:ext cx="423863" cy="303213"/>
            </a:xfrm>
            <a:custGeom>
              <a:avLst/>
              <a:gdLst>
                <a:gd name="T0" fmla="*/ 3 w 63"/>
                <a:gd name="T1" fmla="*/ 35 h 45"/>
                <a:gd name="T2" fmla="*/ 34 w 63"/>
                <a:gd name="T3" fmla="*/ 3 h 45"/>
                <a:gd name="T4" fmla="*/ 62 w 63"/>
                <a:gd name="T5" fmla="*/ 39 h 45"/>
                <a:gd name="T6" fmla="*/ 31 w 63"/>
                <a:gd name="T7" fmla="*/ 45 h 45"/>
                <a:gd name="T8" fmla="*/ 3 w 63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">
                  <a:moveTo>
                    <a:pt x="3" y="35"/>
                  </a:moveTo>
                  <a:cubicBezTo>
                    <a:pt x="3" y="35"/>
                    <a:pt x="14" y="0"/>
                    <a:pt x="34" y="3"/>
                  </a:cubicBezTo>
                  <a:cubicBezTo>
                    <a:pt x="53" y="5"/>
                    <a:pt x="63" y="34"/>
                    <a:pt x="62" y="39"/>
                  </a:cubicBezTo>
                  <a:cubicBezTo>
                    <a:pt x="62" y="44"/>
                    <a:pt x="35" y="45"/>
                    <a:pt x="31" y="45"/>
                  </a:cubicBezTo>
                  <a:cubicBezTo>
                    <a:pt x="26" y="44"/>
                    <a:pt x="0" y="43"/>
                    <a:pt x="3" y="35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2"/>
            <p:cNvSpPr/>
            <p:nvPr userDrawn="1"/>
          </p:nvSpPr>
          <p:spPr bwMode="auto">
            <a:xfrm>
              <a:off x="9936163" y="5916613"/>
              <a:ext cx="46038" cy="68263"/>
            </a:xfrm>
            <a:custGeom>
              <a:avLst/>
              <a:gdLst>
                <a:gd name="T0" fmla="*/ 6 w 7"/>
                <a:gd name="T1" fmla="*/ 3 h 10"/>
                <a:gd name="T2" fmla="*/ 6 w 7"/>
                <a:gd name="T3" fmla="*/ 9 h 10"/>
                <a:gd name="T4" fmla="*/ 1 w 7"/>
                <a:gd name="T5" fmla="*/ 7 h 10"/>
                <a:gd name="T6" fmla="*/ 1 w 7"/>
                <a:gd name="T7" fmla="*/ 1 h 10"/>
                <a:gd name="T8" fmla="*/ 6 w 7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3"/>
                  </a:moveTo>
                  <a:cubicBezTo>
                    <a:pt x="7" y="5"/>
                    <a:pt x="7" y="8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6" y="3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3"/>
            <p:cNvSpPr/>
            <p:nvPr userDrawn="1"/>
          </p:nvSpPr>
          <p:spPr bwMode="auto">
            <a:xfrm>
              <a:off x="9975850" y="6018213"/>
              <a:ext cx="26988" cy="39688"/>
            </a:xfrm>
            <a:custGeom>
              <a:avLst/>
              <a:gdLst>
                <a:gd name="T0" fmla="*/ 3 w 4"/>
                <a:gd name="T1" fmla="*/ 3 h 6"/>
                <a:gd name="T2" fmla="*/ 3 w 4"/>
                <a:gd name="T3" fmla="*/ 6 h 6"/>
                <a:gd name="T4" fmla="*/ 0 w 4"/>
                <a:gd name="T5" fmla="*/ 4 h 6"/>
                <a:gd name="T6" fmla="*/ 1 w 4"/>
                <a:gd name="T7" fmla="*/ 1 h 6"/>
                <a:gd name="T8" fmla="*/ 3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cubicBezTo>
                    <a:pt x="4" y="4"/>
                    <a:pt x="3" y="5"/>
                    <a:pt x="3" y="6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4"/>
            <p:cNvSpPr/>
            <p:nvPr userDrawn="1"/>
          </p:nvSpPr>
          <p:spPr bwMode="auto">
            <a:xfrm>
              <a:off x="9928225" y="5984875"/>
              <a:ext cx="26988" cy="39688"/>
            </a:xfrm>
            <a:custGeom>
              <a:avLst/>
              <a:gdLst>
                <a:gd name="T0" fmla="*/ 4 w 4"/>
                <a:gd name="T1" fmla="*/ 2 h 6"/>
                <a:gd name="T2" fmla="*/ 3 w 4"/>
                <a:gd name="T3" fmla="*/ 6 h 6"/>
                <a:gd name="T4" fmla="*/ 1 w 4"/>
                <a:gd name="T5" fmla="*/ 4 h 6"/>
                <a:gd name="T6" fmla="*/ 2 w 4"/>
                <a:gd name="T7" fmla="*/ 0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4"/>
                    <a:pt x="4" y="5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5"/>
            <p:cNvSpPr/>
            <p:nvPr userDrawn="1"/>
          </p:nvSpPr>
          <p:spPr bwMode="auto">
            <a:xfrm>
              <a:off x="9861550" y="6024563"/>
              <a:ext cx="12700" cy="2063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6"/>
            <p:cNvSpPr/>
            <p:nvPr userDrawn="1"/>
          </p:nvSpPr>
          <p:spPr bwMode="auto">
            <a:xfrm>
              <a:off x="9936163" y="6051550"/>
              <a:ext cx="12700" cy="2063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7"/>
            <p:cNvSpPr/>
            <p:nvPr userDrawn="1"/>
          </p:nvSpPr>
          <p:spPr bwMode="auto">
            <a:xfrm>
              <a:off x="9909175" y="5949950"/>
              <a:ext cx="12700" cy="20638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8"/>
            <p:cNvSpPr/>
            <p:nvPr userDrawn="1"/>
          </p:nvSpPr>
          <p:spPr bwMode="auto">
            <a:xfrm>
              <a:off x="10009188" y="5991225"/>
              <a:ext cx="14288" cy="20638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2" name="组合 461"/>
          <p:cNvGrpSpPr/>
          <p:nvPr userDrawn="1"/>
        </p:nvGrpSpPr>
        <p:grpSpPr>
          <a:xfrm>
            <a:off x="10425118" y="6184895"/>
            <a:ext cx="242887" cy="317501"/>
            <a:chOff x="10507663" y="5559425"/>
            <a:chExt cx="242887" cy="317501"/>
          </a:xfrm>
        </p:grpSpPr>
        <p:sp>
          <p:nvSpPr>
            <p:cNvPr id="248" name="Freeform 10"/>
            <p:cNvSpPr/>
            <p:nvPr userDrawn="1"/>
          </p:nvSpPr>
          <p:spPr bwMode="auto">
            <a:xfrm>
              <a:off x="10534650" y="5802313"/>
              <a:ext cx="215900" cy="74613"/>
            </a:xfrm>
            <a:custGeom>
              <a:avLst/>
              <a:gdLst>
                <a:gd name="T0" fmla="*/ 32 w 32"/>
                <a:gd name="T1" fmla="*/ 3 h 11"/>
                <a:gd name="T2" fmla="*/ 17 w 32"/>
                <a:gd name="T3" fmla="*/ 9 h 11"/>
                <a:gd name="T4" fmla="*/ 0 w 32"/>
                <a:gd name="T5" fmla="*/ 8 h 11"/>
                <a:gd name="T6" fmla="*/ 15 w 32"/>
                <a:gd name="T7" fmla="*/ 2 h 11"/>
                <a:gd name="T8" fmla="*/ 32 w 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32" y="3"/>
                  </a:moveTo>
                  <a:cubicBezTo>
                    <a:pt x="32" y="5"/>
                    <a:pt x="25" y="8"/>
                    <a:pt x="17" y="9"/>
                  </a:cubicBezTo>
                  <a:cubicBezTo>
                    <a:pt x="8" y="11"/>
                    <a:pt x="1" y="10"/>
                    <a:pt x="0" y="8"/>
                  </a:cubicBezTo>
                  <a:cubicBezTo>
                    <a:pt x="0" y="6"/>
                    <a:pt x="7" y="3"/>
                    <a:pt x="15" y="2"/>
                  </a:cubicBezTo>
                  <a:cubicBezTo>
                    <a:pt x="24" y="0"/>
                    <a:pt x="31" y="1"/>
                    <a:pt x="32" y="3"/>
                  </a:cubicBezTo>
                  <a:close/>
                </a:path>
              </a:pathLst>
            </a:custGeom>
            <a:solidFill>
              <a:srgbClr val="D1A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46"/>
            <p:cNvSpPr/>
            <p:nvPr userDrawn="1"/>
          </p:nvSpPr>
          <p:spPr bwMode="auto">
            <a:xfrm>
              <a:off x="10588625" y="5667375"/>
              <a:ext cx="100013" cy="182563"/>
            </a:xfrm>
            <a:custGeom>
              <a:avLst/>
              <a:gdLst>
                <a:gd name="T0" fmla="*/ 3 w 15"/>
                <a:gd name="T1" fmla="*/ 4 h 27"/>
                <a:gd name="T2" fmla="*/ 4 w 15"/>
                <a:gd name="T3" fmla="*/ 25 h 27"/>
                <a:gd name="T4" fmla="*/ 14 w 15"/>
                <a:gd name="T5" fmla="*/ 22 h 27"/>
                <a:gd name="T6" fmla="*/ 9 w 15"/>
                <a:gd name="T7" fmla="*/ 0 h 27"/>
                <a:gd name="T8" fmla="*/ 3 w 15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3" y="4"/>
                  </a:moveTo>
                  <a:cubicBezTo>
                    <a:pt x="3" y="4"/>
                    <a:pt x="0" y="22"/>
                    <a:pt x="4" y="25"/>
                  </a:cubicBezTo>
                  <a:cubicBezTo>
                    <a:pt x="8" y="27"/>
                    <a:pt x="14" y="26"/>
                    <a:pt x="14" y="22"/>
                  </a:cubicBezTo>
                  <a:cubicBezTo>
                    <a:pt x="15" y="19"/>
                    <a:pt x="9" y="0"/>
                    <a:pt x="9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47"/>
            <p:cNvSpPr/>
            <p:nvPr userDrawn="1"/>
          </p:nvSpPr>
          <p:spPr bwMode="auto">
            <a:xfrm>
              <a:off x="10507663" y="5559425"/>
              <a:ext cx="228600" cy="168275"/>
            </a:xfrm>
            <a:custGeom>
              <a:avLst/>
              <a:gdLst>
                <a:gd name="T0" fmla="*/ 1 w 34"/>
                <a:gd name="T1" fmla="*/ 20 h 25"/>
                <a:gd name="T2" fmla="*/ 15 w 34"/>
                <a:gd name="T3" fmla="*/ 0 h 25"/>
                <a:gd name="T4" fmla="*/ 34 w 34"/>
                <a:gd name="T5" fmla="*/ 18 h 25"/>
                <a:gd name="T6" fmla="*/ 17 w 34"/>
                <a:gd name="T7" fmla="*/ 23 h 25"/>
                <a:gd name="T8" fmla="*/ 1 w 34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" y="20"/>
                  </a:moveTo>
                  <a:cubicBezTo>
                    <a:pt x="1" y="20"/>
                    <a:pt x="4" y="0"/>
                    <a:pt x="15" y="0"/>
                  </a:cubicBezTo>
                  <a:cubicBezTo>
                    <a:pt x="26" y="0"/>
                    <a:pt x="34" y="15"/>
                    <a:pt x="34" y="18"/>
                  </a:cubicBezTo>
                  <a:cubicBezTo>
                    <a:pt x="34" y="20"/>
                    <a:pt x="20" y="23"/>
                    <a:pt x="17" y="23"/>
                  </a:cubicBezTo>
                  <a:cubicBezTo>
                    <a:pt x="14" y="23"/>
                    <a:pt x="0" y="25"/>
                    <a:pt x="1" y="20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/>
            <p:nvPr userDrawn="1"/>
          </p:nvSpPr>
          <p:spPr bwMode="auto">
            <a:xfrm>
              <a:off x="10634663" y="5580063"/>
              <a:ext cx="34925" cy="39688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2 w 5"/>
                <a:gd name="T5" fmla="*/ 4 h 6"/>
                <a:gd name="T6" fmla="*/ 1 w 5"/>
                <a:gd name="T7" fmla="*/ 1 h 6"/>
                <a:gd name="T8" fmla="*/ 4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5" y="3"/>
                    <a:pt x="5" y="4"/>
                    <a:pt x="4" y="5"/>
                  </a:cubicBezTo>
                  <a:cubicBezTo>
                    <a:pt x="4" y="6"/>
                    <a:pt x="2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 userDrawn="1"/>
          </p:nvSpPr>
          <p:spPr bwMode="auto">
            <a:xfrm>
              <a:off x="10669588" y="5634038"/>
              <a:ext cx="12700" cy="190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1"/>
            <p:cNvSpPr/>
            <p:nvPr userDrawn="1"/>
          </p:nvSpPr>
          <p:spPr bwMode="auto">
            <a:xfrm>
              <a:off x="10642600" y="5619750"/>
              <a:ext cx="12700" cy="20638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"/>
            <p:cNvSpPr/>
            <p:nvPr userDrawn="1"/>
          </p:nvSpPr>
          <p:spPr bwMode="auto">
            <a:xfrm>
              <a:off x="10609263" y="5646738"/>
              <a:ext cx="6350" cy="1428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3"/>
            <p:cNvSpPr/>
            <p:nvPr userDrawn="1"/>
          </p:nvSpPr>
          <p:spPr bwMode="auto">
            <a:xfrm>
              <a:off x="10648950" y="5661025"/>
              <a:ext cx="12700" cy="635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4"/>
            <p:cNvSpPr/>
            <p:nvPr userDrawn="1"/>
          </p:nvSpPr>
          <p:spPr bwMode="auto">
            <a:xfrm>
              <a:off x="10621963" y="5599113"/>
              <a:ext cx="12700" cy="1428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5"/>
            <p:cNvSpPr/>
            <p:nvPr userDrawn="1"/>
          </p:nvSpPr>
          <p:spPr bwMode="auto">
            <a:xfrm>
              <a:off x="10682288" y="5619750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3" name="组合 462"/>
          <p:cNvGrpSpPr/>
          <p:nvPr userDrawn="1"/>
        </p:nvGrpSpPr>
        <p:grpSpPr>
          <a:xfrm>
            <a:off x="11742365" y="6321391"/>
            <a:ext cx="465138" cy="560387"/>
            <a:chOff x="10931525" y="6192838"/>
            <a:chExt cx="465138" cy="560387"/>
          </a:xfrm>
        </p:grpSpPr>
        <p:sp>
          <p:nvSpPr>
            <p:cNvPr id="249" name="Freeform 11"/>
            <p:cNvSpPr/>
            <p:nvPr userDrawn="1"/>
          </p:nvSpPr>
          <p:spPr bwMode="auto">
            <a:xfrm>
              <a:off x="10998200" y="6626225"/>
              <a:ext cx="398463" cy="127000"/>
            </a:xfrm>
            <a:custGeom>
              <a:avLst/>
              <a:gdLst>
                <a:gd name="T0" fmla="*/ 59 w 59"/>
                <a:gd name="T1" fmla="*/ 5 h 19"/>
                <a:gd name="T2" fmla="*/ 31 w 59"/>
                <a:gd name="T3" fmla="*/ 17 h 19"/>
                <a:gd name="T4" fmla="*/ 1 w 59"/>
                <a:gd name="T5" fmla="*/ 14 h 19"/>
                <a:gd name="T6" fmla="*/ 28 w 59"/>
                <a:gd name="T7" fmla="*/ 2 h 19"/>
                <a:gd name="T8" fmla="*/ 59 w 5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9">
                  <a:moveTo>
                    <a:pt x="59" y="5"/>
                  </a:moveTo>
                  <a:cubicBezTo>
                    <a:pt x="59" y="9"/>
                    <a:pt x="47" y="14"/>
                    <a:pt x="31" y="17"/>
                  </a:cubicBezTo>
                  <a:cubicBezTo>
                    <a:pt x="15" y="19"/>
                    <a:pt x="1" y="18"/>
                    <a:pt x="1" y="14"/>
                  </a:cubicBezTo>
                  <a:cubicBezTo>
                    <a:pt x="0" y="10"/>
                    <a:pt x="12" y="5"/>
                    <a:pt x="28" y="2"/>
                  </a:cubicBezTo>
                  <a:cubicBezTo>
                    <a:pt x="44" y="0"/>
                    <a:pt x="58" y="1"/>
                    <a:pt x="59" y="5"/>
                  </a:cubicBezTo>
                  <a:close/>
                </a:path>
              </a:pathLst>
            </a:custGeom>
            <a:solidFill>
              <a:srgbClr val="D1A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48"/>
            <p:cNvSpPr/>
            <p:nvPr userDrawn="1"/>
          </p:nvSpPr>
          <p:spPr bwMode="auto">
            <a:xfrm>
              <a:off x="11066463" y="6389688"/>
              <a:ext cx="180975" cy="336550"/>
            </a:xfrm>
            <a:custGeom>
              <a:avLst/>
              <a:gdLst>
                <a:gd name="T0" fmla="*/ 6 w 27"/>
                <a:gd name="T1" fmla="*/ 6 h 50"/>
                <a:gd name="T2" fmla="*/ 7 w 27"/>
                <a:gd name="T3" fmla="*/ 45 h 50"/>
                <a:gd name="T4" fmla="*/ 27 w 27"/>
                <a:gd name="T5" fmla="*/ 40 h 50"/>
                <a:gd name="T6" fmla="*/ 17 w 27"/>
                <a:gd name="T7" fmla="*/ 0 h 50"/>
                <a:gd name="T8" fmla="*/ 6 w 27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0">
                  <a:moveTo>
                    <a:pt x="6" y="6"/>
                  </a:moveTo>
                  <a:cubicBezTo>
                    <a:pt x="6" y="6"/>
                    <a:pt x="0" y="40"/>
                    <a:pt x="7" y="45"/>
                  </a:cubicBezTo>
                  <a:cubicBezTo>
                    <a:pt x="15" y="50"/>
                    <a:pt x="26" y="47"/>
                    <a:pt x="27" y="40"/>
                  </a:cubicBezTo>
                  <a:cubicBezTo>
                    <a:pt x="27" y="34"/>
                    <a:pt x="17" y="0"/>
                    <a:pt x="17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B6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49"/>
            <p:cNvSpPr/>
            <p:nvPr userDrawn="1"/>
          </p:nvSpPr>
          <p:spPr bwMode="auto">
            <a:xfrm>
              <a:off x="10931525" y="6192838"/>
              <a:ext cx="411163" cy="304800"/>
            </a:xfrm>
            <a:custGeom>
              <a:avLst/>
              <a:gdLst>
                <a:gd name="T0" fmla="*/ 1 w 61"/>
                <a:gd name="T1" fmla="*/ 37 h 45"/>
                <a:gd name="T2" fmla="*/ 26 w 61"/>
                <a:gd name="T3" fmla="*/ 0 h 45"/>
                <a:gd name="T4" fmla="*/ 60 w 61"/>
                <a:gd name="T5" fmla="*/ 32 h 45"/>
                <a:gd name="T6" fmla="*/ 30 w 61"/>
                <a:gd name="T7" fmla="*/ 42 h 45"/>
                <a:gd name="T8" fmla="*/ 1 w 61"/>
                <a:gd name="T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5">
                  <a:moveTo>
                    <a:pt x="1" y="37"/>
                  </a:moveTo>
                  <a:cubicBezTo>
                    <a:pt x="1" y="37"/>
                    <a:pt x="6" y="0"/>
                    <a:pt x="26" y="0"/>
                  </a:cubicBezTo>
                  <a:cubicBezTo>
                    <a:pt x="46" y="0"/>
                    <a:pt x="60" y="27"/>
                    <a:pt x="60" y="32"/>
                  </a:cubicBezTo>
                  <a:cubicBezTo>
                    <a:pt x="61" y="36"/>
                    <a:pt x="35" y="42"/>
                    <a:pt x="30" y="42"/>
                  </a:cubicBezTo>
                  <a:cubicBezTo>
                    <a:pt x="25" y="42"/>
                    <a:pt x="0" y="45"/>
                    <a:pt x="1" y="37"/>
                  </a:cubicBezTo>
                  <a:close/>
                </a:path>
              </a:pathLst>
            </a:custGeom>
            <a:solidFill>
              <a:srgbClr val="99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6"/>
            <p:cNvSpPr/>
            <p:nvPr userDrawn="1"/>
          </p:nvSpPr>
          <p:spPr bwMode="auto">
            <a:xfrm>
              <a:off x="11166475" y="6240463"/>
              <a:ext cx="53975" cy="68263"/>
            </a:xfrm>
            <a:custGeom>
              <a:avLst/>
              <a:gdLst>
                <a:gd name="T0" fmla="*/ 6 w 8"/>
                <a:gd name="T1" fmla="*/ 3 h 10"/>
                <a:gd name="T2" fmla="*/ 7 w 8"/>
                <a:gd name="T3" fmla="*/ 9 h 10"/>
                <a:gd name="T4" fmla="*/ 2 w 8"/>
                <a:gd name="T5" fmla="*/ 7 h 10"/>
                <a:gd name="T6" fmla="*/ 1 w 8"/>
                <a:gd name="T7" fmla="*/ 1 h 10"/>
                <a:gd name="T8" fmla="*/ 6 w 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3"/>
                  </a:moveTo>
                  <a:cubicBezTo>
                    <a:pt x="7" y="5"/>
                    <a:pt x="8" y="7"/>
                    <a:pt x="7" y="9"/>
                  </a:cubicBezTo>
                  <a:cubicBezTo>
                    <a:pt x="6" y="10"/>
                    <a:pt x="3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4" y="0"/>
                    <a:pt x="6" y="3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 userDrawn="1"/>
          </p:nvSpPr>
          <p:spPr bwMode="auto">
            <a:xfrm>
              <a:off x="11228388" y="6342063"/>
              <a:ext cx="26988" cy="39688"/>
            </a:xfrm>
            <a:custGeom>
              <a:avLst/>
              <a:gdLst>
                <a:gd name="T0" fmla="*/ 3 w 4"/>
                <a:gd name="T1" fmla="*/ 2 h 6"/>
                <a:gd name="T2" fmla="*/ 3 w 4"/>
                <a:gd name="T3" fmla="*/ 6 h 6"/>
                <a:gd name="T4" fmla="*/ 0 w 4"/>
                <a:gd name="T5" fmla="*/ 4 h 6"/>
                <a:gd name="T6" fmla="*/ 1 w 4"/>
                <a:gd name="T7" fmla="*/ 1 h 6"/>
                <a:gd name="T8" fmla="*/ 3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4" y="4"/>
                    <a:pt x="4" y="5"/>
                    <a:pt x="3" y="6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 userDrawn="1"/>
          </p:nvSpPr>
          <p:spPr bwMode="auto">
            <a:xfrm>
              <a:off x="11174413" y="6315075"/>
              <a:ext cx="26988" cy="39688"/>
            </a:xfrm>
            <a:custGeom>
              <a:avLst/>
              <a:gdLst>
                <a:gd name="T0" fmla="*/ 3 w 4"/>
                <a:gd name="T1" fmla="*/ 2 h 6"/>
                <a:gd name="T2" fmla="*/ 3 w 4"/>
                <a:gd name="T3" fmla="*/ 5 h 6"/>
                <a:gd name="T4" fmla="*/ 1 w 4"/>
                <a:gd name="T5" fmla="*/ 4 h 6"/>
                <a:gd name="T6" fmla="*/ 1 w 4"/>
                <a:gd name="T7" fmla="*/ 0 h 6"/>
                <a:gd name="T8" fmla="*/ 3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 userDrawn="1"/>
          </p:nvSpPr>
          <p:spPr bwMode="auto">
            <a:xfrm>
              <a:off x="11106150" y="6369050"/>
              <a:ext cx="14288" cy="2063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 userDrawn="1"/>
          </p:nvSpPr>
          <p:spPr bwMode="auto">
            <a:xfrm>
              <a:off x="11187113" y="6389688"/>
              <a:ext cx="20638" cy="19050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1 w 3"/>
                <a:gd name="T5" fmla="*/ 2 h 3"/>
                <a:gd name="T6" fmla="*/ 1 w 3"/>
                <a:gd name="T7" fmla="*/ 0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1"/>
            <p:cNvSpPr/>
            <p:nvPr userDrawn="1"/>
          </p:nvSpPr>
          <p:spPr bwMode="auto">
            <a:xfrm>
              <a:off x="11139488" y="6281738"/>
              <a:ext cx="14288" cy="190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2"/>
            <p:cNvSpPr/>
            <p:nvPr userDrawn="1"/>
          </p:nvSpPr>
          <p:spPr bwMode="auto">
            <a:xfrm>
              <a:off x="11255375" y="6308725"/>
              <a:ext cx="12700" cy="19050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70" name="图片 46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077" y="-30627"/>
            <a:ext cx="2361038" cy="3327400"/>
          </a:xfrm>
          <a:prstGeom prst="rect">
            <a:avLst/>
          </a:prstGeom>
        </p:spPr>
      </p:pic>
      <p:pic>
        <p:nvPicPr>
          <p:cNvPr id="471" name="图片 47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796146" y="11719"/>
            <a:ext cx="2361038" cy="3327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744" t="25618" r="43828" b="4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5360276" y="621898"/>
            <a:ext cx="5587787" cy="5614204"/>
          </a:xfrm>
          <a:prstGeom prst="roundRect">
            <a:avLst>
              <a:gd name="adj" fmla="val 3129"/>
            </a:avLst>
          </a:prstGeom>
          <a:solidFill>
            <a:srgbClr val="FFFBF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9818" y="4737100"/>
            <a:ext cx="2272182" cy="2120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5863" y="5783001"/>
            <a:ext cx="495056" cy="495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/>
          <a:srcRect l="1" r="3884" b="35927"/>
          <a:stretch>
            <a:fillRect/>
          </a:stretch>
        </p:blipFill>
        <p:spPr>
          <a:xfrm>
            <a:off x="8366909" y="6045360"/>
            <a:ext cx="707643" cy="830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744" t="25618" r="43828" b="411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1935866"/>
            <a:ext cx="12192000" cy="2777924"/>
          </a:xfrm>
          <a:prstGeom prst="roundRect">
            <a:avLst>
              <a:gd name="adj" fmla="val 0"/>
            </a:avLst>
          </a:prstGeom>
          <a:solidFill>
            <a:srgbClr val="FFFBF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15" name="图片 4014"/>
          <p:cNvPicPr>
            <a:picLocks noChangeAspect="1"/>
          </p:cNvPicPr>
          <p:nvPr userDrawn="1"/>
        </p:nvPicPr>
        <p:blipFill rotWithShape="1">
          <a:blip r:embed="rId3"/>
          <a:srcRect l="5821"/>
          <a:stretch>
            <a:fillRect/>
          </a:stretch>
        </p:blipFill>
        <p:spPr>
          <a:xfrm flipH="1">
            <a:off x="8942034" y="1005230"/>
            <a:ext cx="3246107" cy="2113936"/>
          </a:xfrm>
          <a:prstGeom prst="rect">
            <a:avLst/>
          </a:prstGeom>
        </p:spPr>
      </p:pic>
      <p:pic>
        <p:nvPicPr>
          <p:cNvPr id="4016" name="图片 40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36" y="0"/>
            <a:ext cx="3884288" cy="4521200"/>
          </a:xfrm>
          <a:prstGeom prst="rect">
            <a:avLst/>
          </a:prstGeom>
        </p:spPr>
      </p:pic>
      <p:pic>
        <p:nvPicPr>
          <p:cNvPr id="1074" name="图片 107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347228" y="2777600"/>
            <a:ext cx="4777016" cy="4329256"/>
          </a:xfrm>
          <a:prstGeom prst="rect">
            <a:avLst/>
          </a:prstGeom>
        </p:spPr>
      </p:pic>
      <p:pic>
        <p:nvPicPr>
          <p:cNvPr id="1071" name="图片 107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277" y="525228"/>
            <a:ext cx="3580435" cy="559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9.png"/><Relationship Id="rId7" Type="http://schemas.openxmlformats.org/officeDocument/2006/relationships/tags" Target="../tags/tag5.xml"/><Relationship Id="rId6" Type="http://schemas.microsoft.com/office/2007/relationships/media" Target="../media/media2.wmv"/><Relationship Id="rId5" Type="http://schemas.openxmlformats.org/officeDocument/2006/relationships/video" Target="NULL" TargetMode="External"/><Relationship Id="rId4" Type="http://schemas.openxmlformats.org/officeDocument/2006/relationships/image" Target="../media/image5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microsoft.com/office/2007/relationships/media" Target="ppt/slides/ppt/slides/ppt/slides/ppt/media/audio1.wav" TargetMode="External"/><Relationship Id="rId3" Type="http://schemas.openxmlformats.org/officeDocument/2006/relationships/audio" Target="NULL" TargetMode="External"/><Relationship Id="rId2" Type="http://schemas.openxmlformats.org/officeDocument/2006/relationships/image" Target="../media/image4.GIF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4.GIF"/><Relationship Id="rId4" Type="http://schemas.openxmlformats.org/officeDocument/2006/relationships/image" Target="../media/image5.png"/><Relationship Id="rId3" Type="http://schemas.microsoft.com/office/2007/relationships/media" Target="ppt/slides/ppt/slides/ppt/slides/ppt/media/audio1.wav" TargetMode="External"/><Relationship Id="rId2" Type="http://schemas.openxmlformats.org/officeDocument/2006/relationships/audio" Target="NULL" TargetMode="External"/><Relationship Id="rId1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ppt/slides/ppt/slides/ppt/slides/ppt/media/audio1.wav" TargetMode="External"/><Relationship Id="rId8" Type="http://schemas.openxmlformats.org/officeDocument/2006/relationships/audio" Target="ppt/slides/ppt/slides/ppt/slides/ppt/media/audio1.wav" TargetMode="External"/><Relationship Id="rId7" Type="http://schemas.openxmlformats.org/officeDocument/2006/relationships/image" Target="../media/image5.png"/><Relationship Id="rId6" Type="http://schemas.microsoft.com/office/2007/relationships/media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4.GIF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microsoft.com/office/2007/relationships/media" Target="ppt/slides/ppt/slides/ppt/slides/ppt/media/audio1.wav" TargetMode="External"/><Relationship Id="rId3" Type="http://schemas.openxmlformats.org/officeDocument/2006/relationships/audio" Target="NULL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microsoft.com/office/2007/relationships/media" Target="ppt/slides/ppt/slides/ppt/slides/ppt/media/audio1.wav" TargetMode="External"/><Relationship Id="rId5" Type="http://schemas.openxmlformats.org/officeDocument/2006/relationships/image" Target="../media/image5.png"/><Relationship Id="rId4" Type="http://schemas.microsoft.com/office/2007/relationships/media" Target="ppt/slides/ppt/slides/ppt/slides/ppt/media/audio2.wav" TargetMode="External"/><Relationship Id="rId3" Type="http://schemas.openxmlformats.org/officeDocument/2006/relationships/audio" Target="NULL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audio1.wav"/><Relationship Id="rId8" Type="http://schemas.openxmlformats.org/officeDocument/2006/relationships/audio" Target="../media/audio1.wav"/><Relationship Id="rId7" Type="http://schemas.openxmlformats.org/officeDocument/2006/relationships/image" Target="../media/image5.png"/><Relationship Id="rId6" Type="http://schemas.microsoft.com/office/2007/relationships/media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7.png"/><Relationship Id="rId3" Type="http://schemas.openxmlformats.org/officeDocument/2006/relationships/tags" Target="../tags/tag4.xml"/><Relationship Id="rId2" Type="http://schemas.openxmlformats.org/officeDocument/2006/relationships/image" Target="../media/image4.GIF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85" y="-64770"/>
            <a:ext cx="3774440" cy="3774440"/>
          </a:xfrm>
          <a:prstGeom prst="rect">
            <a:avLst/>
          </a:prstGeom>
        </p:spPr>
      </p:pic>
      <p:pic>
        <p:nvPicPr>
          <p:cNvPr id="7" name="图片 6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705" y="2937510"/>
            <a:ext cx="4296410" cy="4296410"/>
          </a:xfrm>
          <a:prstGeom prst="rect">
            <a:avLst/>
          </a:prstGeom>
        </p:spPr>
      </p:pic>
      <p:grpSp>
        <p:nvGrpSpPr>
          <p:cNvPr id="275" name="组合 274"/>
          <p:cNvGrpSpPr/>
          <p:nvPr/>
        </p:nvGrpSpPr>
        <p:grpSpPr>
          <a:xfrm>
            <a:off x="8320703" y="1310011"/>
            <a:ext cx="542925" cy="569838"/>
            <a:chOff x="5240338" y="4075636"/>
            <a:chExt cx="736600" cy="773113"/>
          </a:xfrm>
        </p:grpSpPr>
        <p:sp>
          <p:nvSpPr>
            <p:cNvPr id="8" name="Freeform 206"/>
            <p:cNvSpPr/>
            <p:nvPr/>
          </p:nvSpPr>
          <p:spPr bwMode="auto">
            <a:xfrm>
              <a:off x="5240338" y="4678886"/>
              <a:ext cx="736600" cy="169863"/>
            </a:xfrm>
            <a:custGeom>
              <a:avLst/>
              <a:gdLst>
                <a:gd name="T0" fmla="*/ 33 w 174"/>
                <a:gd name="T1" fmla="*/ 12 h 40"/>
                <a:gd name="T2" fmla="*/ 4 w 174"/>
                <a:gd name="T3" fmla="*/ 24 h 40"/>
                <a:gd name="T4" fmla="*/ 20 w 174"/>
                <a:gd name="T5" fmla="*/ 35 h 40"/>
                <a:gd name="T6" fmla="*/ 86 w 174"/>
                <a:gd name="T7" fmla="*/ 37 h 40"/>
                <a:gd name="T8" fmla="*/ 133 w 174"/>
                <a:gd name="T9" fmla="*/ 33 h 40"/>
                <a:gd name="T10" fmla="*/ 167 w 174"/>
                <a:gd name="T11" fmla="*/ 30 h 40"/>
                <a:gd name="T12" fmla="*/ 156 w 174"/>
                <a:gd name="T13" fmla="*/ 17 h 40"/>
                <a:gd name="T14" fmla="*/ 116 w 174"/>
                <a:gd name="T15" fmla="*/ 6 h 40"/>
                <a:gd name="T16" fmla="*/ 33 w 174"/>
                <a:gd name="T17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0">
                  <a:moveTo>
                    <a:pt x="33" y="12"/>
                  </a:moveTo>
                  <a:cubicBezTo>
                    <a:pt x="33" y="12"/>
                    <a:pt x="8" y="19"/>
                    <a:pt x="4" y="24"/>
                  </a:cubicBezTo>
                  <a:cubicBezTo>
                    <a:pt x="0" y="29"/>
                    <a:pt x="7" y="34"/>
                    <a:pt x="20" y="35"/>
                  </a:cubicBezTo>
                  <a:cubicBezTo>
                    <a:pt x="34" y="37"/>
                    <a:pt x="73" y="34"/>
                    <a:pt x="86" y="37"/>
                  </a:cubicBezTo>
                  <a:cubicBezTo>
                    <a:pt x="99" y="40"/>
                    <a:pt x="124" y="36"/>
                    <a:pt x="133" y="33"/>
                  </a:cubicBezTo>
                  <a:cubicBezTo>
                    <a:pt x="142" y="29"/>
                    <a:pt x="161" y="33"/>
                    <a:pt x="167" y="30"/>
                  </a:cubicBezTo>
                  <a:cubicBezTo>
                    <a:pt x="174" y="26"/>
                    <a:pt x="174" y="20"/>
                    <a:pt x="156" y="17"/>
                  </a:cubicBezTo>
                  <a:cubicBezTo>
                    <a:pt x="139" y="14"/>
                    <a:pt x="134" y="6"/>
                    <a:pt x="116" y="6"/>
                  </a:cubicBezTo>
                  <a:cubicBezTo>
                    <a:pt x="97" y="7"/>
                    <a:pt x="70" y="0"/>
                    <a:pt x="33" y="12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5253038" y="4075636"/>
              <a:ext cx="614363" cy="733425"/>
              <a:chOff x="5253038" y="4075636"/>
              <a:chExt cx="614363" cy="733425"/>
            </a:xfrm>
          </p:grpSpPr>
          <p:sp>
            <p:nvSpPr>
              <p:cNvPr id="9" name="Freeform 207"/>
              <p:cNvSpPr/>
              <p:nvPr/>
            </p:nvSpPr>
            <p:spPr bwMode="auto">
              <a:xfrm>
                <a:off x="5257800" y="4215336"/>
                <a:ext cx="604838" cy="88900"/>
              </a:xfrm>
              <a:custGeom>
                <a:avLst/>
                <a:gdLst>
                  <a:gd name="T0" fmla="*/ 97 w 143"/>
                  <a:gd name="T1" fmla="*/ 5 h 21"/>
                  <a:gd name="T2" fmla="*/ 22 w 143"/>
                  <a:gd name="T3" fmla="*/ 11 h 21"/>
                  <a:gd name="T4" fmla="*/ 0 w 143"/>
                  <a:gd name="T5" fmla="*/ 14 h 21"/>
                  <a:gd name="T6" fmla="*/ 4 w 143"/>
                  <a:gd name="T7" fmla="*/ 16 h 21"/>
                  <a:gd name="T8" fmla="*/ 28 w 143"/>
                  <a:gd name="T9" fmla="*/ 20 h 21"/>
                  <a:gd name="T10" fmla="*/ 56 w 143"/>
                  <a:gd name="T11" fmla="*/ 19 h 21"/>
                  <a:gd name="T12" fmla="*/ 83 w 143"/>
                  <a:gd name="T13" fmla="*/ 18 h 21"/>
                  <a:gd name="T14" fmla="*/ 111 w 143"/>
                  <a:gd name="T15" fmla="*/ 19 h 21"/>
                  <a:gd name="T16" fmla="*/ 143 w 143"/>
                  <a:gd name="T17" fmla="*/ 5 h 21"/>
                  <a:gd name="T18" fmla="*/ 97 w 143"/>
                  <a:gd name="T1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21">
                    <a:moveTo>
                      <a:pt x="97" y="5"/>
                    </a:moveTo>
                    <a:cubicBezTo>
                      <a:pt x="78" y="0"/>
                      <a:pt x="34" y="6"/>
                      <a:pt x="22" y="11"/>
                    </a:cubicBezTo>
                    <a:cubicBezTo>
                      <a:pt x="13" y="14"/>
                      <a:pt x="4" y="14"/>
                      <a:pt x="0" y="14"/>
                    </a:cubicBezTo>
                    <a:cubicBezTo>
                      <a:pt x="0" y="15"/>
                      <a:pt x="2" y="15"/>
                      <a:pt x="4" y="16"/>
                    </a:cubicBezTo>
                    <a:cubicBezTo>
                      <a:pt x="10" y="16"/>
                      <a:pt x="22" y="19"/>
                      <a:pt x="28" y="20"/>
                    </a:cubicBezTo>
                    <a:cubicBezTo>
                      <a:pt x="34" y="21"/>
                      <a:pt x="50" y="21"/>
                      <a:pt x="56" y="19"/>
                    </a:cubicBezTo>
                    <a:cubicBezTo>
                      <a:pt x="63" y="16"/>
                      <a:pt x="76" y="17"/>
                      <a:pt x="83" y="18"/>
                    </a:cubicBezTo>
                    <a:cubicBezTo>
                      <a:pt x="89" y="20"/>
                      <a:pt x="100" y="21"/>
                      <a:pt x="111" y="19"/>
                    </a:cubicBezTo>
                    <a:cubicBezTo>
                      <a:pt x="121" y="16"/>
                      <a:pt x="140" y="10"/>
                      <a:pt x="143" y="5"/>
                    </a:cubicBezTo>
                    <a:cubicBezTo>
                      <a:pt x="132" y="10"/>
                      <a:pt x="112" y="9"/>
                      <a:pt x="97" y="5"/>
                    </a:cubicBezTo>
                    <a:close/>
                  </a:path>
                </a:pathLst>
              </a:custGeom>
              <a:solidFill>
                <a:srgbClr val="F2C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8"/>
              <p:cNvSpPr/>
              <p:nvPr/>
            </p:nvSpPr>
            <p:spPr bwMode="auto">
              <a:xfrm>
                <a:off x="5253038" y="4075636"/>
                <a:ext cx="614363" cy="200025"/>
              </a:xfrm>
              <a:custGeom>
                <a:avLst/>
                <a:gdLst>
                  <a:gd name="T0" fmla="*/ 125 w 145"/>
                  <a:gd name="T1" fmla="*/ 14 h 47"/>
                  <a:gd name="T2" fmla="*/ 77 w 145"/>
                  <a:gd name="T3" fmla="*/ 0 h 47"/>
                  <a:gd name="T4" fmla="*/ 26 w 145"/>
                  <a:gd name="T5" fmla="*/ 11 h 47"/>
                  <a:gd name="T6" fmla="*/ 3 w 145"/>
                  <a:gd name="T7" fmla="*/ 34 h 47"/>
                  <a:gd name="T8" fmla="*/ 1 w 145"/>
                  <a:gd name="T9" fmla="*/ 47 h 47"/>
                  <a:gd name="T10" fmla="*/ 23 w 145"/>
                  <a:gd name="T11" fmla="*/ 44 h 47"/>
                  <a:gd name="T12" fmla="*/ 98 w 145"/>
                  <a:gd name="T13" fmla="*/ 38 h 47"/>
                  <a:gd name="T14" fmla="*/ 144 w 145"/>
                  <a:gd name="T15" fmla="*/ 38 h 47"/>
                  <a:gd name="T16" fmla="*/ 145 w 145"/>
                  <a:gd name="T17" fmla="*/ 37 h 47"/>
                  <a:gd name="T18" fmla="*/ 125 w 145"/>
                  <a:gd name="T19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47">
                    <a:moveTo>
                      <a:pt x="125" y="14"/>
                    </a:moveTo>
                    <a:cubicBezTo>
                      <a:pt x="114" y="7"/>
                      <a:pt x="99" y="0"/>
                      <a:pt x="77" y="0"/>
                    </a:cubicBezTo>
                    <a:cubicBezTo>
                      <a:pt x="55" y="0"/>
                      <a:pt x="41" y="3"/>
                      <a:pt x="26" y="11"/>
                    </a:cubicBezTo>
                    <a:cubicBezTo>
                      <a:pt x="26" y="11"/>
                      <a:pt x="7" y="21"/>
                      <a:pt x="3" y="34"/>
                    </a:cubicBezTo>
                    <a:cubicBezTo>
                      <a:pt x="1" y="41"/>
                      <a:pt x="0" y="45"/>
                      <a:pt x="1" y="47"/>
                    </a:cubicBezTo>
                    <a:cubicBezTo>
                      <a:pt x="5" y="47"/>
                      <a:pt x="14" y="47"/>
                      <a:pt x="23" y="44"/>
                    </a:cubicBezTo>
                    <a:cubicBezTo>
                      <a:pt x="35" y="39"/>
                      <a:pt x="79" y="33"/>
                      <a:pt x="98" y="38"/>
                    </a:cubicBezTo>
                    <a:cubicBezTo>
                      <a:pt x="113" y="42"/>
                      <a:pt x="133" y="43"/>
                      <a:pt x="144" y="38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4"/>
                      <a:pt x="136" y="22"/>
                      <a:pt x="125" y="14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9"/>
              <p:cNvSpPr/>
              <p:nvPr/>
            </p:nvSpPr>
            <p:spPr bwMode="auto">
              <a:xfrm>
                <a:off x="5405438" y="4266136"/>
                <a:ext cx="309563" cy="527050"/>
              </a:xfrm>
              <a:custGeom>
                <a:avLst/>
                <a:gdLst>
                  <a:gd name="T0" fmla="*/ 16 w 73"/>
                  <a:gd name="T1" fmla="*/ 8 h 124"/>
                  <a:gd name="T2" fmla="*/ 17 w 73"/>
                  <a:gd name="T3" fmla="*/ 22 h 124"/>
                  <a:gd name="T4" fmla="*/ 11 w 73"/>
                  <a:gd name="T5" fmla="*/ 56 h 124"/>
                  <a:gd name="T6" fmla="*/ 9 w 73"/>
                  <a:gd name="T7" fmla="*/ 110 h 124"/>
                  <a:gd name="T8" fmla="*/ 72 w 73"/>
                  <a:gd name="T9" fmla="*/ 97 h 124"/>
                  <a:gd name="T10" fmla="*/ 62 w 73"/>
                  <a:gd name="T11" fmla="*/ 50 h 124"/>
                  <a:gd name="T12" fmla="*/ 54 w 73"/>
                  <a:gd name="T13" fmla="*/ 6 h 124"/>
                  <a:gd name="T14" fmla="*/ 16 w 73"/>
                  <a:gd name="T15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24">
                    <a:moveTo>
                      <a:pt x="16" y="8"/>
                    </a:moveTo>
                    <a:cubicBezTo>
                      <a:pt x="16" y="8"/>
                      <a:pt x="17" y="13"/>
                      <a:pt x="17" y="22"/>
                    </a:cubicBezTo>
                    <a:cubicBezTo>
                      <a:pt x="17" y="31"/>
                      <a:pt x="15" y="45"/>
                      <a:pt x="11" y="56"/>
                    </a:cubicBezTo>
                    <a:cubicBezTo>
                      <a:pt x="6" y="68"/>
                      <a:pt x="0" y="95"/>
                      <a:pt x="9" y="110"/>
                    </a:cubicBezTo>
                    <a:cubicBezTo>
                      <a:pt x="18" y="124"/>
                      <a:pt x="73" y="122"/>
                      <a:pt x="72" y="97"/>
                    </a:cubicBezTo>
                    <a:cubicBezTo>
                      <a:pt x="72" y="72"/>
                      <a:pt x="69" y="66"/>
                      <a:pt x="62" y="50"/>
                    </a:cubicBezTo>
                    <a:cubicBezTo>
                      <a:pt x="55" y="33"/>
                      <a:pt x="54" y="19"/>
                      <a:pt x="54" y="6"/>
                    </a:cubicBezTo>
                    <a:cubicBezTo>
                      <a:pt x="54" y="6"/>
                      <a:pt x="33" y="0"/>
                      <a:pt x="16" y="8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0"/>
              <p:cNvSpPr/>
              <p:nvPr/>
            </p:nvSpPr>
            <p:spPr bwMode="auto">
              <a:xfrm>
                <a:off x="5595938" y="4516961"/>
                <a:ext cx="261938" cy="190500"/>
              </a:xfrm>
              <a:custGeom>
                <a:avLst/>
                <a:gdLst>
                  <a:gd name="T0" fmla="*/ 13 w 62"/>
                  <a:gd name="T1" fmla="*/ 32 h 45"/>
                  <a:gd name="T2" fmla="*/ 3 w 62"/>
                  <a:gd name="T3" fmla="*/ 26 h 45"/>
                  <a:gd name="T4" fmla="*/ 10 w 62"/>
                  <a:gd name="T5" fmla="*/ 7 h 45"/>
                  <a:gd name="T6" fmla="*/ 42 w 62"/>
                  <a:gd name="T7" fmla="*/ 5 h 45"/>
                  <a:gd name="T8" fmla="*/ 61 w 62"/>
                  <a:gd name="T9" fmla="*/ 28 h 45"/>
                  <a:gd name="T10" fmla="*/ 49 w 62"/>
                  <a:gd name="T11" fmla="*/ 43 h 45"/>
                  <a:gd name="T12" fmla="*/ 13 w 62"/>
                  <a:gd name="T13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13" y="32"/>
                    </a:moveTo>
                    <a:cubicBezTo>
                      <a:pt x="13" y="32"/>
                      <a:pt x="7" y="32"/>
                      <a:pt x="3" y="26"/>
                    </a:cubicBezTo>
                    <a:cubicBezTo>
                      <a:pt x="0" y="20"/>
                      <a:pt x="4" y="12"/>
                      <a:pt x="10" y="7"/>
                    </a:cubicBezTo>
                    <a:cubicBezTo>
                      <a:pt x="16" y="2"/>
                      <a:pt x="32" y="0"/>
                      <a:pt x="42" y="5"/>
                    </a:cubicBezTo>
                    <a:cubicBezTo>
                      <a:pt x="52" y="9"/>
                      <a:pt x="61" y="17"/>
                      <a:pt x="61" y="28"/>
                    </a:cubicBezTo>
                    <a:cubicBezTo>
                      <a:pt x="62" y="39"/>
                      <a:pt x="54" y="45"/>
                      <a:pt x="49" y="43"/>
                    </a:cubicBezTo>
                    <a:cubicBezTo>
                      <a:pt x="43" y="42"/>
                      <a:pt x="40" y="27"/>
                      <a:pt x="13" y="32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1"/>
              <p:cNvSpPr/>
              <p:nvPr/>
            </p:nvSpPr>
            <p:spPr bwMode="auto">
              <a:xfrm>
                <a:off x="5608638" y="4623323"/>
                <a:ext cx="195263" cy="185738"/>
              </a:xfrm>
              <a:custGeom>
                <a:avLst/>
                <a:gdLst>
                  <a:gd name="T0" fmla="*/ 10 w 46"/>
                  <a:gd name="T1" fmla="*/ 7 h 44"/>
                  <a:gd name="T2" fmla="*/ 8 w 46"/>
                  <a:gd name="T3" fmla="*/ 15 h 44"/>
                  <a:gd name="T4" fmla="*/ 5 w 46"/>
                  <a:gd name="T5" fmla="*/ 37 h 44"/>
                  <a:gd name="T6" fmla="*/ 40 w 46"/>
                  <a:gd name="T7" fmla="*/ 40 h 44"/>
                  <a:gd name="T8" fmla="*/ 43 w 46"/>
                  <a:gd name="T9" fmla="*/ 22 h 44"/>
                  <a:gd name="T10" fmla="*/ 43 w 46"/>
                  <a:gd name="T11" fmla="*/ 15 h 44"/>
                  <a:gd name="T12" fmla="*/ 10 w 46"/>
                  <a:gd name="T13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4">
                    <a:moveTo>
                      <a:pt x="10" y="7"/>
                    </a:moveTo>
                    <a:cubicBezTo>
                      <a:pt x="10" y="7"/>
                      <a:pt x="10" y="10"/>
                      <a:pt x="8" y="15"/>
                    </a:cubicBezTo>
                    <a:cubicBezTo>
                      <a:pt x="6" y="20"/>
                      <a:pt x="0" y="29"/>
                      <a:pt x="5" y="37"/>
                    </a:cubicBezTo>
                    <a:cubicBezTo>
                      <a:pt x="10" y="44"/>
                      <a:pt x="34" y="44"/>
                      <a:pt x="40" y="40"/>
                    </a:cubicBezTo>
                    <a:cubicBezTo>
                      <a:pt x="46" y="36"/>
                      <a:pt x="43" y="26"/>
                      <a:pt x="43" y="22"/>
                    </a:cubicBezTo>
                    <a:cubicBezTo>
                      <a:pt x="42" y="18"/>
                      <a:pt x="44" y="16"/>
                      <a:pt x="43" y="15"/>
                    </a:cubicBezTo>
                    <a:cubicBezTo>
                      <a:pt x="42" y="14"/>
                      <a:pt x="31" y="0"/>
                      <a:pt x="10" y="7"/>
                    </a:cubicBezTo>
                    <a:close/>
                  </a:path>
                </a:pathLst>
              </a:custGeom>
              <a:solidFill>
                <a:srgbClr val="F2C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2"/>
              <p:cNvSpPr/>
              <p:nvPr/>
            </p:nvSpPr>
            <p:spPr bwMode="auto">
              <a:xfrm>
                <a:off x="5316538" y="4601098"/>
                <a:ext cx="182563" cy="192088"/>
              </a:xfrm>
              <a:custGeom>
                <a:avLst/>
                <a:gdLst>
                  <a:gd name="T0" fmla="*/ 11 w 43"/>
                  <a:gd name="T1" fmla="*/ 9 h 45"/>
                  <a:gd name="T2" fmla="*/ 26 w 43"/>
                  <a:gd name="T3" fmla="*/ 23 h 45"/>
                  <a:gd name="T4" fmla="*/ 0 w 43"/>
                  <a:gd name="T5" fmla="*/ 20 h 45"/>
                  <a:gd name="T6" fmla="*/ 20 w 43"/>
                  <a:gd name="T7" fmla="*/ 26 h 45"/>
                  <a:gd name="T8" fmla="*/ 5 w 43"/>
                  <a:gd name="T9" fmla="*/ 28 h 45"/>
                  <a:gd name="T10" fmla="*/ 22 w 43"/>
                  <a:gd name="T11" fmla="*/ 40 h 45"/>
                  <a:gd name="T12" fmla="*/ 42 w 43"/>
                  <a:gd name="T13" fmla="*/ 39 h 45"/>
                  <a:gd name="T14" fmla="*/ 11 w 43"/>
                  <a:gd name="T15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5">
                    <a:moveTo>
                      <a:pt x="11" y="9"/>
                    </a:moveTo>
                    <a:cubicBezTo>
                      <a:pt x="11" y="9"/>
                      <a:pt x="25" y="12"/>
                      <a:pt x="26" y="23"/>
                    </a:cubicBezTo>
                    <a:cubicBezTo>
                      <a:pt x="26" y="23"/>
                      <a:pt x="19" y="6"/>
                      <a:pt x="0" y="20"/>
                    </a:cubicBezTo>
                    <a:cubicBezTo>
                      <a:pt x="0" y="20"/>
                      <a:pt x="15" y="18"/>
                      <a:pt x="20" y="26"/>
                    </a:cubicBezTo>
                    <a:cubicBezTo>
                      <a:pt x="20" y="26"/>
                      <a:pt x="12" y="21"/>
                      <a:pt x="5" y="28"/>
                    </a:cubicBezTo>
                    <a:cubicBezTo>
                      <a:pt x="5" y="28"/>
                      <a:pt x="16" y="26"/>
                      <a:pt x="22" y="40"/>
                    </a:cubicBezTo>
                    <a:cubicBezTo>
                      <a:pt x="24" y="45"/>
                      <a:pt x="42" y="44"/>
                      <a:pt x="42" y="39"/>
                    </a:cubicBezTo>
                    <a:cubicBezTo>
                      <a:pt x="43" y="34"/>
                      <a:pt x="36" y="0"/>
                      <a:pt x="11" y="9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9785044" y="2548358"/>
            <a:ext cx="746126" cy="758193"/>
            <a:chOff x="9128125" y="3299348"/>
            <a:chExt cx="1177925" cy="1196975"/>
          </a:xfrm>
        </p:grpSpPr>
        <p:sp>
          <p:nvSpPr>
            <p:cNvPr id="120" name="Freeform 72"/>
            <p:cNvSpPr/>
            <p:nvPr/>
          </p:nvSpPr>
          <p:spPr bwMode="auto">
            <a:xfrm>
              <a:off x="9128125" y="3299348"/>
              <a:ext cx="1177925" cy="1039813"/>
            </a:xfrm>
            <a:custGeom>
              <a:avLst/>
              <a:gdLst>
                <a:gd name="T0" fmla="*/ 115 w 278"/>
                <a:gd name="T1" fmla="*/ 176 h 245"/>
                <a:gd name="T2" fmla="*/ 93 w 278"/>
                <a:gd name="T3" fmla="*/ 190 h 245"/>
                <a:gd name="T4" fmla="*/ 73 w 278"/>
                <a:gd name="T5" fmla="*/ 192 h 245"/>
                <a:gd name="T6" fmla="*/ 39 w 278"/>
                <a:gd name="T7" fmla="*/ 192 h 245"/>
                <a:gd name="T8" fmla="*/ 55 w 278"/>
                <a:gd name="T9" fmla="*/ 166 h 245"/>
                <a:gd name="T10" fmla="*/ 14 w 278"/>
                <a:gd name="T11" fmla="*/ 150 h 245"/>
                <a:gd name="T12" fmla="*/ 25 w 278"/>
                <a:gd name="T13" fmla="*/ 141 h 245"/>
                <a:gd name="T14" fmla="*/ 13 w 278"/>
                <a:gd name="T15" fmla="*/ 128 h 245"/>
                <a:gd name="T16" fmla="*/ 14 w 278"/>
                <a:gd name="T17" fmla="*/ 117 h 245"/>
                <a:gd name="T18" fmla="*/ 0 w 278"/>
                <a:gd name="T19" fmla="*/ 101 h 245"/>
                <a:gd name="T20" fmla="*/ 24 w 278"/>
                <a:gd name="T21" fmla="*/ 105 h 245"/>
                <a:gd name="T22" fmla="*/ 49 w 278"/>
                <a:gd name="T23" fmla="*/ 103 h 245"/>
                <a:gd name="T24" fmla="*/ 25 w 278"/>
                <a:gd name="T25" fmla="*/ 55 h 245"/>
                <a:gd name="T26" fmla="*/ 39 w 278"/>
                <a:gd name="T27" fmla="*/ 63 h 245"/>
                <a:gd name="T28" fmla="*/ 45 w 278"/>
                <a:gd name="T29" fmla="*/ 37 h 245"/>
                <a:gd name="T30" fmla="*/ 53 w 278"/>
                <a:gd name="T31" fmla="*/ 9 h 245"/>
                <a:gd name="T32" fmla="*/ 74 w 278"/>
                <a:gd name="T33" fmla="*/ 22 h 245"/>
                <a:gd name="T34" fmla="*/ 97 w 278"/>
                <a:gd name="T35" fmla="*/ 24 h 245"/>
                <a:gd name="T36" fmla="*/ 111 w 278"/>
                <a:gd name="T37" fmla="*/ 48 h 245"/>
                <a:gd name="T38" fmla="*/ 115 w 278"/>
                <a:gd name="T39" fmla="*/ 66 h 245"/>
                <a:gd name="T40" fmla="*/ 138 w 278"/>
                <a:gd name="T41" fmla="*/ 11 h 245"/>
                <a:gd name="T42" fmla="*/ 157 w 278"/>
                <a:gd name="T43" fmla="*/ 29 h 245"/>
                <a:gd name="T44" fmla="*/ 167 w 278"/>
                <a:gd name="T45" fmla="*/ 20 h 245"/>
                <a:gd name="T46" fmla="*/ 178 w 278"/>
                <a:gd name="T47" fmla="*/ 12 h 245"/>
                <a:gd name="T48" fmla="*/ 203 w 278"/>
                <a:gd name="T49" fmla="*/ 0 h 245"/>
                <a:gd name="T50" fmla="*/ 206 w 278"/>
                <a:gd name="T51" fmla="*/ 29 h 245"/>
                <a:gd name="T52" fmla="*/ 209 w 278"/>
                <a:gd name="T53" fmla="*/ 55 h 245"/>
                <a:gd name="T54" fmla="*/ 231 w 278"/>
                <a:gd name="T55" fmla="*/ 53 h 245"/>
                <a:gd name="T56" fmla="*/ 197 w 278"/>
                <a:gd name="T57" fmla="*/ 103 h 245"/>
                <a:gd name="T58" fmla="*/ 242 w 278"/>
                <a:gd name="T59" fmla="*/ 92 h 245"/>
                <a:gd name="T60" fmla="*/ 257 w 278"/>
                <a:gd name="T61" fmla="*/ 107 h 245"/>
                <a:gd name="T62" fmla="*/ 260 w 278"/>
                <a:gd name="T63" fmla="*/ 113 h 245"/>
                <a:gd name="T64" fmla="*/ 278 w 278"/>
                <a:gd name="T65" fmla="*/ 113 h 245"/>
                <a:gd name="T66" fmla="*/ 261 w 278"/>
                <a:gd name="T67" fmla="*/ 139 h 245"/>
                <a:gd name="T68" fmla="*/ 242 w 278"/>
                <a:gd name="T69" fmla="*/ 155 h 245"/>
                <a:gd name="T70" fmla="*/ 259 w 278"/>
                <a:gd name="T71" fmla="*/ 173 h 245"/>
                <a:gd name="T72" fmla="*/ 238 w 278"/>
                <a:gd name="T73" fmla="*/ 175 h 245"/>
                <a:gd name="T74" fmla="*/ 209 w 278"/>
                <a:gd name="T75" fmla="*/ 186 h 245"/>
                <a:gd name="T76" fmla="*/ 238 w 278"/>
                <a:gd name="T77" fmla="*/ 228 h 245"/>
                <a:gd name="T78" fmla="*/ 187 w 278"/>
                <a:gd name="T79" fmla="*/ 234 h 245"/>
                <a:gd name="T80" fmla="*/ 158 w 278"/>
                <a:gd name="T81" fmla="*/ 218 h 245"/>
                <a:gd name="T82" fmla="*/ 151 w 278"/>
                <a:gd name="T83" fmla="*/ 245 h 245"/>
                <a:gd name="T84" fmla="*/ 122 w 278"/>
                <a:gd name="T85" fmla="*/ 208 h 245"/>
                <a:gd name="T86" fmla="*/ 115 w 278"/>
                <a:gd name="T87" fmla="*/ 17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245">
                  <a:moveTo>
                    <a:pt x="115" y="176"/>
                  </a:moveTo>
                  <a:cubicBezTo>
                    <a:pt x="115" y="176"/>
                    <a:pt x="101" y="179"/>
                    <a:pt x="93" y="190"/>
                  </a:cubicBezTo>
                  <a:cubicBezTo>
                    <a:pt x="93" y="190"/>
                    <a:pt x="85" y="182"/>
                    <a:pt x="73" y="192"/>
                  </a:cubicBezTo>
                  <a:cubicBezTo>
                    <a:pt x="73" y="192"/>
                    <a:pt x="55" y="185"/>
                    <a:pt x="39" y="192"/>
                  </a:cubicBezTo>
                  <a:cubicBezTo>
                    <a:pt x="39" y="192"/>
                    <a:pt x="55" y="181"/>
                    <a:pt x="55" y="166"/>
                  </a:cubicBezTo>
                  <a:cubicBezTo>
                    <a:pt x="56" y="152"/>
                    <a:pt x="19" y="150"/>
                    <a:pt x="14" y="150"/>
                  </a:cubicBezTo>
                  <a:cubicBezTo>
                    <a:pt x="14" y="150"/>
                    <a:pt x="25" y="149"/>
                    <a:pt x="25" y="141"/>
                  </a:cubicBezTo>
                  <a:cubicBezTo>
                    <a:pt x="25" y="133"/>
                    <a:pt x="13" y="128"/>
                    <a:pt x="13" y="128"/>
                  </a:cubicBezTo>
                  <a:cubicBezTo>
                    <a:pt x="13" y="128"/>
                    <a:pt x="22" y="126"/>
                    <a:pt x="14" y="117"/>
                  </a:cubicBezTo>
                  <a:cubicBezTo>
                    <a:pt x="7" y="109"/>
                    <a:pt x="0" y="104"/>
                    <a:pt x="0" y="101"/>
                  </a:cubicBezTo>
                  <a:cubicBezTo>
                    <a:pt x="0" y="101"/>
                    <a:pt x="21" y="114"/>
                    <a:pt x="24" y="105"/>
                  </a:cubicBezTo>
                  <a:cubicBezTo>
                    <a:pt x="24" y="105"/>
                    <a:pt x="43" y="109"/>
                    <a:pt x="49" y="103"/>
                  </a:cubicBezTo>
                  <a:cubicBezTo>
                    <a:pt x="55" y="97"/>
                    <a:pt x="24" y="69"/>
                    <a:pt x="25" y="55"/>
                  </a:cubicBezTo>
                  <a:cubicBezTo>
                    <a:pt x="25" y="55"/>
                    <a:pt x="26" y="63"/>
                    <a:pt x="39" y="63"/>
                  </a:cubicBezTo>
                  <a:cubicBezTo>
                    <a:pt x="52" y="62"/>
                    <a:pt x="51" y="44"/>
                    <a:pt x="45" y="37"/>
                  </a:cubicBezTo>
                  <a:cubicBezTo>
                    <a:pt x="45" y="37"/>
                    <a:pt x="63" y="46"/>
                    <a:pt x="53" y="9"/>
                  </a:cubicBezTo>
                  <a:cubicBezTo>
                    <a:pt x="53" y="9"/>
                    <a:pt x="64" y="28"/>
                    <a:pt x="74" y="22"/>
                  </a:cubicBezTo>
                  <a:cubicBezTo>
                    <a:pt x="74" y="22"/>
                    <a:pt x="87" y="39"/>
                    <a:pt x="97" y="24"/>
                  </a:cubicBezTo>
                  <a:cubicBezTo>
                    <a:pt x="97" y="24"/>
                    <a:pt x="92" y="45"/>
                    <a:pt x="111" y="48"/>
                  </a:cubicBezTo>
                  <a:cubicBezTo>
                    <a:pt x="111" y="48"/>
                    <a:pt x="107" y="65"/>
                    <a:pt x="115" y="66"/>
                  </a:cubicBezTo>
                  <a:cubicBezTo>
                    <a:pt x="123" y="67"/>
                    <a:pt x="141" y="36"/>
                    <a:pt x="138" y="11"/>
                  </a:cubicBezTo>
                  <a:cubicBezTo>
                    <a:pt x="138" y="11"/>
                    <a:pt x="145" y="29"/>
                    <a:pt x="157" y="29"/>
                  </a:cubicBezTo>
                  <a:cubicBezTo>
                    <a:pt x="168" y="29"/>
                    <a:pt x="167" y="20"/>
                    <a:pt x="167" y="20"/>
                  </a:cubicBezTo>
                  <a:cubicBezTo>
                    <a:pt x="167" y="20"/>
                    <a:pt x="174" y="25"/>
                    <a:pt x="178" y="12"/>
                  </a:cubicBezTo>
                  <a:cubicBezTo>
                    <a:pt x="178" y="12"/>
                    <a:pt x="188" y="26"/>
                    <a:pt x="203" y="0"/>
                  </a:cubicBezTo>
                  <a:cubicBezTo>
                    <a:pt x="203" y="0"/>
                    <a:pt x="191" y="28"/>
                    <a:pt x="206" y="29"/>
                  </a:cubicBezTo>
                  <a:cubicBezTo>
                    <a:pt x="206" y="29"/>
                    <a:pt x="195" y="48"/>
                    <a:pt x="209" y="55"/>
                  </a:cubicBezTo>
                  <a:cubicBezTo>
                    <a:pt x="223" y="61"/>
                    <a:pt x="231" y="53"/>
                    <a:pt x="231" y="53"/>
                  </a:cubicBezTo>
                  <a:cubicBezTo>
                    <a:pt x="231" y="53"/>
                    <a:pt x="191" y="86"/>
                    <a:pt x="197" y="103"/>
                  </a:cubicBezTo>
                  <a:cubicBezTo>
                    <a:pt x="202" y="120"/>
                    <a:pt x="242" y="92"/>
                    <a:pt x="242" y="92"/>
                  </a:cubicBezTo>
                  <a:cubicBezTo>
                    <a:pt x="242" y="92"/>
                    <a:pt x="232" y="113"/>
                    <a:pt x="257" y="107"/>
                  </a:cubicBezTo>
                  <a:cubicBezTo>
                    <a:pt x="257" y="107"/>
                    <a:pt x="252" y="112"/>
                    <a:pt x="260" y="113"/>
                  </a:cubicBezTo>
                  <a:cubicBezTo>
                    <a:pt x="267" y="115"/>
                    <a:pt x="278" y="113"/>
                    <a:pt x="278" y="113"/>
                  </a:cubicBezTo>
                  <a:cubicBezTo>
                    <a:pt x="278" y="113"/>
                    <a:pt x="249" y="130"/>
                    <a:pt x="261" y="139"/>
                  </a:cubicBezTo>
                  <a:cubicBezTo>
                    <a:pt x="261" y="139"/>
                    <a:pt x="242" y="141"/>
                    <a:pt x="242" y="155"/>
                  </a:cubicBezTo>
                  <a:cubicBezTo>
                    <a:pt x="242" y="168"/>
                    <a:pt x="259" y="173"/>
                    <a:pt x="259" y="173"/>
                  </a:cubicBezTo>
                  <a:cubicBezTo>
                    <a:pt x="259" y="173"/>
                    <a:pt x="241" y="170"/>
                    <a:pt x="238" y="175"/>
                  </a:cubicBezTo>
                  <a:cubicBezTo>
                    <a:pt x="238" y="175"/>
                    <a:pt x="209" y="175"/>
                    <a:pt x="209" y="186"/>
                  </a:cubicBezTo>
                  <a:cubicBezTo>
                    <a:pt x="209" y="197"/>
                    <a:pt x="222" y="220"/>
                    <a:pt x="238" y="228"/>
                  </a:cubicBezTo>
                  <a:cubicBezTo>
                    <a:pt x="238" y="228"/>
                    <a:pt x="186" y="208"/>
                    <a:pt x="187" y="234"/>
                  </a:cubicBezTo>
                  <a:cubicBezTo>
                    <a:pt x="187" y="234"/>
                    <a:pt x="174" y="214"/>
                    <a:pt x="158" y="218"/>
                  </a:cubicBezTo>
                  <a:cubicBezTo>
                    <a:pt x="142" y="222"/>
                    <a:pt x="151" y="245"/>
                    <a:pt x="151" y="245"/>
                  </a:cubicBezTo>
                  <a:cubicBezTo>
                    <a:pt x="151" y="245"/>
                    <a:pt x="133" y="195"/>
                    <a:pt x="122" y="208"/>
                  </a:cubicBezTo>
                  <a:cubicBezTo>
                    <a:pt x="122" y="208"/>
                    <a:pt x="124" y="177"/>
                    <a:pt x="115" y="176"/>
                  </a:cubicBezTo>
                  <a:close/>
                </a:path>
              </a:pathLst>
            </a:custGeom>
            <a:solidFill>
              <a:srgbClr val="F2C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3"/>
            <p:cNvSpPr/>
            <p:nvPr/>
          </p:nvSpPr>
          <p:spPr bwMode="auto">
            <a:xfrm>
              <a:off x="9437688" y="3502548"/>
              <a:ext cx="423863" cy="993775"/>
            </a:xfrm>
            <a:custGeom>
              <a:avLst/>
              <a:gdLst>
                <a:gd name="T0" fmla="*/ 100 w 100"/>
                <a:gd name="T1" fmla="*/ 0 h 234"/>
                <a:gd name="T2" fmla="*/ 0 w 100"/>
                <a:gd name="T3" fmla="*/ 229 h 234"/>
                <a:gd name="T4" fmla="*/ 6 w 100"/>
                <a:gd name="T5" fmla="*/ 234 h 234"/>
                <a:gd name="T6" fmla="*/ 100 w 100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34">
                  <a:moveTo>
                    <a:pt x="100" y="0"/>
                  </a:moveTo>
                  <a:cubicBezTo>
                    <a:pt x="100" y="0"/>
                    <a:pt x="15" y="164"/>
                    <a:pt x="0" y="229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6" y="234"/>
                    <a:pt x="36" y="145"/>
                    <a:pt x="100" y="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4"/>
            <p:cNvSpPr/>
            <p:nvPr/>
          </p:nvSpPr>
          <p:spPr bwMode="auto">
            <a:xfrm>
              <a:off x="9421813" y="3561286"/>
              <a:ext cx="223838" cy="468313"/>
            </a:xfrm>
            <a:custGeom>
              <a:avLst/>
              <a:gdLst>
                <a:gd name="T0" fmla="*/ 53 w 53"/>
                <a:gd name="T1" fmla="*/ 100 h 110"/>
                <a:gd name="T2" fmla="*/ 0 w 53"/>
                <a:gd name="T3" fmla="*/ 0 h 110"/>
                <a:gd name="T4" fmla="*/ 47 w 53"/>
                <a:gd name="T5" fmla="*/ 108 h 110"/>
                <a:gd name="T6" fmla="*/ 53 w 53"/>
                <a:gd name="T7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0">
                  <a:moveTo>
                    <a:pt x="53" y="1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6" y="105"/>
                    <a:pt x="47" y="108"/>
                  </a:cubicBezTo>
                  <a:cubicBezTo>
                    <a:pt x="48" y="110"/>
                    <a:pt x="53" y="100"/>
                    <a:pt x="53" y="10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5"/>
            <p:cNvSpPr/>
            <p:nvPr/>
          </p:nvSpPr>
          <p:spPr bwMode="auto">
            <a:xfrm>
              <a:off x="9615488" y="3913711"/>
              <a:ext cx="403225" cy="115888"/>
            </a:xfrm>
            <a:custGeom>
              <a:avLst/>
              <a:gdLst>
                <a:gd name="T0" fmla="*/ 10 w 95"/>
                <a:gd name="T1" fmla="*/ 11 h 27"/>
                <a:gd name="T2" fmla="*/ 95 w 95"/>
                <a:gd name="T3" fmla="*/ 0 h 27"/>
                <a:gd name="T4" fmla="*/ 1 w 95"/>
                <a:gd name="T5" fmla="*/ 25 h 27"/>
                <a:gd name="T6" fmla="*/ 10 w 95"/>
                <a:gd name="T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7">
                  <a:moveTo>
                    <a:pt x="10" y="1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0" y="23"/>
                    <a:pt x="1" y="25"/>
                  </a:cubicBezTo>
                  <a:cubicBezTo>
                    <a:pt x="2" y="27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6"/>
            <p:cNvSpPr/>
            <p:nvPr/>
          </p:nvSpPr>
          <p:spPr bwMode="auto">
            <a:xfrm>
              <a:off x="9488488" y="3573986"/>
              <a:ext cx="50800" cy="157163"/>
            </a:xfrm>
            <a:custGeom>
              <a:avLst/>
              <a:gdLst>
                <a:gd name="T0" fmla="*/ 0 w 32"/>
                <a:gd name="T1" fmla="*/ 89 h 99"/>
                <a:gd name="T2" fmla="*/ 32 w 32"/>
                <a:gd name="T3" fmla="*/ 0 h 99"/>
                <a:gd name="T4" fmla="*/ 14 w 32"/>
                <a:gd name="T5" fmla="*/ 99 h 99"/>
                <a:gd name="T6" fmla="*/ 0 w 32"/>
                <a:gd name="T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9">
                  <a:moveTo>
                    <a:pt x="0" y="89"/>
                  </a:moveTo>
                  <a:lnTo>
                    <a:pt x="32" y="0"/>
                  </a:lnTo>
                  <a:lnTo>
                    <a:pt x="14" y="9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7"/>
            <p:cNvSpPr/>
            <p:nvPr/>
          </p:nvSpPr>
          <p:spPr bwMode="auto">
            <a:xfrm>
              <a:off x="9548813" y="3685111"/>
              <a:ext cx="53975" cy="174625"/>
            </a:xfrm>
            <a:custGeom>
              <a:avLst/>
              <a:gdLst>
                <a:gd name="T0" fmla="*/ 0 w 34"/>
                <a:gd name="T1" fmla="*/ 94 h 110"/>
                <a:gd name="T2" fmla="*/ 34 w 34"/>
                <a:gd name="T3" fmla="*/ 0 h 110"/>
                <a:gd name="T4" fmla="*/ 8 w 34"/>
                <a:gd name="T5" fmla="*/ 110 h 110"/>
                <a:gd name="T6" fmla="*/ 0 w 34"/>
                <a:gd name="T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0">
                  <a:moveTo>
                    <a:pt x="0" y="94"/>
                  </a:moveTo>
                  <a:lnTo>
                    <a:pt x="34" y="0"/>
                  </a:lnTo>
                  <a:lnTo>
                    <a:pt x="8" y="11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8"/>
            <p:cNvSpPr/>
            <p:nvPr/>
          </p:nvSpPr>
          <p:spPr bwMode="auto">
            <a:xfrm>
              <a:off x="9328150" y="3629548"/>
              <a:ext cx="182563" cy="123825"/>
            </a:xfrm>
            <a:custGeom>
              <a:avLst/>
              <a:gdLst>
                <a:gd name="T0" fmla="*/ 109 w 115"/>
                <a:gd name="T1" fmla="*/ 59 h 78"/>
                <a:gd name="T2" fmla="*/ 0 w 115"/>
                <a:gd name="T3" fmla="*/ 0 h 78"/>
                <a:gd name="T4" fmla="*/ 115 w 115"/>
                <a:gd name="T5" fmla="*/ 78 h 78"/>
                <a:gd name="T6" fmla="*/ 109 w 115"/>
                <a:gd name="T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9" y="59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9" y="5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9"/>
            <p:cNvSpPr/>
            <p:nvPr/>
          </p:nvSpPr>
          <p:spPr bwMode="auto">
            <a:xfrm>
              <a:off x="9874250" y="3824811"/>
              <a:ext cx="106363" cy="114300"/>
            </a:xfrm>
            <a:custGeom>
              <a:avLst/>
              <a:gdLst>
                <a:gd name="T0" fmla="*/ 13 w 67"/>
                <a:gd name="T1" fmla="*/ 70 h 72"/>
                <a:gd name="T2" fmla="*/ 67 w 67"/>
                <a:gd name="T3" fmla="*/ 0 h 72"/>
                <a:gd name="T4" fmla="*/ 0 w 67"/>
                <a:gd name="T5" fmla="*/ 72 h 72"/>
                <a:gd name="T6" fmla="*/ 13 w 67"/>
                <a:gd name="T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2">
                  <a:moveTo>
                    <a:pt x="13" y="70"/>
                  </a:moveTo>
                  <a:lnTo>
                    <a:pt x="67" y="0"/>
                  </a:lnTo>
                  <a:lnTo>
                    <a:pt x="0" y="72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0"/>
            <p:cNvSpPr/>
            <p:nvPr/>
          </p:nvSpPr>
          <p:spPr bwMode="auto">
            <a:xfrm>
              <a:off x="9752013" y="3964511"/>
              <a:ext cx="142875" cy="80963"/>
            </a:xfrm>
            <a:custGeom>
              <a:avLst/>
              <a:gdLst>
                <a:gd name="T0" fmla="*/ 10 w 90"/>
                <a:gd name="T1" fmla="*/ 0 h 51"/>
                <a:gd name="T2" fmla="*/ 90 w 90"/>
                <a:gd name="T3" fmla="*/ 51 h 51"/>
                <a:gd name="T4" fmla="*/ 0 w 90"/>
                <a:gd name="T5" fmla="*/ 11 h 51"/>
                <a:gd name="T6" fmla="*/ 10 w 9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1">
                  <a:moveTo>
                    <a:pt x="10" y="0"/>
                  </a:moveTo>
                  <a:lnTo>
                    <a:pt x="90" y="5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1"/>
            <p:cNvSpPr/>
            <p:nvPr/>
          </p:nvSpPr>
          <p:spPr bwMode="auto">
            <a:xfrm>
              <a:off x="9729788" y="3829573"/>
              <a:ext cx="161925" cy="144463"/>
            </a:xfrm>
            <a:custGeom>
              <a:avLst/>
              <a:gdLst>
                <a:gd name="T0" fmla="*/ 19 w 102"/>
                <a:gd name="T1" fmla="*/ 91 h 91"/>
                <a:gd name="T2" fmla="*/ 102 w 102"/>
                <a:gd name="T3" fmla="*/ 0 h 91"/>
                <a:gd name="T4" fmla="*/ 0 w 102"/>
                <a:gd name="T5" fmla="*/ 91 h 91"/>
                <a:gd name="T6" fmla="*/ 19 w 102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1">
                  <a:moveTo>
                    <a:pt x="19" y="91"/>
                  </a:moveTo>
                  <a:lnTo>
                    <a:pt x="102" y="0"/>
                  </a:lnTo>
                  <a:lnTo>
                    <a:pt x="0" y="91"/>
                  </a:lnTo>
                  <a:lnTo>
                    <a:pt x="19" y="91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2"/>
            <p:cNvSpPr/>
            <p:nvPr/>
          </p:nvSpPr>
          <p:spPr bwMode="auto">
            <a:xfrm>
              <a:off x="9399588" y="3774011"/>
              <a:ext cx="182563" cy="123825"/>
            </a:xfrm>
            <a:custGeom>
              <a:avLst/>
              <a:gdLst>
                <a:gd name="T0" fmla="*/ 107 w 115"/>
                <a:gd name="T1" fmla="*/ 62 h 78"/>
                <a:gd name="T2" fmla="*/ 0 w 115"/>
                <a:gd name="T3" fmla="*/ 0 h 78"/>
                <a:gd name="T4" fmla="*/ 115 w 115"/>
                <a:gd name="T5" fmla="*/ 78 h 78"/>
                <a:gd name="T6" fmla="*/ 107 w 115"/>
                <a:gd name="T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7" y="62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9374188" y="3897836"/>
              <a:ext cx="250825" cy="106363"/>
            </a:xfrm>
            <a:custGeom>
              <a:avLst/>
              <a:gdLst>
                <a:gd name="T0" fmla="*/ 150 w 158"/>
                <a:gd name="T1" fmla="*/ 42 h 67"/>
                <a:gd name="T2" fmla="*/ 0 w 158"/>
                <a:gd name="T3" fmla="*/ 0 h 67"/>
                <a:gd name="T4" fmla="*/ 158 w 158"/>
                <a:gd name="T5" fmla="*/ 67 h 67"/>
                <a:gd name="T6" fmla="*/ 150 w 158"/>
                <a:gd name="T7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67">
                  <a:moveTo>
                    <a:pt x="150" y="42"/>
                  </a:moveTo>
                  <a:lnTo>
                    <a:pt x="0" y="0"/>
                  </a:lnTo>
                  <a:lnTo>
                    <a:pt x="158" y="67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4"/>
            <p:cNvSpPr/>
            <p:nvPr/>
          </p:nvSpPr>
          <p:spPr bwMode="auto">
            <a:xfrm>
              <a:off x="9691688" y="3748611"/>
              <a:ext cx="177800" cy="123825"/>
            </a:xfrm>
            <a:custGeom>
              <a:avLst/>
              <a:gdLst>
                <a:gd name="T0" fmla="*/ 11 w 112"/>
                <a:gd name="T1" fmla="*/ 54 h 78"/>
                <a:gd name="T2" fmla="*/ 112 w 112"/>
                <a:gd name="T3" fmla="*/ 0 h 78"/>
                <a:gd name="T4" fmla="*/ 0 w 112"/>
                <a:gd name="T5" fmla="*/ 78 h 78"/>
                <a:gd name="T6" fmla="*/ 11 w 112"/>
                <a:gd name="T7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8">
                  <a:moveTo>
                    <a:pt x="11" y="54"/>
                  </a:moveTo>
                  <a:lnTo>
                    <a:pt x="112" y="0"/>
                  </a:lnTo>
                  <a:lnTo>
                    <a:pt x="0" y="78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"/>
            <p:cNvSpPr/>
            <p:nvPr/>
          </p:nvSpPr>
          <p:spPr bwMode="auto">
            <a:xfrm>
              <a:off x="9658350" y="3642248"/>
              <a:ext cx="63500" cy="192088"/>
            </a:xfrm>
            <a:custGeom>
              <a:avLst/>
              <a:gdLst>
                <a:gd name="T0" fmla="*/ 40 w 40"/>
                <a:gd name="T1" fmla="*/ 99 h 121"/>
                <a:gd name="T2" fmla="*/ 0 w 40"/>
                <a:gd name="T3" fmla="*/ 0 h 121"/>
                <a:gd name="T4" fmla="*/ 29 w 40"/>
                <a:gd name="T5" fmla="*/ 121 h 121"/>
                <a:gd name="T6" fmla="*/ 40 w 40"/>
                <a:gd name="T7" fmla="*/ 9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1">
                  <a:moveTo>
                    <a:pt x="40" y="99"/>
                  </a:moveTo>
                  <a:lnTo>
                    <a:pt x="0" y="0"/>
                  </a:lnTo>
                  <a:lnTo>
                    <a:pt x="29" y="121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6"/>
            <p:cNvSpPr/>
            <p:nvPr/>
          </p:nvSpPr>
          <p:spPr bwMode="auto">
            <a:xfrm>
              <a:off x="9747250" y="3634311"/>
              <a:ext cx="177800" cy="119063"/>
            </a:xfrm>
            <a:custGeom>
              <a:avLst/>
              <a:gdLst>
                <a:gd name="T0" fmla="*/ 8 w 112"/>
                <a:gd name="T1" fmla="*/ 53 h 75"/>
                <a:gd name="T2" fmla="*/ 112 w 112"/>
                <a:gd name="T3" fmla="*/ 0 h 75"/>
                <a:gd name="T4" fmla="*/ 0 w 112"/>
                <a:gd name="T5" fmla="*/ 75 h 75"/>
                <a:gd name="T6" fmla="*/ 8 w 112"/>
                <a:gd name="T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5">
                  <a:moveTo>
                    <a:pt x="8" y="53"/>
                  </a:moveTo>
                  <a:lnTo>
                    <a:pt x="112" y="0"/>
                  </a:lnTo>
                  <a:lnTo>
                    <a:pt x="0" y="75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7"/>
            <p:cNvSpPr/>
            <p:nvPr/>
          </p:nvSpPr>
          <p:spPr bwMode="auto">
            <a:xfrm>
              <a:off x="9713913" y="3527948"/>
              <a:ext cx="58738" cy="190500"/>
            </a:xfrm>
            <a:custGeom>
              <a:avLst/>
              <a:gdLst>
                <a:gd name="T0" fmla="*/ 37 w 37"/>
                <a:gd name="T1" fmla="*/ 99 h 120"/>
                <a:gd name="T2" fmla="*/ 0 w 37"/>
                <a:gd name="T3" fmla="*/ 0 h 120"/>
                <a:gd name="T4" fmla="*/ 29 w 37"/>
                <a:gd name="T5" fmla="*/ 120 h 120"/>
                <a:gd name="T6" fmla="*/ 37 w 37"/>
                <a:gd name="T7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20">
                  <a:moveTo>
                    <a:pt x="37" y="99"/>
                  </a:moveTo>
                  <a:lnTo>
                    <a:pt x="0" y="0"/>
                  </a:lnTo>
                  <a:lnTo>
                    <a:pt x="29" y="120"/>
                  </a:lnTo>
                  <a:lnTo>
                    <a:pt x="37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8"/>
            <p:cNvSpPr/>
            <p:nvPr/>
          </p:nvSpPr>
          <p:spPr bwMode="auto">
            <a:xfrm>
              <a:off x="9637713" y="3986736"/>
              <a:ext cx="287338" cy="169863"/>
            </a:xfrm>
            <a:custGeom>
              <a:avLst/>
              <a:gdLst>
                <a:gd name="T0" fmla="*/ 21 w 181"/>
                <a:gd name="T1" fmla="*/ 0 h 107"/>
                <a:gd name="T2" fmla="*/ 181 w 181"/>
                <a:gd name="T3" fmla="*/ 107 h 107"/>
                <a:gd name="T4" fmla="*/ 0 w 181"/>
                <a:gd name="T5" fmla="*/ 13 h 107"/>
                <a:gd name="T6" fmla="*/ 21 w 181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07">
                  <a:moveTo>
                    <a:pt x="21" y="0"/>
                  </a:moveTo>
                  <a:lnTo>
                    <a:pt x="181" y="107"/>
                  </a:lnTo>
                  <a:lnTo>
                    <a:pt x="0" y="1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5789185" y="2681393"/>
            <a:ext cx="338137" cy="496887"/>
            <a:chOff x="6621463" y="3812111"/>
            <a:chExt cx="338137" cy="496887"/>
          </a:xfrm>
        </p:grpSpPr>
        <p:sp>
          <p:nvSpPr>
            <p:cNvPr id="67" name="Freeform 19"/>
            <p:cNvSpPr/>
            <p:nvPr/>
          </p:nvSpPr>
          <p:spPr bwMode="auto">
            <a:xfrm>
              <a:off x="6832600" y="4037536"/>
              <a:ext cx="50800" cy="131763"/>
            </a:xfrm>
            <a:custGeom>
              <a:avLst/>
              <a:gdLst>
                <a:gd name="T0" fmla="*/ 11 w 12"/>
                <a:gd name="T1" fmla="*/ 0 h 31"/>
                <a:gd name="T2" fmla="*/ 4 w 12"/>
                <a:gd name="T3" fmla="*/ 15 h 31"/>
                <a:gd name="T4" fmla="*/ 1 w 12"/>
                <a:gd name="T5" fmla="*/ 21 h 31"/>
                <a:gd name="T6" fmla="*/ 0 w 12"/>
                <a:gd name="T7" fmla="*/ 26 h 31"/>
                <a:gd name="T8" fmla="*/ 0 w 12"/>
                <a:gd name="T9" fmla="*/ 31 h 31"/>
                <a:gd name="T10" fmla="*/ 1 w 12"/>
                <a:gd name="T11" fmla="*/ 31 h 31"/>
                <a:gd name="T12" fmla="*/ 4 w 12"/>
                <a:gd name="T13" fmla="*/ 27 h 31"/>
                <a:gd name="T14" fmla="*/ 6 w 12"/>
                <a:gd name="T15" fmla="*/ 22 h 31"/>
                <a:gd name="T16" fmla="*/ 8 w 12"/>
                <a:gd name="T17" fmla="*/ 16 h 31"/>
                <a:gd name="T18" fmla="*/ 12 w 12"/>
                <a:gd name="T19" fmla="*/ 0 h 31"/>
                <a:gd name="T20" fmla="*/ 11 w 12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1" y="0"/>
                  </a:moveTo>
                  <a:cubicBezTo>
                    <a:pt x="11" y="0"/>
                    <a:pt x="7" y="7"/>
                    <a:pt x="4" y="15"/>
                  </a:cubicBezTo>
                  <a:cubicBezTo>
                    <a:pt x="3" y="17"/>
                    <a:pt x="2" y="19"/>
                    <a:pt x="1" y="21"/>
                  </a:cubicBezTo>
                  <a:cubicBezTo>
                    <a:pt x="1" y="22"/>
                    <a:pt x="0" y="24"/>
                    <a:pt x="0" y="26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2" y="30"/>
                    <a:pt x="4" y="27"/>
                  </a:cubicBezTo>
                  <a:cubicBezTo>
                    <a:pt x="5" y="26"/>
                    <a:pt x="6" y="24"/>
                    <a:pt x="6" y="22"/>
                  </a:cubicBezTo>
                  <a:cubicBezTo>
                    <a:pt x="7" y="21"/>
                    <a:pt x="7" y="18"/>
                    <a:pt x="8" y="16"/>
                  </a:cubicBezTo>
                  <a:cubicBezTo>
                    <a:pt x="10" y="8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829425" y="3939111"/>
              <a:ext cx="130175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3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3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6756400" y="3885136"/>
              <a:ext cx="80963" cy="284163"/>
            </a:xfrm>
            <a:custGeom>
              <a:avLst/>
              <a:gdLst>
                <a:gd name="T0" fmla="*/ 0 w 19"/>
                <a:gd name="T1" fmla="*/ 0 h 67"/>
                <a:gd name="T2" fmla="*/ 3 w 19"/>
                <a:gd name="T3" fmla="*/ 10 h 67"/>
                <a:gd name="T4" fmla="*/ 8 w 19"/>
                <a:gd name="T5" fmla="*/ 34 h 67"/>
                <a:gd name="T6" fmla="*/ 10 w 19"/>
                <a:gd name="T7" fmla="*/ 47 h 67"/>
                <a:gd name="T8" fmla="*/ 14 w 19"/>
                <a:gd name="T9" fmla="*/ 57 h 67"/>
                <a:gd name="T10" fmla="*/ 18 w 19"/>
                <a:gd name="T11" fmla="*/ 67 h 67"/>
                <a:gd name="T12" fmla="*/ 19 w 19"/>
                <a:gd name="T13" fmla="*/ 67 h 67"/>
                <a:gd name="T14" fmla="*/ 18 w 19"/>
                <a:gd name="T15" fmla="*/ 56 h 67"/>
                <a:gd name="T16" fmla="*/ 15 w 19"/>
                <a:gd name="T17" fmla="*/ 45 h 67"/>
                <a:gd name="T18" fmla="*/ 11 w 19"/>
                <a:gd name="T19" fmla="*/ 33 h 67"/>
                <a:gd name="T20" fmla="*/ 4 w 19"/>
                <a:gd name="T21" fmla="*/ 10 h 67"/>
                <a:gd name="T22" fmla="*/ 1 w 19"/>
                <a:gd name="T23" fmla="*/ 0 h 67"/>
                <a:gd name="T24" fmla="*/ 0 w 19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67">
                  <a:moveTo>
                    <a:pt x="0" y="0"/>
                  </a:moveTo>
                  <a:cubicBezTo>
                    <a:pt x="0" y="0"/>
                    <a:pt x="1" y="4"/>
                    <a:pt x="3" y="10"/>
                  </a:cubicBezTo>
                  <a:cubicBezTo>
                    <a:pt x="4" y="17"/>
                    <a:pt x="6" y="25"/>
                    <a:pt x="8" y="34"/>
                  </a:cubicBezTo>
                  <a:cubicBezTo>
                    <a:pt x="9" y="38"/>
                    <a:pt x="9" y="43"/>
                    <a:pt x="10" y="47"/>
                  </a:cubicBezTo>
                  <a:cubicBezTo>
                    <a:pt x="11" y="51"/>
                    <a:pt x="12" y="54"/>
                    <a:pt x="14" y="57"/>
                  </a:cubicBezTo>
                  <a:cubicBezTo>
                    <a:pt x="16" y="63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3"/>
                    <a:pt x="18" y="56"/>
                  </a:cubicBezTo>
                  <a:cubicBezTo>
                    <a:pt x="17" y="53"/>
                    <a:pt x="16" y="49"/>
                    <a:pt x="15" y="45"/>
                  </a:cubicBezTo>
                  <a:cubicBezTo>
                    <a:pt x="14" y="41"/>
                    <a:pt x="13" y="37"/>
                    <a:pt x="11" y="33"/>
                  </a:cubicBezTo>
                  <a:cubicBezTo>
                    <a:pt x="9" y="25"/>
                    <a:pt x="6" y="16"/>
                    <a:pt x="4" y="10"/>
                  </a:cubicBezTo>
                  <a:cubicBezTo>
                    <a:pt x="2" y="4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6697663" y="3812111"/>
              <a:ext cx="131763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2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6697663" y="4075636"/>
              <a:ext cx="134938" cy="96838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4 h 23"/>
                <a:gd name="T4" fmla="*/ 15 w 32"/>
                <a:gd name="T5" fmla="*/ 13 h 23"/>
                <a:gd name="T6" fmla="*/ 21 w 32"/>
                <a:gd name="T7" fmla="*/ 17 h 23"/>
                <a:gd name="T8" fmla="*/ 26 w 32"/>
                <a:gd name="T9" fmla="*/ 20 h 23"/>
                <a:gd name="T10" fmla="*/ 32 w 32"/>
                <a:gd name="T11" fmla="*/ 23 h 23"/>
                <a:gd name="T12" fmla="*/ 32 w 32"/>
                <a:gd name="T13" fmla="*/ 22 h 23"/>
                <a:gd name="T14" fmla="*/ 28 w 32"/>
                <a:gd name="T15" fmla="*/ 17 h 23"/>
                <a:gd name="T16" fmla="*/ 24 w 32"/>
                <a:gd name="T17" fmla="*/ 13 h 23"/>
                <a:gd name="T18" fmla="*/ 17 w 32"/>
                <a:gd name="T19" fmla="*/ 9 h 23"/>
                <a:gd name="T20" fmla="*/ 6 w 32"/>
                <a:gd name="T21" fmla="*/ 3 h 23"/>
                <a:gd name="T22" fmla="*/ 0 w 32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cubicBezTo>
                    <a:pt x="0" y="0"/>
                    <a:pt x="2" y="2"/>
                    <a:pt x="5" y="4"/>
                  </a:cubicBezTo>
                  <a:cubicBezTo>
                    <a:pt x="8" y="7"/>
                    <a:pt x="11" y="10"/>
                    <a:pt x="15" y="13"/>
                  </a:cubicBezTo>
                  <a:cubicBezTo>
                    <a:pt x="17" y="14"/>
                    <a:pt x="19" y="16"/>
                    <a:pt x="21" y="17"/>
                  </a:cubicBezTo>
                  <a:cubicBezTo>
                    <a:pt x="23" y="19"/>
                    <a:pt x="24" y="20"/>
                    <a:pt x="26" y="20"/>
                  </a:cubicBezTo>
                  <a:cubicBezTo>
                    <a:pt x="30" y="22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0"/>
                    <a:pt x="28" y="17"/>
                  </a:cubicBezTo>
                  <a:cubicBezTo>
                    <a:pt x="27" y="16"/>
                    <a:pt x="26" y="14"/>
                    <a:pt x="24" y="13"/>
                  </a:cubicBezTo>
                  <a:cubicBezTo>
                    <a:pt x="22" y="12"/>
                    <a:pt x="20" y="11"/>
                    <a:pt x="17" y="9"/>
                  </a:cubicBezTo>
                  <a:cubicBezTo>
                    <a:pt x="13" y="7"/>
                    <a:pt x="9" y="4"/>
                    <a:pt x="6" y="3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6621463" y="3999436"/>
              <a:ext cx="127000" cy="131763"/>
            </a:xfrm>
            <a:custGeom>
              <a:avLst/>
              <a:gdLst>
                <a:gd name="T0" fmla="*/ 28 w 30"/>
                <a:gd name="T1" fmla="*/ 20 h 31"/>
                <a:gd name="T2" fmla="*/ 20 w 30"/>
                <a:gd name="T3" fmla="*/ 2 h 31"/>
                <a:gd name="T4" fmla="*/ 2 w 30"/>
                <a:gd name="T5" fmla="*/ 11 h 31"/>
                <a:gd name="T6" fmla="*/ 11 w 30"/>
                <a:gd name="T7" fmla="*/ 28 h 31"/>
                <a:gd name="T8" fmla="*/ 28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8" y="20"/>
                  </a:moveTo>
                  <a:cubicBezTo>
                    <a:pt x="30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3" y="26"/>
                    <a:pt x="11" y="28"/>
                  </a:cubicBezTo>
                  <a:cubicBezTo>
                    <a:pt x="18" y="31"/>
                    <a:pt x="25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6832600" y="4159773"/>
              <a:ext cx="123825" cy="149225"/>
            </a:xfrm>
            <a:custGeom>
              <a:avLst/>
              <a:gdLst>
                <a:gd name="T0" fmla="*/ 0 w 29"/>
                <a:gd name="T1" fmla="*/ 0 h 35"/>
                <a:gd name="T2" fmla="*/ 4 w 29"/>
                <a:gd name="T3" fmla="*/ 6 h 35"/>
                <a:gd name="T4" fmla="*/ 13 w 29"/>
                <a:gd name="T5" fmla="*/ 18 h 35"/>
                <a:gd name="T6" fmla="*/ 17 w 29"/>
                <a:gd name="T7" fmla="*/ 25 h 35"/>
                <a:gd name="T8" fmla="*/ 23 w 29"/>
                <a:gd name="T9" fmla="*/ 30 h 35"/>
                <a:gd name="T10" fmla="*/ 28 w 29"/>
                <a:gd name="T11" fmla="*/ 35 h 35"/>
                <a:gd name="T12" fmla="*/ 29 w 29"/>
                <a:gd name="T13" fmla="*/ 34 h 35"/>
                <a:gd name="T14" fmla="*/ 26 w 29"/>
                <a:gd name="T15" fmla="*/ 28 h 35"/>
                <a:gd name="T16" fmla="*/ 21 w 29"/>
                <a:gd name="T17" fmla="*/ 22 h 35"/>
                <a:gd name="T18" fmla="*/ 16 w 29"/>
                <a:gd name="T19" fmla="*/ 16 h 35"/>
                <a:gd name="T20" fmla="*/ 5 w 29"/>
                <a:gd name="T21" fmla="*/ 5 h 35"/>
                <a:gd name="T22" fmla="*/ 0 w 2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1" y="2"/>
                    <a:pt x="4" y="6"/>
                  </a:cubicBezTo>
                  <a:cubicBezTo>
                    <a:pt x="6" y="9"/>
                    <a:pt x="9" y="14"/>
                    <a:pt x="13" y="18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7"/>
                    <a:pt x="21" y="29"/>
                    <a:pt x="23" y="30"/>
                  </a:cubicBezTo>
                  <a:cubicBezTo>
                    <a:pt x="26" y="33"/>
                    <a:pt x="28" y="35"/>
                    <a:pt x="28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1"/>
                    <a:pt x="26" y="28"/>
                  </a:cubicBezTo>
                  <a:cubicBezTo>
                    <a:pt x="24" y="26"/>
                    <a:pt x="23" y="24"/>
                    <a:pt x="21" y="22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2" y="12"/>
                    <a:pt x="8" y="8"/>
                    <a:pt x="5" y="5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6842125" y="4016898"/>
              <a:ext cx="66675" cy="58738"/>
            </a:xfrm>
            <a:custGeom>
              <a:avLst/>
              <a:gdLst>
                <a:gd name="T0" fmla="*/ 9 w 16"/>
                <a:gd name="T1" fmla="*/ 13 h 14"/>
                <a:gd name="T2" fmla="*/ 16 w 16"/>
                <a:gd name="T3" fmla="*/ 8 h 14"/>
                <a:gd name="T4" fmla="*/ 8 w 16"/>
                <a:gd name="T5" fmla="*/ 10 h 14"/>
                <a:gd name="T6" fmla="*/ 10 w 16"/>
                <a:gd name="T7" fmla="*/ 3 h 14"/>
                <a:gd name="T8" fmla="*/ 7 w 16"/>
                <a:gd name="T9" fmla="*/ 9 h 14"/>
                <a:gd name="T10" fmla="*/ 3 w 16"/>
                <a:gd name="T11" fmla="*/ 2 h 14"/>
                <a:gd name="T12" fmla="*/ 9 w 16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9" y="13"/>
                  </a:moveTo>
                  <a:cubicBezTo>
                    <a:pt x="9" y="13"/>
                    <a:pt x="16" y="11"/>
                    <a:pt x="16" y="8"/>
                  </a:cubicBezTo>
                  <a:cubicBezTo>
                    <a:pt x="16" y="4"/>
                    <a:pt x="8" y="10"/>
                    <a:pt x="8" y="10"/>
                  </a:cubicBezTo>
                  <a:cubicBezTo>
                    <a:pt x="8" y="10"/>
                    <a:pt x="12" y="3"/>
                    <a:pt x="10" y="3"/>
                  </a:cubicBezTo>
                  <a:cubicBezTo>
                    <a:pt x="8" y="2"/>
                    <a:pt x="7" y="9"/>
                    <a:pt x="7" y="9"/>
                  </a:cubicBezTo>
                  <a:cubicBezTo>
                    <a:pt x="7" y="9"/>
                    <a:pt x="5" y="0"/>
                    <a:pt x="3" y="2"/>
                  </a:cubicBezTo>
                  <a:cubicBezTo>
                    <a:pt x="0" y="4"/>
                    <a:pt x="5" y="14"/>
                    <a:pt x="9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6735763" y="3897836"/>
              <a:ext cx="71438" cy="58738"/>
            </a:xfrm>
            <a:custGeom>
              <a:avLst/>
              <a:gdLst>
                <a:gd name="T0" fmla="*/ 12 w 17"/>
                <a:gd name="T1" fmla="*/ 10 h 14"/>
                <a:gd name="T2" fmla="*/ 15 w 17"/>
                <a:gd name="T3" fmla="*/ 2 h 14"/>
                <a:gd name="T4" fmla="*/ 10 w 17"/>
                <a:gd name="T5" fmla="*/ 8 h 14"/>
                <a:gd name="T6" fmla="*/ 7 w 17"/>
                <a:gd name="T7" fmla="*/ 2 h 14"/>
                <a:gd name="T8" fmla="*/ 8 w 17"/>
                <a:gd name="T9" fmla="*/ 9 h 14"/>
                <a:gd name="T10" fmla="*/ 1 w 17"/>
                <a:gd name="T11" fmla="*/ 6 h 14"/>
                <a:gd name="T12" fmla="*/ 12 w 1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2" y="10"/>
                  </a:moveTo>
                  <a:cubicBezTo>
                    <a:pt x="12" y="10"/>
                    <a:pt x="17" y="5"/>
                    <a:pt x="15" y="2"/>
                  </a:cubicBezTo>
                  <a:cubicBezTo>
                    <a:pt x="12" y="0"/>
                    <a:pt x="10" y="8"/>
                    <a:pt x="10" y="8"/>
                  </a:cubicBezTo>
                  <a:cubicBezTo>
                    <a:pt x="10" y="8"/>
                    <a:pt x="9" y="1"/>
                    <a:pt x="7" y="2"/>
                  </a:cubicBezTo>
                  <a:cubicBezTo>
                    <a:pt x="5" y="2"/>
                    <a:pt x="8" y="9"/>
                    <a:pt x="8" y="9"/>
                  </a:cubicBezTo>
                  <a:cubicBezTo>
                    <a:pt x="8" y="9"/>
                    <a:pt x="2" y="3"/>
                    <a:pt x="1" y="6"/>
                  </a:cubicBezTo>
                  <a:cubicBezTo>
                    <a:pt x="0" y="9"/>
                    <a:pt x="9" y="14"/>
                    <a:pt x="12" y="1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6688138" y="4058173"/>
              <a:ext cx="55563" cy="63500"/>
            </a:xfrm>
            <a:custGeom>
              <a:avLst/>
              <a:gdLst>
                <a:gd name="T0" fmla="*/ 13 w 13"/>
                <a:gd name="T1" fmla="*/ 9 h 15"/>
                <a:gd name="T2" fmla="*/ 10 w 13"/>
                <a:gd name="T3" fmla="*/ 1 h 15"/>
                <a:gd name="T4" fmla="*/ 10 w 13"/>
                <a:gd name="T5" fmla="*/ 9 h 15"/>
                <a:gd name="T6" fmla="*/ 4 w 13"/>
                <a:gd name="T7" fmla="*/ 5 h 15"/>
                <a:gd name="T8" fmla="*/ 9 w 13"/>
                <a:gd name="T9" fmla="*/ 10 h 15"/>
                <a:gd name="T10" fmla="*/ 1 w 13"/>
                <a:gd name="T11" fmla="*/ 12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cubicBezTo>
                    <a:pt x="13" y="9"/>
                    <a:pt x="13" y="2"/>
                    <a:pt x="10" y="1"/>
                  </a:cubicBezTo>
                  <a:cubicBezTo>
                    <a:pt x="7" y="0"/>
                    <a:pt x="10" y="9"/>
                    <a:pt x="10" y="9"/>
                  </a:cubicBezTo>
                  <a:cubicBezTo>
                    <a:pt x="10" y="9"/>
                    <a:pt x="5" y="3"/>
                    <a:pt x="4" y="5"/>
                  </a:cubicBezTo>
                  <a:cubicBezTo>
                    <a:pt x="2" y="7"/>
                    <a:pt x="9" y="10"/>
                    <a:pt x="9" y="10"/>
                  </a:cubicBezTo>
                  <a:cubicBezTo>
                    <a:pt x="9" y="10"/>
                    <a:pt x="0" y="10"/>
                    <a:pt x="1" y="12"/>
                  </a:cubicBezTo>
                  <a:cubicBezTo>
                    <a:pt x="2" y="15"/>
                    <a:pt x="13" y="14"/>
                    <a:pt x="13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980414">
            <a:off x="3915887" y="1944687"/>
            <a:ext cx="719138" cy="487363"/>
            <a:chOff x="9450070" y="1795668"/>
            <a:chExt cx="719138" cy="487363"/>
          </a:xfrm>
        </p:grpSpPr>
        <p:sp>
          <p:nvSpPr>
            <p:cNvPr id="191" name="Freeform 143"/>
            <p:cNvSpPr/>
            <p:nvPr/>
          </p:nvSpPr>
          <p:spPr bwMode="auto">
            <a:xfrm>
              <a:off x="9458008" y="1795668"/>
              <a:ext cx="711200" cy="484188"/>
            </a:xfrm>
            <a:custGeom>
              <a:avLst/>
              <a:gdLst>
                <a:gd name="T0" fmla="*/ 24 w 168"/>
                <a:gd name="T1" fmla="*/ 94 h 114"/>
                <a:gd name="T2" fmla="*/ 37 w 168"/>
                <a:gd name="T3" fmla="*/ 91 h 114"/>
                <a:gd name="T4" fmla="*/ 86 w 168"/>
                <a:gd name="T5" fmla="*/ 96 h 114"/>
                <a:gd name="T6" fmla="*/ 134 w 168"/>
                <a:gd name="T7" fmla="*/ 68 h 114"/>
                <a:gd name="T8" fmla="*/ 156 w 168"/>
                <a:gd name="T9" fmla="*/ 29 h 114"/>
                <a:gd name="T10" fmla="*/ 168 w 168"/>
                <a:gd name="T11" fmla="*/ 5 h 114"/>
                <a:gd name="T12" fmla="*/ 149 w 168"/>
                <a:gd name="T13" fmla="*/ 7 h 114"/>
                <a:gd name="T14" fmla="*/ 94 w 168"/>
                <a:gd name="T15" fmla="*/ 4 h 114"/>
                <a:gd name="T16" fmla="*/ 46 w 168"/>
                <a:gd name="T17" fmla="*/ 37 h 114"/>
                <a:gd name="T18" fmla="*/ 30 w 168"/>
                <a:gd name="T19" fmla="*/ 87 h 114"/>
                <a:gd name="T20" fmla="*/ 0 w 168"/>
                <a:gd name="T21" fmla="*/ 109 h 114"/>
                <a:gd name="T22" fmla="*/ 1 w 168"/>
                <a:gd name="T23" fmla="*/ 114 h 114"/>
                <a:gd name="T24" fmla="*/ 24 w 168"/>
                <a:gd name="T25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14">
                  <a:moveTo>
                    <a:pt x="24" y="94"/>
                  </a:moveTo>
                  <a:cubicBezTo>
                    <a:pt x="24" y="94"/>
                    <a:pt x="29" y="89"/>
                    <a:pt x="37" y="91"/>
                  </a:cubicBezTo>
                  <a:cubicBezTo>
                    <a:pt x="45" y="93"/>
                    <a:pt x="66" y="100"/>
                    <a:pt x="86" y="96"/>
                  </a:cubicBezTo>
                  <a:cubicBezTo>
                    <a:pt x="106" y="91"/>
                    <a:pt x="124" y="80"/>
                    <a:pt x="134" y="68"/>
                  </a:cubicBezTo>
                  <a:cubicBezTo>
                    <a:pt x="144" y="57"/>
                    <a:pt x="153" y="40"/>
                    <a:pt x="156" y="29"/>
                  </a:cubicBezTo>
                  <a:cubicBezTo>
                    <a:pt x="159" y="18"/>
                    <a:pt x="167" y="6"/>
                    <a:pt x="168" y="5"/>
                  </a:cubicBezTo>
                  <a:cubicBezTo>
                    <a:pt x="168" y="5"/>
                    <a:pt x="156" y="9"/>
                    <a:pt x="149" y="7"/>
                  </a:cubicBezTo>
                  <a:cubicBezTo>
                    <a:pt x="141" y="6"/>
                    <a:pt x="111" y="0"/>
                    <a:pt x="94" y="4"/>
                  </a:cubicBezTo>
                  <a:cubicBezTo>
                    <a:pt x="77" y="8"/>
                    <a:pt x="57" y="23"/>
                    <a:pt x="46" y="37"/>
                  </a:cubicBezTo>
                  <a:cubicBezTo>
                    <a:pt x="35" y="51"/>
                    <a:pt x="37" y="80"/>
                    <a:pt x="30" y="87"/>
                  </a:cubicBezTo>
                  <a:cubicBezTo>
                    <a:pt x="22" y="93"/>
                    <a:pt x="6" y="103"/>
                    <a:pt x="0" y="109"/>
                  </a:cubicBezTo>
                  <a:cubicBezTo>
                    <a:pt x="0" y="109"/>
                    <a:pt x="0" y="113"/>
                    <a:pt x="1" y="114"/>
                  </a:cubicBezTo>
                  <a:cubicBezTo>
                    <a:pt x="2" y="114"/>
                    <a:pt x="16" y="99"/>
                    <a:pt x="24" y="94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44"/>
            <p:cNvSpPr>
              <a:spLocks noEditPoints="1"/>
            </p:cNvSpPr>
            <p:nvPr/>
          </p:nvSpPr>
          <p:spPr bwMode="auto">
            <a:xfrm>
              <a:off x="9577070" y="1838531"/>
              <a:ext cx="554038" cy="339725"/>
            </a:xfrm>
            <a:custGeom>
              <a:avLst/>
              <a:gdLst>
                <a:gd name="T0" fmla="*/ 131 w 131"/>
                <a:gd name="T1" fmla="*/ 1 h 80"/>
                <a:gd name="T2" fmla="*/ 124 w 131"/>
                <a:gd name="T3" fmla="*/ 5 h 80"/>
                <a:gd name="T4" fmla="*/ 76 w 131"/>
                <a:gd name="T5" fmla="*/ 33 h 80"/>
                <a:gd name="T6" fmla="*/ 81 w 131"/>
                <a:gd name="T7" fmla="*/ 16 h 80"/>
                <a:gd name="T8" fmla="*/ 94 w 131"/>
                <a:gd name="T9" fmla="*/ 0 h 80"/>
                <a:gd name="T10" fmla="*/ 77 w 131"/>
                <a:gd name="T11" fmla="*/ 27 h 80"/>
                <a:gd name="T12" fmla="*/ 73 w 131"/>
                <a:gd name="T13" fmla="*/ 34 h 80"/>
                <a:gd name="T14" fmla="*/ 66 w 131"/>
                <a:gd name="T15" fmla="*/ 38 h 80"/>
                <a:gd name="T16" fmla="*/ 51 w 131"/>
                <a:gd name="T17" fmla="*/ 48 h 80"/>
                <a:gd name="T18" fmla="*/ 55 w 131"/>
                <a:gd name="T19" fmla="*/ 36 h 80"/>
                <a:gd name="T20" fmla="*/ 65 w 131"/>
                <a:gd name="T21" fmla="*/ 13 h 80"/>
                <a:gd name="T22" fmla="*/ 76 w 131"/>
                <a:gd name="T23" fmla="*/ 0 h 80"/>
                <a:gd name="T24" fmla="*/ 53 w 131"/>
                <a:gd name="T25" fmla="*/ 39 h 80"/>
                <a:gd name="T26" fmla="*/ 46 w 131"/>
                <a:gd name="T27" fmla="*/ 51 h 80"/>
                <a:gd name="T28" fmla="*/ 46 w 131"/>
                <a:gd name="T29" fmla="*/ 51 h 80"/>
                <a:gd name="T30" fmla="*/ 19 w 131"/>
                <a:gd name="T31" fmla="*/ 67 h 80"/>
                <a:gd name="T32" fmla="*/ 37 w 131"/>
                <a:gd name="T33" fmla="*/ 21 h 80"/>
                <a:gd name="T34" fmla="*/ 16 w 131"/>
                <a:gd name="T35" fmla="*/ 68 h 80"/>
                <a:gd name="T36" fmla="*/ 5 w 131"/>
                <a:gd name="T37" fmla="*/ 76 h 80"/>
                <a:gd name="T38" fmla="*/ 5 w 131"/>
                <a:gd name="T39" fmla="*/ 78 h 80"/>
                <a:gd name="T40" fmla="*/ 16 w 131"/>
                <a:gd name="T41" fmla="*/ 71 h 80"/>
                <a:gd name="T42" fmla="*/ 18 w 131"/>
                <a:gd name="T43" fmla="*/ 70 h 80"/>
                <a:gd name="T44" fmla="*/ 56 w 131"/>
                <a:gd name="T45" fmla="*/ 70 h 80"/>
                <a:gd name="T46" fmla="*/ 21 w 131"/>
                <a:gd name="T47" fmla="*/ 68 h 80"/>
                <a:gd name="T48" fmla="*/ 32 w 131"/>
                <a:gd name="T49" fmla="*/ 60 h 80"/>
                <a:gd name="T50" fmla="*/ 42 w 131"/>
                <a:gd name="T51" fmla="*/ 54 h 80"/>
                <a:gd name="T52" fmla="*/ 94 w 131"/>
                <a:gd name="T53" fmla="*/ 52 h 80"/>
                <a:gd name="T54" fmla="*/ 44 w 131"/>
                <a:gd name="T55" fmla="*/ 53 h 80"/>
                <a:gd name="T56" fmla="*/ 68 w 131"/>
                <a:gd name="T57" fmla="*/ 39 h 80"/>
                <a:gd name="T58" fmla="*/ 68 w 131"/>
                <a:gd name="T59" fmla="*/ 39 h 80"/>
                <a:gd name="T60" fmla="*/ 82 w 131"/>
                <a:gd name="T61" fmla="*/ 42 h 80"/>
                <a:gd name="T62" fmla="*/ 112 w 131"/>
                <a:gd name="T63" fmla="*/ 36 h 80"/>
                <a:gd name="T64" fmla="*/ 90 w 131"/>
                <a:gd name="T65" fmla="*/ 42 h 80"/>
                <a:gd name="T66" fmla="*/ 73 w 131"/>
                <a:gd name="T67" fmla="*/ 36 h 80"/>
                <a:gd name="T68" fmla="*/ 82 w 131"/>
                <a:gd name="T69" fmla="*/ 31 h 80"/>
                <a:gd name="T70" fmla="*/ 86 w 131"/>
                <a:gd name="T71" fmla="*/ 29 h 80"/>
                <a:gd name="T72" fmla="*/ 100 w 131"/>
                <a:gd name="T73" fmla="*/ 32 h 80"/>
                <a:gd name="T74" fmla="*/ 120 w 131"/>
                <a:gd name="T75" fmla="*/ 24 h 80"/>
                <a:gd name="T76" fmla="*/ 105 w 131"/>
                <a:gd name="T77" fmla="*/ 30 h 80"/>
                <a:gd name="T78" fmla="*/ 88 w 131"/>
                <a:gd name="T79" fmla="*/ 27 h 80"/>
                <a:gd name="T80" fmla="*/ 122 w 131"/>
                <a:gd name="T81" fmla="*/ 7 h 80"/>
                <a:gd name="T82" fmla="*/ 131 w 131"/>
                <a:gd name="T83" fmla="*/ 1 h 80"/>
                <a:gd name="T84" fmla="*/ 42 w 131"/>
                <a:gd name="T85" fmla="*/ 54 h 80"/>
                <a:gd name="T86" fmla="*/ 44 w 131"/>
                <a:gd name="T87" fmla="*/ 53 h 80"/>
                <a:gd name="T88" fmla="*/ 42 w 131"/>
                <a:gd name="T89" fmla="*/ 54 h 80"/>
                <a:gd name="T90" fmla="*/ 86 w 131"/>
                <a:gd name="T91" fmla="*/ 28 h 80"/>
                <a:gd name="T92" fmla="*/ 88 w 131"/>
                <a:gd name="T93" fmla="*/ 27 h 80"/>
                <a:gd name="T94" fmla="*/ 86 w 131"/>
                <a:gd name="T9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80">
                  <a:moveTo>
                    <a:pt x="131" y="1"/>
                  </a:moveTo>
                  <a:cubicBezTo>
                    <a:pt x="131" y="1"/>
                    <a:pt x="126" y="3"/>
                    <a:pt x="124" y="5"/>
                  </a:cubicBezTo>
                  <a:cubicBezTo>
                    <a:pt x="122" y="6"/>
                    <a:pt x="92" y="23"/>
                    <a:pt x="76" y="33"/>
                  </a:cubicBezTo>
                  <a:cubicBezTo>
                    <a:pt x="76" y="31"/>
                    <a:pt x="79" y="25"/>
                    <a:pt x="81" y="16"/>
                  </a:cubicBezTo>
                  <a:cubicBezTo>
                    <a:pt x="84" y="8"/>
                    <a:pt x="94" y="0"/>
                    <a:pt x="94" y="0"/>
                  </a:cubicBezTo>
                  <a:cubicBezTo>
                    <a:pt x="84" y="4"/>
                    <a:pt x="77" y="22"/>
                    <a:pt x="77" y="27"/>
                  </a:cubicBezTo>
                  <a:cubicBezTo>
                    <a:pt x="76" y="29"/>
                    <a:pt x="74" y="33"/>
                    <a:pt x="73" y="34"/>
                  </a:cubicBezTo>
                  <a:cubicBezTo>
                    <a:pt x="70" y="36"/>
                    <a:pt x="67" y="38"/>
                    <a:pt x="66" y="38"/>
                  </a:cubicBezTo>
                  <a:cubicBezTo>
                    <a:pt x="65" y="39"/>
                    <a:pt x="59" y="43"/>
                    <a:pt x="51" y="48"/>
                  </a:cubicBezTo>
                  <a:cubicBezTo>
                    <a:pt x="52" y="45"/>
                    <a:pt x="54" y="41"/>
                    <a:pt x="55" y="36"/>
                  </a:cubicBezTo>
                  <a:cubicBezTo>
                    <a:pt x="58" y="26"/>
                    <a:pt x="61" y="21"/>
                    <a:pt x="65" y="13"/>
                  </a:cubicBezTo>
                  <a:cubicBezTo>
                    <a:pt x="69" y="4"/>
                    <a:pt x="76" y="0"/>
                    <a:pt x="76" y="0"/>
                  </a:cubicBezTo>
                  <a:cubicBezTo>
                    <a:pt x="62" y="6"/>
                    <a:pt x="55" y="33"/>
                    <a:pt x="53" y="39"/>
                  </a:cubicBezTo>
                  <a:cubicBezTo>
                    <a:pt x="51" y="44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37" y="56"/>
                    <a:pt x="27" y="62"/>
                    <a:pt x="19" y="67"/>
                  </a:cubicBezTo>
                  <a:cubicBezTo>
                    <a:pt x="20" y="45"/>
                    <a:pt x="37" y="21"/>
                    <a:pt x="37" y="21"/>
                  </a:cubicBezTo>
                  <a:cubicBezTo>
                    <a:pt x="23" y="36"/>
                    <a:pt x="18" y="61"/>
                    <a:pt x="16" y="68"/>
                  </a:cubicBezTo>
                  <a:cubicBezTo>
                    <a:pt x="11" y="72"/>
                    <a:pt x="6" y="75"/>
                    <a:pt x="5" y="76"/>
                  </a:cubicBezTo>
                  <a:cubicBezTo>
                    <a:pt x="0" y="79"/>
                    <a:pt x="2" y="80"/>
                    <a:pt x="5" y="78"/>
                  </a:cubicBezTo>
                  <a:cubicBezTo>
                    <a:pt x="5" y="78"/>
                    <a:pt x="10" y="75"/>
                    <a:pt x="16" y="71"/>
                  </a:cubicBezTo>
                  <a:cubicBezTo>
                    <a:pt x="17" y="70"/>
                    <a:pt x="17" y="70"/>
                    <a:pt x="18" y="70"/>
                  </a:cubicBezTo>
                  <a:cubicBezTo>
                    <a:pt x="18" y="70"/>
                    <a:pt x="41" y="75"/>
                    <a:pt x="56" y="70"/>
                  </a:cubicBezTo>
                  <a:cubicBezTo>
                    <a:pt x="56" y="70"/>
                    <a:pt x="33" y="72"/>
                    <a:pt x="21" y="68"/>
                  </a:cubicBezTo>
                  <a:cubicBezTo>
                    <a:pt x="25" y="65"/>
                    <a:pt x="29" y="62"/>
                    <a:pt x="32" y="60"/>
                  </a:cubicBezTo>
                  <a:cubicBezTo>
                    <a:pt x="34" y="59"/>
                    <a:pt x="38" y="57"/>
                    <a:pt x="42" y="54"/>
                  </a:cubicBezTo>
                  <a:cubicBezTo>
                    <a:pt x="42" y="54"/>
                    <a:pt x="64" y="65"/>
                    <a:pt x="94" y="52"/>
                  </a:cubicBezTo>
                  <a:cubicBezTo>
                    <a:pt x="94" y="52"/>
                    <a:pt x="65" y="62"/>
                    <a:pt x="44" y="53"/>
                  </a:cubicBezTo>
                  <a:cubicBezTo>
                    <a:pt x="52" y="49"/>
                    <a:pt x="61" y="43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76" y="39"/>
                    <a:pt x="82" y="42"/>
                  </a:cubicBezTo>
                  <a:cubicBezTo>
                    <a:pt x="89" y="45"/>
                    <a:pt x="101" y="45"/>
                    <a:pt x="112" y="36"/>
                  </a:cubicBezTo>
                  <a:cubicBezTo>
                    <a:pt x="112" y="36"/>
                    <a:pt x="99" y="43"/>
                    <a:pt x="90" y="42"/>
                  </a:cubicBezTo>
                  <a:cubicBezTo>
                    <a:pt x="82" y="41"/>
                    <a:pt x="76" y="37"/>
                    <a:pt x="73" y="36"/>
                  </a:cubicBezTo>
                  <a:cubicBezTo>
                    <a:pt x="77" y="34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6" y="29"/>
                    <a:pt x="94" y="30"/>
                    <a:pt x="100" y="32"/>
                  </a:cubicBezTo>
                  <a:cubicBezTo>
                    <a:pt x="107" y="34"/>
                    <a:pt x="118" y="26"/>
                    <a:pt x="120" y="24"/>
                  </a:cubicBezTo>
                  <a:cubicBezTo>
                    <a:pt x="120" y="24"/>
                    <a:pt x="108" y="30"/>
                    <a:pt x="105" y="30"/>
                  </a:cubicBezTo>
                  <a:cubicBezTo>
                    <a:pt x="101" y="31"/>
                    <a:pt x="93" y="27"/>
                    <a:pt x="88" y="27"/>
                  </a:cubicBezTo>
                  <a:cubicBezTo>
                    <a:pt x="99" y="21"/>
                    <a:pt x="117" y="10"/>
                    <a:pt x="122" y="7"/>
                  </a:cubicBezTo>
                  <a:cubicBezTo>
                    <a:pt x="128" y="4"/>
                    <a:pt x="131" y="1"/>
                    <a:pt x="131" y="1"/>
                  </a:cubicBezTo>
                  <a:close/>
                  <a:moveTo>
                    <a:pt x="42" y="54"/>
                  </a:moveTo>
                  <a:cubicBezTo>
                    <a:pt x="43" y="54"/>
                    <a:pt x="43" y="54"/>
                    <a:pt x="44" y="53"/>
                  </a:cubicBezTo>
                  <a:lnTo>
                    <a:pt x="42" y="54"/>
                  </a:lnTo>
                  <a:close/>
                  <a:moveTo>
                    <a:pt x="86" y="28"/>
                  </a:moveTo>
                  <a:cubicBezTo>
                    <a:pt x="87" y="28"/>
                    <a:pt x="87" y="28"/>
                    <a:pt x="88" y="27"/>
                  </a:cubicBezTo>
                  <a:lnTo>
                    <a:pt x="86" y="28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45"/>
            <p:cNvSpPr/>
            <p:nvPr/>
          </p:nvSpPr>
          <p:spPr bwMode="auto">
            <a:xfrm>
              <a:off x="9966008" y="1833768"/>
              <a:ext cx="80963" cy="101600"/>
            </a:xfrm>
            <a:custGeom>
              <a:avLst/>
              <a:gdLst>
                <a:gd name="T0" fmla="*/ 7 w 19"/>
                <a:gd name="T1" fmla="*/ 13 h 24"/>
                <a:gd name="T2" fmla="*/ 0 w 19"/>
                <a:gd name="T3" fmla="*/ 24 h 24"/>
                <a:gd name="T4" fmla="*/ 4 w 19"/>
                <a:gd name="T5" fmla="*/ 22 h 24"/>
                <a:gd name="T6" fmla="*/ 10 w 19"/>
                <a:gd name="T7" fmla="*/ 11 h 24"/>
                <a:gd name="T8" fmla="*/ 19 w 19"/>
                <a:gd name="T9" fmla="*/ 0 h 24"/>
                <a:gd name="T10" fmla="*/ 7 w 19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7" y="13"/>
                  </a:moveTo>
                  <a:cubicBezTo>
                    <a:pt x="6" y="19"/>
                    <a:pt x="0" y="24"/>
                    <a:pt x="0" y="24"/>
                  </a:cubicBezTo>
                  <a:cubicBezTo>
                    <a:pt x="1" y="23"/>
                    <a:pt x="4" y="22"/>
                    <a:pt x="4" y="22"/>
                  </a:cubicBezTo>
                  <a:cubicBezTo>
                    <a:pt x="5" y="20"/>
                    <a:pt x="9" y="17"/>
                    <a:pt x="10" y="11"/>
                  </a:cubicBezTo>
                  <a:cubicBezTo>
                    <a:pt x="10" y="5"/>
                    <a:pt x="19" y="0"/>
                    <a:pt x="19" y="0"/>
                  </a:cubicBezTo>
                  <a:cubicBezTo>
                    <a:pt x="14" y="1"/>
                    <a:pt x="9" y="7"/>
                    <a:pt x="7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46"/>
            <p:cNvSpPr/>
            <p:nvPr/>
          </p:nvSpPr>
          <p:spPr bwMode="auto">
            <a:xfrm>
              <a:off x="9450070" y="2140156"/>
              <a:ext cx="182563" cy="142875"/>
            </a:xfrm>
            <a:custGeom>
              <a:avLst/>
              <a:gdLst>
                <a:gd name="T0" fmla="*/ 34 w 43"/>
                <a:gd name="T1" fmla="*/ 9 h 34"/>
                <a:gd name="T2" fmla="*/ 26 w 43"/>
                <a:gd name="T3" fmla="*/ 13 h 34"/>
                <a:gd name="T4" fmla="*/ 3 w 43"/>
                <a:gd name="T5" fmla="*/ 33 h 34"/>
                <a:gd name="T6" fmla="*/ 3 w 43"/>
                <a:gd name="T7" fmla="*/ 27 h 34"/>
                <a:gd name="T8" fmla="*/ 34 w 43"/>
                <a:gd name="T9" fmla="*/ 3 h 34"/>
                <a:gd name="T10" fmla="*/ 40 w 43"/>
                <a:gd name="T11" fmla="*/ 2 h 34"/>
                <a:gd name="T12" fmla="*/ 34 w 43"/>
                <a:gd name="T13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4">
                  <a:moveTo>
                    <a:pt x="34" y="9"/>
                  </a:moveTo>
                  <a:cubicBezTo>
                    <a:pt x="34" y="9"/>
                    <a:pt x="31" y="10"/>
                    <a:pt x="26" y="13"/>
                  </a:cubicBezTo>
                  <a:cubicBezTo>
                    <a:pt x="22" y="16"/>
                    <a:pt x="5" y="32"/>
                    <a:pt x="3" y="33"/>
                  </a:cubicBezTo>
                  <a:cubicBezTo>
                    <a:pt x="0" y="34"/>
                    <a:pt x="2" y="29"/>
                    <a:pt x="3" y="27"/>
                  </a:cubicBezTo>
                  <a:cubicBezTo>
                    <a:pt x="5" y="26"/>
                    <a:pt x="30" y="8"/>
                    <a:pt x="34" y="3"/>
                  </a:cubicBezTo>
                  <a:cubicBezTo>
                    <a:pt x="34" y="3"/>
                    <a:pt x="37" y="3"/>
                    <a:pt x="40" y="2"/>
                  </a:cubicBezTo>
                  <a:cubicBezTo>
                    <a:pt x="43" y="0"/>
                    <a:pt x="33" y="8"/>
                    <a:pt x="34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8" name="Freeform 130"/>
          <p:cNvSpPr/>
          <p:nvPr/>
        </p:nvSpPr>
        <p:spPr bwMode="auto">
          <a:xfrm>
            <a:off x="7814808" y="2945302"/>
            <a:ext cx="474850" cy="490086"/>
          </a:xfrm>
          <a:custGeom>
            <a:avLst/>
            <a:gdLst>
              <a:gd name="T0" fmla="*/ 21 w 70"/>
              <a:gd name="T1" fmla="*/ 0 h 72"/>
              <a:gd name="T2" fmla="*/ 54 w 70"/>
              <a:gd name="T3" fmla="*/ 72 h 72"/>
              <a:gd name="T4" fmla="*/ 21 w 7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72">
                <a:moveTo>
                  <a:pt x="21" y="0"/>
                </a:moveTo>
                <a:cubicBezTo>
                  <a:pt x="21" y="0"/>
                  <a:pt x="0" y="44"/>
                  <a:pt x="54" y="72"/>
                </a:cubicBezTo>
                <a:cubicBezTo>
                  <a:pt x="54" y="72"/>
                  <a:pt x="70" y="24"/>
                  <a:pt x="21" y="0"/>
                </a:cubicBezTo>
                <a:close/>
              </a:path>
            </a:pathLst>
          </a:custGeom>
          <a:solidFill>
            <a:srgbClr val="E77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e4d11bc22f1f0fac8352dcbf3b2ca7b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7990" y="859155"/>
            <a:ext cx="619125" cy="619125"/>
          </a:xfrm>
          <a:prstGeom prst="rect">
            <a:avLst/>
          </a:prstGeom>
        </p:spPr>
      </p:pic>
      <p:pic>
        <p:nvPicPr>
          <p:cNvPr id="6" name="图片 5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980" y="599440"/>
            <a:ext cx="4296410" cy="4296410"/>
          </a:xfrm>
          <a:prstGeom prst="rect">
            <a:avLst/>
          </a:prstGeom>
        </p:spPr>
      </p:pic>
      <p:pic>
        <p:nvPicPr>
          <p:cNvPr id="15" name="图片 14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1075" y="3969385"/>
            <a:ext cx="2520950" cy="2520950"/>
          </a:xfrm>
          <a:prstGeom prst="rect">
            <a:avLst/>
          </a:prstGeom>
        </p:spPr>
      </p:pic>
      <p:pic>
        <p:nvPicPr>
          <p:cNvPr id="16" name="图片 15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1940" y="711200"/>
            <a:ext cx="2352040" cy="2352040"/>
          </a:xfrm>
          <a:prstGeom prst="rect">
            <a:avLst/>
          </a:prstGeom>
        </p:spPr>
      </p:pic>
      <p:pic>
        <p:nvPicPr>
          <p:cNvPr id="17" name="图片 16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1940" y="3709670"/>
            <a:ext cx="2752090" cy="275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" y="1485265"/>
            <a:ext cx="5068570" cy="5003165"/>
          </a:xfrm>
          <a:prstGeom prst="rect">
            <a:avLst/>
          </a:prstGeom>
        </p:spPr>
      </p:pic>
      <p:pic>
        <p:nvPicPr>
          <p:cNvPr id="4" name="小苹果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46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la_pic?fid=82636719418383592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68"/>
          <a:stretch>
            <a:fillRect/>
          </a:stretch>
        </p:blipFill>
        <p:spPr>
          <a:xfrm>
            <a:off x="-83820" y="3307715"/>
            <a:ext cx="5232400" cy="3532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WordArt 2"/>
          <p:cNvSpPr/>
          <p:nvPr/>
        </p:nvSpPr>
        <p:spPr>
          <a:xfrm>
            <a:off x="4461510" y="37465"/>
            <a:ext cx="3459480" cy="110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720">
                <a:solidFill>
                  <a:srgbClr val="FF00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小苹果</a:t>
            </a:r>
            <a:endParaRPr lang="zh-CN" altLang="en-US" sz="3600" b="1" spc="720">
              <a:solidFill>
                <a:srgbClr val="FF00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小苹果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00" y="3023870"/>
            <a:ext cx="619125" cy="619125"/>
          </a:xfrm>
          <a:prstGeom prst="rect">
            <a:avLst/>
          </a:prstGeom>
        </p:spPr>
      </p:pic>
      <p:pic>
        <p:nvPicPr>
          <p:cNvPr id="3" name="小苹果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st="10597.000000" end="4741.000000"/>
                </p14:media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69185" y="1142365"/>
            <a:ext cx="7453630" cy="541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408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85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85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4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62375" y="2141220"/>
            <a:ext cx="6186805" cy="2034540"/>
            <a:chOff x="5194823" y="464059"/>
            <a:chExt cx="5109091" cy="1583391"/>
          </a:xfrm>
        </p:grpSpPr>
        <p:sp>
          <p:nvSpPr>
            <p:cNvPr id="327" name="文本框 326"/>
            <p:cNvSpPr txBox="1"/>
            <p:nvPr/>
          </p:nvSpPr>
          <p:spPr>
            <a:xfrm>
              <a:off x="5194823" y="464059"/>
              <a:ext cx="5109091" cy="12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 smtClean="0">
                  <a:solidFill>
                    <a:srgbClr val="CE450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H" panose="00020600040101010101" pitchFamily="18" charset="-122"/>
                </a:rPr>
                <a:t>感谢观看</a:t>
              </a:r>
              <a:endParaRPr lang="zh-CN" altLang="en-US" sz="9600" dirty="0">
                <a:solidFill>
                  <a:srgbClr val="CE450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grpSp>
          <p:nvGrpSpPr>
            <p:cNvPr id="320" name="组合 319"/>
            <p:cNvGrpSpPr/>
            <p:nvPr/>
          </p:nvGrpSpPr>
          <p:grpSpPr>
            <a:xfrm rot="980414">
              <a:off x="5424734" y="1110648"/>
              <a:ext cx="719138" cy="487363"/>
              <a:chOff x="9450070" y="1795668"/>
              <a:chExt cx="719138" cy="487363"/>
            </a:xfrm>
          </p:grpSpPr>
          <p:sp>
            <p:nvSpPr>
              <p:cNvPr id="321" name="Freeform 143"/>
              <p:cNvSpPr/>
              <p:nvPr/>
            </p:nvSpPr>
            <p:spPr bwMode="auto">
              <a:xfrm>
                <a:off x="9458008" y="1795668"/>
                <a:ext cx="711200" cy="484188"/>
              </a:xfrm>
              <a:custGeom>
                <a:avLst/>
                <a:gdLst>
                  <a:gd name="T0" fmla="*/ 24 w 168"/>
                  <a:gd name="T1" fmla="*/ 94 h 114"/>
                  <a:gd name="T2" fmla="*/ 37 w 168"/>
                  <a:gd name="T3" fmla="*/ 91 h 114"/>
                  <a:gd name="T4" fmla="*/ 86 w 168"/>
                  <a:gd name="T5" fmla="*/ 96 h 114"/>
                  <a:gd name="T6" fmla="*/ 134 w 168"/>
                  <a:gd name="T7" fmla="*/ 68 h 114"/>
                  <a:gd name="T8" fmla="*/ 156 w 168"/>
                  <a:gd name="T9" fmla="*/ 29 h 114"/>
                  <a:gd name="T10" fmla="*/ 168 w 168"/>
                  <a:gd name="T11" fmla="*/ 5 h 114"/>
                  <a:gd name="T12" fmla="*/ 149 w 168"/>
                  <a:gd name="T13" fmla="*/ 7 h 114"/>
                  <a:gd name="T14" fmla="*/ 94 w 168"/>
                  <a:gd name="T15" fmla="*/ 4 h 114"/>
                  <a:gd name="T16" fmla="*/ 46 w 168"/>
                  <a:gd name="T17" fmla="*/ 37 h 114"/>
                  <a:gd name="T18" fmla="*/ 30 w 168"/>
                  <a:gd name="T19" fmla="*/ 87 h 114"/>
                  <a:gd name="T20" fmla="*/ 0 w 168"/>
                  <a:gd name="T21" fmla="*/ 109 h 114"/>
                  <a:gd name="T22" fmla="*/ 1 w 168"/>
                  <a:gd name="T23" fmla="*/ 114 h 114"/>
                  <a:gd name="T24" fmla="*/ 24 w 168"/>
                  <a:gd name="T25" fmla="*/ 9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14">
                    <a:moveTo>
                      <a:pt x="24" y="94"/>
                    </a:moveTo>
                    <a:cubicBezTo>
                      <a:pt x="24" y="94"/>
                      <a:pt x="29" y="89"/>
                      <a:pt x="37" y="91"/>
                    </a:cubicBezTo>
                    <a:cubicBezTo>
                      <a:pt x="45" y="93"/>
                      <a:pt x="66" y="100"/>
                      <a:pt x="86" y="96"/>
                    </a:cubicBezTo>
                    <a:cubicBezTo>
                      <a:pt x="106" y="91"/>
                      <a:pt x="124" y="80"/>
                      <a:pt x="134" y="68"/>
                    </a:cubicBezTo>
                    <a:cubicBezTo>
                      <a:pt x="144" y="57"/>
                      <a:pt x="153" y="40"/>
                      <a:pt x="156" y="29"/>
                    </a:cubicBezTo>
                    <a:cubicBezTo>
                      <a:pt x="159" y="18"/>
                      <a:pt x="167" y="6"/>
                      <a:pt x="168" y="5"/>
                    </a:cubicBezTo>
                    <a:cubicBezTo>
                      <a:pt x="168" y="5"/>
                      <a:pt x="156" y="9"/>
                      <a:pt x="149" y="7"/>
                    </a:cubicBezTo>
                    <a:cubicBezTo>
                      <a:pt x="141" y="6"/>
                      <a:pt x="111" y="0"/>
                      <a:pt x="94" y="4"/>
                    </a:cubicBezTo>
                    <a:cubicBezTo>
                      <a:pt x="77" y="8"/>
                      <a:pt x="57" y="23"/>
                      <a:pt x="46" y="37"/>
                    </a:cubicBezTo>
                    <a:cubicBezTo>
                      <a:pt x="35" y="51"/>
                      <a:pt x="37" y="80"/>
                      <a:pt x="30" y="87"/>
                    </a:cubicBezTo>
                    <a:cubicBezTo>
                      <a:pt x="22" y="93"/>
                      <a:pt x="6" y="103"/>
                      <a:pt x="0" y="109"/>
                    </a:cubicBezTo>
                    <a:cubicBezTo>
                      <a:pt x="0" y="109"/>
                      <a:pt x="0" y="113"/>
                      <a:pt x="1" y="114"/>
                    </a:cubicBezTo>
                    <a:cubicBezTo>
                      <a:pt x="2" y="114"/>
                      <a:pt x="16" y="99"/>
                      <a:pt x="24" y="94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44"/>
              <p:cNvSpPr>
                <a:spLocks noEditPoints="1"/>
              </p:cNvSpPr>
              <p:nvPr/>
            </p:nvSpPr>
            <p:spPr bwMode="auto">
              <a:xfrm>
                <a:off x="9577070" y="1838531"/>
                <a:ext cx="554038" cy="339725"/>
              </a:xfrm>
              <a:custGeom>
                <a:avLst/>
                <a:gdLst>
                  <a:gd name="T0" fmla="*/ 131 w 131"/>
                  <a:gd name="T1" fmla="*/ 1 h 80"/>
                  <a:gd name="T2" fmla="*/ 124 w 131"/>
                  <a:gd name="T3" fmla="*/ 5 h 80"/>
                  <a:gd name="T4" fmla="*/ 76 w 131"/>
                  <a:gd name="T5" fmla="*/ 33 h 80"/>
                  <a:gd name="T6" fmla="*/ 81 w 131"/>
                  <a:gd name="T7" fmla="*/ 16 h 80"/>
                  <a:gd name="T8" fmla="*/ 94 w 131"/>
                  <a:gd name="T9" fmla="*/ 0 h 80"/>
                  <a:gd name="T10" fmla="*/ 77 w 131"/>
                  <a:gd name="T11" fmla="*/ 27 h 80"/>
                  <a:gd name="T12" fmla="*/ 73 w 131"/>
                  <a:gd name="T13" fmla="*/ 34 h 80"/>
                  <a:gd name="T14" fmla="*/ 66 w 131"/>
                  <a:gd name="T15" fmla="*/ 38 h 80"/>
                  <a:gd name="T16" fmla="*/ 51 w 131"/>
                  <a:gd name="T17" fmla="*/ 48 h 80"/>
                  <a:gd name="T18" fmla="*/ 55 w 131"/>
                  <a:gd name="T19" fmla="*/ 36 h 80"/>
                  <a:gd name="T20" fmla="*/ 65 w 131"/>
                  <a:gd name="T21" fmla="*/ 13 h 80"/>
                  <a:gd name="T22" fmla="*/ 76 w 131"/>
                  <a:gd name="T23" fmla="*/ 0 h 80"/>
                  <a:gd name="T24" fmla="*/ 53 w 131"/>
                  <a:gd name="T25" fmla="*/ 39 h 80"/>
                  <a:gd name="T26" fmla="*/ 46 w 131"/>
                  <a:gd name="T27" fmla="*/ 51 h 80"/>
                  <a:gd name="T28" fmla="*/ 46 w 131"/>
                  <a:gd name="T29" fmla="*/ 51 h 80"/>
                  <a:gd name="T30" fmla="*/ 19 w 131"/>
                  <a:gd name="T31" fmla="*/ 67 h 80"/>
                  <a:gd name="T32" fmla="*/ 37 w 131"/>
                  <a:gd name="T33" fmla="*/ 21 h 80"/>
                  <a:gd name="T34" fmla="*/ 16 w 131"/>
                  <a:gd name="T35" fmla="*/ 68 h 80"/>
                  <a:gd name="T36" fmla="*/ 5 w 131"/>
                  <a:gd name="T37" fmla="*/ 76 h 80"/>
                  <a:gd name="T38" fmla="*/ 5 w 131"/>
                  <a:gd name="T39" fmla="*/ 78 h 80"/>
                  <a:gd name="T40" fmla="*/ 16 w 131"/>
                  <a:gd name="T41" fmla="*/ 71 h 80"/>
                  <a:gd name="T42" fmla="*/ 18 w 131"/>
                  <a:gd name="T43" fmla="*/ 70 h 80"/>
                  <a:gd name="T44" fmla="*/ 56 w 131"/>
                  <a:gd name="T45" fmla="*/ 70 h 80"/>
                  <a:gd name="T46" fmla="*/ 21 w 131"/>
                  <a:gd name="T47" fmla="*/ 68 h 80"/>
                  <a:gd name="T48" fmla="*/ 32 w 131"/>
                  <a:gd name="T49" fmla="*/ 60 h 80"/>
                  <a:gd name="T50" fmla="*/ 42 w 131"/>
                  <a:gd name="T51" fmla="*/ 54 h 80"/>
                  <a:gd name="T52" fmla="*/ 94 w 131"/>
                  <a:gd name="T53" fmla="*/ 52 h 80"/>
                  <a:gd name="T54" fmla="*/ 44 w 131"/>
                  <a:gd name="T55" fmla="*/ 53 h 80"/>
                  <a:gd name="T56" fmla="*/ 68 w 131"/>
                  <a:gd name="T57" fmla="*/ 39 h 80"/>
                  <a:gd name="T58" fmla="*/ 68 w 131"/>
                  <a:gd name="T59" fmla="*/ 39 h 80"/>
                  <a:gd name="T60" fmla="*/ 82 w 131"/>
                  <a:gd name="T61" fmla="*/ 42 h 80"/>
                  <a:gd name="T62" fmla="*/ 112 w 131"/>
                  <a:gd name="T63" fmla="*/ 36 h 80"/>
                  <a:gd name="T64" fmla="*/ 90 w 131"/>
                  <a:gd name="T65" fmla="*/ 42 h 80"/>
                  <a:gd name="T66" fmla="*/ 73 w 131"/>
                  <a:gd name="T67" fmla="*/ 36 h 80"/>
                  <a:gd name="T68" fmla="*/ 82 w 131"/>
                  <a:gd name="T69" fmla="*/ 31 h 80"/>
                  <a:gd name="T70" fmla="*/ 86 w 131"/>
                  <a:gd name="T71" fmla="*/ 29 h 80"/>
                  <a:gd name="T72" fmla="*/ 100 w 131"/>
                  <a:gd name="T73" fmla="*/ 32 h 80"/>
                  <a:gd name="T74" fmla="*/ 120 w 131"/>
                  <a:gd name="T75" fmla="*/ 24 h 80"/>
                  <a:gd name="T76" fmla="*/ 105 w 131"/>
                  <a:gd name="T77" fmla="*/ 30 h 80"/>
                  <a:gd name="T78" fmla="*/ 88 w 131"/>
                  <a:gd name="T79" fmla="*/ 27 h 80"/>
                  <a:gd name="T80" fmla="*/ 122 w 131"/>
                  <a:gd name="T81" fmla="*/ 7 h 80"/>
                  <a:gd name="T82" fmla="*/ 131 w 131"/>
                  <a:gd name="T83" fmla="*/ 1 h 80"/>
                  <a:gd name="T84" fmla="*/ 42 w 131"/>
                  <a:gd name="T85" fmla="*/ 54 h 80"/>
                  <a:gd name="T86" fmla="*/ 44 w 131"/>
                  <a:gd name="T87" fmla="*/ 53 h 80"/>
                  <a:gd name="T88" fmla="*/ 42 w 131"/>
                  <a:gd name="T89" fmla="*/ 54 h 80"/>
                  <a:gd name="T90" fmla="*/ 86 w 131"/>
                  <a:gd name="T91" fmla="*/ 28 h 80"/>
                  <a:gd name="T92" fmla="*/ 88 w 131"/>
                  <a:gd name="T93" fmla="*/ 27 h 80"/>
                  <a:gd name="T94" fmla="*/ 86 w 131"/>
                  <a:gd name="T95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80">
                    <a:moveTo>
                      <a:pt x="131" y="1"/>
                    </a:moveTo>
                    <a:cubicBezTo>
                      <a:pt x="131" y="1"/>
                      <a:pt x="126" y="3"/>
                      <a:pt x="124" y="5"/>
                    </a:cubicBezTo>
                    <a:cubicBezTo>
                      <a:pt x="122" y="6"/>
                      <a:pt x="92" y="23"/>
                      <a:pt x="76" y="33"/>
                    </a:cubicBezTo>
                    <a:cubicBezTo>
                      <a:pt x="76" y="31"/>
                      <a:pt x="79" y="25"/>
                      <a:pt x="81" y="16"/>
                    </a:cubicBezTo>
                    <a:cubicBezTo>
                      <a:pt x="84" y="8"/>
                      <a:pt x="94" y="0"/>
                      <a:pt x="94" y="0"/>
                    </a:cubicBezTo>
                    <a:cubicBezTo>
                      <a:pt x="84" y="4"/>
                      <a:pt x="77" y="22"/>
                      <a:pt x="77" y="27"/>
                    </a:cubicBezTo>
                    <a:cubicBezTo>
                      <a:pt x="76" y="29"/>
                      <a:pt x="74" y="33"/>
                      <a:pt x="73" y="34"/>
                    </a:cubicBezTo>
                    <a:cubicBezTo>
                      <a:pt x="70" y="36"/>
                      <a:pt x="67" y="38"/>
                      <a:pt x="66" y="38"/>
                    </a:cubicBezTo>
                    <a:cubicBezTo>
                      <a:pt x="65" y="39"/>
                      <a:pt x="59" y="43"/>
                      <a:pt x="51" y="48"/>
                    </a:cubicBezTo>
                    <a:cubicBezTo>
                      <a:pt x="52" y="45"/>
                      <a:pt x="54" y="41"/>
                      <a:pt x="55" y="36"/>
                    </a:cubicBezTo>
                    <a:cubicBezTo>
                      <a:pt x="58" y="26"/>
                      <a:pt x="61" y="21"/>
                      <a:pt x="65" y="13"/>
                    </a:cubicBezTo>
                    <a:cubicBezTo>
                      <a:pt x="69" y="4"/>
                      <a:pt x="76" y="0"/>
                      <a:pt x="76" y="0"/>
                    </a:cubicBezTo>
                    <a:cubicBezTo>
                      <a:pt x="62" y="6"/>
                      <a:pt x="55" y="33"/>
                      <a:pt x="53" y="39"/>
                    </a:cubicBezTo>
                    <a:cubicBezTo>
                      <a:pt x="51" y="44"/>
                      <a:pt x="46" y="51"/>
                      <a:pt x="46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37" y="56"/>
                      <a:pt x="27" y="62"/>
                      <a:pt x="19" y="67"/>
                    </a:cubicBezTo>
                    <a:cubicBezTo>
                      <a:pt x="20" y="45"/>
                      <a:pt x="37" y="21"/>
                      <a:pt x="37" y="21"/>
                    </a:cubicBezTo>
                    <a:cubicBezTo>
                      <a:pt x="23" y="36"/>
                      <a:pt x="18" y="61"/>
                      <a:pt x="16" y="68"/>
                    </a:cubicBezTo>
                    <a:cubicBezTo>
                      <a:pt x="11" y="72"/>
                      <a:pt x="6" y="75"/>
                      <a:pt x="5" y="76"/>
                    </a:cubicBezTo>
                    <a:cubicBezTo>
                      <a:pt x="0" y="79"/>
                      <a:pt x="2" y="80"/>
                      <a:pt x="5" y="78"/>
                    </a:cubicBezTo>
                    <a:cubicBezTo>
                      <a:pt x="5" y="78"/>
                      <a:pt x="10" y="75"/>
                      <a:pt x="16" y="71"/>
                    </a:cubicBezTo>
                    <a:cubicBezTo>
                      <a:pt x="17" y="70"/>
                      <a:pt x="17" y="70"/>
                      <a:pt x="18" y="70"/>
                    </a:cubicBezTo>
                    <a:cubicBezTo>
                      <a:pt x="18" y="70"/>
                      <a:pt x="41" y="75"/>
                      <a:pt x="56" y="70"/>
                    </a:cubicBezTo>
                    <a:cubicBezTo>
                      <a:pt x="56" y="70"/>
                      <a:pt x="33" y="72"/>
                      <a:pt x="21" y="68"/>
                    </a:cubicBezTo>
                    <a:cubicBezTo>
                      <a:pt x="25" y="65"/>
                      <a:pt x="29" y="62"/>
                      <a:pt x="32" y="60"/>
                    </a:cubicBezTo>
                    <a:cubicBezTo>
                      <a:pt x="34" y="59"/>
                      <a:pt x="38" y="57"/>
                      <a:pt x="42" y="54"/>
                    </a:cubicBezTo>
                    <a:cubicBezTo>
                      <a:pt x="42" y="54"/>
                      <a:pt x="64" y="65"/>
                      <a:pt x="94" y="52"/>
                    </a:cubicBezTo>
                    <a:cubicBezTo>
                      <a:pt x="94" y="52"/>
                      <a:pt x="65" y="62"/>
                      <a:pt x="44" y="53"/>
                    </a:cubicBezTo>
                    <a:cubicBezTo>
                      <a:pt x="52" y="49"/>
                      <a:pt x="61" y="43"/>
                      <a:pt x="68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76" y="39"/>
                      <a:pt x="82" y="42"/>
                    </a:cubicBezTo>
                    <a:cubicBezTo>
                      <a:pt x="89" y="45"/>
                      <a:pt x="101" y="45"/>
                      <a:pt x="112" y="36"/>
                    </a:cubicBezTo>
                    <a:cubicBezTo>
                      <a:pt x="112" y="36"/>
                      <a:pt x="99" y="43"/>
                      <a:pt x="90" y="42"/>
                    </a:cubicBezTo>
                    <a:cubicBezTo>
                      <a:pt x="82" y="41"/>
                      <a:pt x="76" y="37"/>
                      <a:pt x="73" y="36"/>
                    </a:cubicBezTo>
                    <a:cubicBezTo>
                      <a:pt x="77" y="34"/>
                      <a:pt x="80" y="32"/>
                      <a:pt x="82" y="31"/>
                    </a:cubicBezTo>
                    <a:cubicBezTo>
                      <a:pt x="83" y="30"/>
                      <a:pt x="84" y="30"/>
                      <a:pt x="86" y="29"/>
                    </a:cubicBezTo>
                    <a:cubicBezTo>
                      <a:pt x="86" y="29"/>
                      <a:pt x="94" y="30"/>
                      <a:pt x="100" y="32"/>
                    </a:cubicBezTo>
                    <a:cubicBezTo>
                      <a:pt x="107" y="34"/>
                      <a:pt x="118" y="26"/>
                      <a:pt x="120" y="24"/>
                    </a:cubicBezTo>
                    <a:cubicBezTo>
                      <a:pt x="120" y="24"/>
                      <a:pt x="108" y="30"/>
                      <a:pt x="105" y="30"/>
                    </a:cubicBezTo>
                    <a:cubicBezTo>
                      <a:pt x="101" y="31"/>
                      <a:pt x="93" y="27"/>
                      <a:pt x="88" y="27"/>
                    </a:cubicBezTo>
                    <a:cubicBezTo>
                      <a:pt x="99" y="21"/>
                      <a:pt x="117" y="10"/>
                      <a:pt x="122" y="7"/>
                    </a:cubicBezTo>
                    <a:cubicBezTo>
                      <a:pt x="128" y="4"/>
                      <a:pt x="131" y="1"/>
                      <a:pt x="131" y="1"/>
                    </a:cubicBezTo>
                    <a:close/>
                    <a:moveTo>
                      <a:pt x="42" y="54"/>
                    </a:moveTo>
                    <a:cubicBezTo>
                      <a:pt x="43" y="54"/>
                      <a:pt x="43" y="54"/>
                      <a:pt x="44" y="53"/>
                    </a:cubicBezTo>
                    <a:lnTo>
                      <a:pt x="42" y="54"/>
                    </a:lnTo>
                    <a:close/>
                    <a:moveTo>
                      <a:pt x="86" y="28"/>
                    </a:moveTo>
                    <a:cubicBezTo>
                      <a:pt x="87" y="28"/>
                      <a:pt x="87" y="28"/>
                      <a:pt x="88" y="27"/>
                    </a:cubicBezTo>
                    <a:lnTo>
                      <a:pt x="86" y="28"/>
                    </a:ln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45"/>
              <p:cNvSpPr/>
              <p:nvPr/>
            </p:nvSpPr>
            <p:spPr bwMode="auto">
              <a:xfrm>
                <a:off x="9966008" y="1833768"/>
                <a:ext cx="80963" cy="101600"/>
              </a:xfrm>
              <a:custGeom>
                <a:avLst/>
                <a:gdLst>
                  <a:gd name="T0" fmla="*/ 7 w 19"/>
                  <a:gd name="T1" fmla="*/ 13 h 24"/>
                  <a:gd name="T2" fmla="*/ 0 w 19"/>
                  <a:gd name="T3" fmla="*/ 24 h 24"/>
                  <a:gd name="T4" fmla="*/ 4 w 19"/>
                  <a:gd name="T5" fmla="*/ 22 h 24"/>
                  <a:gd name="T6" fmla="*/ 10 w 19"/>
                  <a:gd name="T7" fmla="*/ 11 h 24"/>
                  <a:gd name="T8" fmla="*/ 19 w 19"/>
                  <a:gd name="T9" fmla="*/ 0 h 24"/>
                  <a:gd name="T10" fmla="*/ 7 w 19"/>
                  <a:gd name="T11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7" y="13"/>
                    </a:moveTo>
                    <a:cubicBezTo>
                      <a:pt x="6" y="19"/>
                      <a:pt x="0" y="24"/>
                      <a:pt x="0" y="24"/>
                    </a:cubicBezTo>
                    <a:cubicBezTo>
                      <a:pt x="1" y="23"/>
                      <a:pt x="4" y="22"/>
                      <a:pt x="4" y="22"/>
                    </a:cubicBezTo>
                    <a:cubicBezTo>
                      <a:pt x="5" y="20"/>
                      <a:pt x="9" y="17"/>
                      <a:pt x="10" y="11"/>
                    </a:cubicBezTo>
                    <a:cubicBezTo>
                      <a:pt x="10" y="5"/>
                      <a:pt x="19" y="0"/>
                      <a:pt x="19" y="0"/>
                    </a:cubicBezTo>
                    <a:cubicBezTo>
                      <a:pt x="14" y="1"/>
                      <a:pt x="9" y="7"/>
                      <a:pt x="7" y="13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46"/>
              <p:cNvSpPr/>
              <p:nvPr/>
            </p:nvSpPr>
            <p:spPr bwMode="auto">
              <a:xfrm>
                <a:off x="9450070" y="2140156"/>
                <a:ext cx="182563" cy="142875"/>
              </a:xfrm>
              <a:custGeom>
                <a:avLst/>
                <a:gdLst>
                  <a:gd name="T0" fmla="*/ 34 w 43"/>
                  <a:gd name="T1" fmla="*/ 9 h 34"/>
                  <a:gd name="T2" fmla="*/ 26 w 43"/>
                  <a:gd name="T3" fmla="*/ 13 h 34"/>
                  <a:gd name="T4" fmla="*/ 3 w 43"/>
                  <a:gd name="T5" fmla="*/ 33 h 34"/>
                  <a:gd name="T6" fmla="*/ 3 w 43"/>
                  <a:gd name="T7" fmla="*/ 27 h 34"/>
                  <a:gd name="T8" fmla="*/ 34 w 43"/>
                  <a:gd name="T9" fmla="*/ 3 h 34"/>
                  <a:gd name="T10" fmla="*/ 40 w 43"/>
                  <a:gd name="T11" fmla="*/ 2 h 34"/>
                  <a:gd name="T12" fmla="*/ 34 w 43"/>
                  <a:gd name="T13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4">
                    <a:moveTo>
                      <a:pt x="34" y="9"/>
                    </a:moveTo>
                    <a:cubicBezTo>
                      <a:pt x="34" y="9"/>
                      <a:pt x="31" y="10"/>
                      <a:pt x="26" y="13"/>
                    </a:cubicBezTo>
                    <a:cubicBezTo>
                      <a:pt x="22" y="16"/>
                      <a:pt x="5" y="32"/>
                      <a:pt x="3" y="33"/>
                    </a:cubicBezTo>
                    <a:cubicBezTo>
                      <a:pt x="0" y="34"/>
                      <a:pt x="2" y="29"/>
                      <a:pt x="3" y="27"/>
                    </a:cubicBezTo>
                    <a:cubicBezTo>
                      <a:pt x="5" y="26"/>
                      <a:pt x="30" y="8"/>
                      <a:pt x="34" y="3"/>
                    </a:cubicBezTo>
                    <a:cubicBezTo>
                      <a:pt x="34" y="3"/>
                      <a:pt x="37" y="3"/>
                      <a:pt x="40" y="2"/>
                    </a:cubicBezTo>
                    <a:cubicBezTo>
                      <a:pt x="43" y="0"/>
                      <a:pt x="33" y="8"/>
                      <a:pt x="34" y="9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8299682" y="963970"/>
              <a:ext cx="542925" cy="569838"/>
              <a:chOff x="5240338" y="4075636"/>
              <a:chExt cx="736600" cy="773113"/>
            </a:xfrm>
          </p:grpSpPr>
          <p:sp>
            <p:nvSpPr>
              <p:cNvPr id="283" name="Freeform 206"/>
              <p:cNvSpPr/>
              <p:nvPr/>
            </p:nvSpPr>
            <p:spPr bwMode="auto">
              <a:xfrm>
                <a:off x="5240338" y="4678886"/>
                <a:ext cx="736600" cy="169863"/>
              </a:xfrm>
              <a:custGeom>
                <a:avLst/>
                <a:gdLst>
                  <a:gd name="T0" fmla="*/ 33 w 174"/>
                  <a:gd name="T1" fmla="*/ 12 h 40"/>
                  <a:gd name="T2" fmla="*/ 4 w 174"/>
                  <a:gd name="T3" fmla="*/ 24 h 40"/>
                  <a:gd name="T4" fmla="*/ 20 w 174"/>
                  <a:gd name="T5" fmla="*/ 35 h 40"/>
                  <a:gd name="T6" fmla="*/ 86 w 174"/>
                  <a:gd name="T7" fmla="*/ 37 h 40"/>
                  <a:gd name="T8" fmla="*/ 133 w 174"/>
                  <a:gd name="T9" fmla="*/ 33 h 40"/>
                  <a:gd name="T10" fmla="*/ 167 w 174"/>
                  <a:gd name="T11" fmla="*/ 30 h 40"/>
                  <a:gd name="T12" fmla="*/ 156 w 174"/>
                  <a:gd name="T13" fmla="*/ 17 h 40"/>
                  <a:gd name="T14" fmla="*/ 116 w 174"/>
                  <a:gd name="T15" fmla="*/ 6 h 40"/>
                  <a:gd name="T16" fmla="*/ 33 w 174"/>
                  <a:gd name="T1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40">
                    <a:moveTo>
                      <a:pt x="33" y="12"/>
                    </a:moveTo>
                    <a:cubicBezTo>
                      <a:pt x="33" y="12"/>
                      <a:pt x="8" y="19"/>
                      <a:pt x="4" y="24"/>
                    </a:cubicBezTo>
                    <a:cubicBezTo>
                      <a:pt x="0" y="29"/>
                      <a:pt x="7" y="34"/>
                      <a:pt x="20" y="35"/>
                    </a:cubicBezTo>
                    <a:cubicBezTo>
                      <a:pt x="34" y="37"/>
                      <a:pt x="73" y="34"/>
                      <a:pt x="86" y="37"/>
                    </a:cubicBezTo>
                    <a:cubicBezTo>
                      <a:pt x="99" y="40"/>
                      <a:pt x="124" y="36"/>
                      <a:pt x="133" y="33"/>
                    </a:cubicBezTo>
                    <a:cubicBezTo>
                      <a:pt x="142" y="29"/>
                      <a:pt x="161" y="33"/>
                      <a:pt x="167" y="30"/>
                    </a:cubicBezTo>
                    <a:cubicBezTo>
                      <a:pt x="174" y="26"/>
                      <a:pt x="174" y="20"/>
                      <a:pt x="156" y="17"/>
                    </a:cubicBezTo>
                    <a:cubicBezTo>
                      <a:pt x="139" y="14"/>
                      <a:pt x="134" y="6"/>
                      <a:pt x="116" y="6"/>
                    </a:cubicBezTo>
                    <a:cubicBezTo>
                      <a:pt x="97" y="7"/>
                      <a:pt x="70" y="0"/>
                      <a:pt x="33" y="12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84" name="组合 283"/>
              <p:cNvGrpSpPr/>
              <p:nvPr/>
            </p:nvGrpSpPr>
            <p:grpSpPr>
              <a:xfrm>
                <a:off x="5253038" y="4075636"/>
                <a:ext cx="614363" cy="733425"/>
                <a:chOff x="5253038" y="4075636"/>
                <a:chExt cx="614363" cy="733425"/>
              </a:xfrm>
            </p:grpSpPr>
            <p:sp>
              <p:nvSpPr>
                <p:cNvPr id="285" name="Freeform 207"/>
                <p:cNvSpPr/>
                <p:nvPr/>
              </p:nvSpPr>
              <p:spPr bwMode="auto">
                <a:xfrm>
                  <a:off x="5257800" y="4215336"/>
                  <a:ext cx="604838" cy="88900"/>
                </a:xfrm>
                <a:custGeom>
                  <a:avLst/>
                  <a:gdLst>
                    <a:gd name="T0" fmla="*/ 97 w 143"/>
                    <a:gd name="T1" fmla="*/ 5 h 21"/>
                    <a:gd name="T2" fmla="*/ 22 w 143"/>
                    <a:gd name="T3" fmla="*/ 11 h 21"/>
                    <a:gd name="T4" fmla="*/ 0 w 143"/>
                    <a:gd name="T5" fmla="*/ 14 h 21"/>
                    <a:gd name="T6" fmla="*/ 4 w 143"/>
                    <a:gd name="T7" fmla="*/ 16 h 21"/>
                    <a:gd name="T8" fmla="*/ 28 w 143"/>
                    <a:gd name="T9" fmla="*/ 20 h 21"/>
                    <a:gd name="T10" fmla="*/ 56 w 143"/>
                    <a:gd name="T11" fmla="*/ 19 h 21"/>
                    <a:gd name="T12" fmla="*/ 83 w 143"/>
                    <a:gd name="T13" fmla="*/ 18 h 21"/>
                    <a:gd name="T14" fmla="*/ 111 w 143"/>
                    <a:gd name="T15" fmla="*/ 19 h 21"/>
                    <a:gd name="T16" fmla="*/ 143 w 143"/>
                    <a:gd name="T17" fmla="*/ 5 h 21"/>
                    <a:gd name="T18" fmla="*/ 97 w 143"/>
                    <a:gd name="T19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" h="21">
                      <a:moveTo>
                        <a:pt x="97" y="5"/>
                      </a:moveTo>
                      <a:cubicBezTo>
                        <a:pt x="78" y="0"/>
                        <a:pt x="34" y="6"/>
                        <a:pt x="22" y="11"/>
                      </a:cubicBezTo>
                      <a:cubicBezTo>
                        <a:pt x="13" y="14"/>
                        <a:pt x="4" y="14"/>
                        <a:pt x="0" y="14"/>
                      </a:cubicBezTo>
                      <a:cubicBezTo>
                        <a:pt x="0" y="15"/>
                        <a:pt x="2" y="15"/>
                        <a:pt x="4" y="16"/>
                      </a:cubicBezTo>
                      <a:cubicBezTo>
                        <a:pt x="10" y="16"/>
                        <a:pt x="22" y="19"/>
                        <a:pt x="28" y="20"/>
                      </a:cubicBezTo>
                      <a:cubicBezTo>
                        <a:pt x="34" y="21"/>
                        <a:pt x="50" y="21"/>
                        <a:pt x="56" y="19"/>
                      </a:cubicBezTo>
                      <a:cubicBezTo>
                        <a:pt x="63" y="16"/>
                        <a:pt x="76" y="17"/>
                        <a:pt x="83" y="18"/>
                      </a:cubicBezTo>
                      <a:cubicBezTo>
                        <a:pt x="89" y="20"/>
                        <a:pt x="100" y="21"/>
                        <a:pt x="111" y="19"/>
                      </a:cubicBezTo>
                      <a:cubicBezTo>
                        <a:pt x="121" y="16"/>
                        <a:pt x="140" y="10"/>
                        <a:pt x="143" y="5"/>
                      </a:cubicBezTo>
                      <a:cubicBezTo>
                        <a:pt x="132" y="10"/>
                        <a:pt x="112" y="9"/>
                        <a:pt x="97" y="5"/>
                      </a:cubicBezTo>
                      <a:close/>
                    </a:path>
                  </a:pathLst>
                </a:custGeom>
                <a:solidFill>
                  <a:srgbClr val="F2C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208"/>
                <p:cNvSpPr/>
                <p:nvPr/>
              </p:nvSpPr>
              <p:spPr bwMode="auto">
                <a:xfrm>
                  <a:off x="5253038" y="4075636"/>
                  <a:ext cx="614363" cy="200025"/>
                </a:xfrm>
                <a:custGeom>
                  <a:avLst/>
                  <a:gdLst>
                    <a:gd name="T0" fmla="*/ 125 w 145"/>
                    <a:gd name="T1" fmla="*/ 14 h 47"/>
                    <a:gd name="T2" fmla="*/ 77 w 145"/>
                    <a:gd name="T3" fmla="*/ 0 h 47"/>
                    <a:gd name="T4" fmla="*/ 26 w 145"/>
                    <a:gd name="T5" fmla="*/ 11 h 47"/>
                    <a:gd name="T6" fmla="*/ 3 w 145"/>
                    <a:gd name="T7" fmla="*/ 34 h 47"/>
                    <a:gd name="T8" fmla="*/ 1 w 145"/>
                    <a:gd name="T9" fmla="*/ 47 h 47"/>
                    <a:gd name="T10" fmla="*/ 23 w 145"/>
                    <a:gd name="T11" fmla="*/ 44 h 47"/>
                    <a:gd name="T12" fmla="*/ 98 w 145"/>
                    <a:gd name="T13" fmla="*/ 38 h 47"/>
                    <a:gd name="T14" fmla="*/ 144 w 145"/>
                    <a:gd name="T15" fmla="*/ 38 h 47"/>
                    <a:gd name="T16" fmla="*/ 145 w 145"/>
                    <a:gd name="T17" fmla="*/ 37 h 47"/>
                    <a:gd name="T18" fmla="*/ 125 w 145"/>
                    <a:gd name="T19" fmla="*/ 1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5" h="47">
                      <a:moveTo>
                        <a:pt x="125" y="14"/>
                      </a:moveTo>
                      <a:cubicBezTo>
                        <a:pt x="114" y="7"/>
                        <a:pt x="99" y="0"/>
                        <a:pt x="77" y="0"/>
                      </a:cubicBezTo>
                      <a:cubicBezTo>
                        <a:pt x="55" y="0"/>
                        <a:pt x="41" y="3"/>
                        <a:pt x="26" y="11"/>
                      </a:cubicBezTo>
                      <a:cubicBezTo>
                        <a:pt x="26" y="11"/>
                        <a:pt x="7" y="21"/>
                        <a:pt x="3" y="34"/>
                      </a:cubicBezTo>
                      <a:cubicBezTo>
                        <a:pt x="1" y="41"/>
                        <a:pt x="0" y="45"/>
                        <a:pt x="1" y="47"/>
                      </a:cubicBezTo>
                      <a:cubicBezTo>
                        <a:pt x="5" y="47"/>
                        <a:pt x="14" y="47"/>
                        <a:pt x="23" y="44"/>
                      </a:cubicBezTo>
                      <a:cubicBezTo>
                        <a:pt x="35" y="39"/>
                        <a:pt x="79" y="33"/>
                        <a:pt x="98" y="38"/>
                      </a:cubicBezTo>
                      <a:cubicBezTo>
                        <a:pt x="113" y="42"/>
                        <a:pt x="133" y="43"/>
                        <a:pt x="144" y="38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5" y="34"/>
                        <a:pt x="136" y="22"/>
                        <a:pt x="125" y="14"/>
                      </a:cubicBezTo>
                      <a:close/>
                    </a:path>
                  </a:pathLst>
                </a:custGeom>
                <a:solidFill>
                  <a:srgbClr val="E7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209"/>
                <p:cNvSpPr/>
                <p:nvPr/>
              </p:nvSpPr>
              <p:spPr bwMode="auto">
                <a:xfrm>
                  <a:off x="5405438" y="4266136"/>
                  <a:ext cx="309563" cy="527050"/>
                </a:xfrm>
                <a:custGeom>
                  <a:avLst/>
                  <a:gdLst>
                    <a:gd name="T0" fmla="*/ 16 w 73"/>
                    <a:gd name="T1" fmla="*/ 8 h 124"/>
                    <a:gd name="T2" fmla="*/ 17 w 73"/>
                    <a:gd name="T3" fmla="*/ 22 h 124"/>
                    <a:gd name="T4" fmla="*/ 11 w 73"/>
                    <a:gd name="T5" fmla="*/ 56 h 124"/>
                    <a:gd name="T6" fmla="*/ 9 w 73"/>
                    <a:gd name="T7" fmla="*/ 110 h 124"/>
                    <a:gd name="T8" fmla="*/ 72 w 73"/>
                    <a:gd name="T9" fmla="*/ 97 h 124"/>
                    <a:gd name="T10" fmla="*/ 62 w 73"/>
                    <a:gd name="T11" fmla="*/ 50 h 124"/>
                    <a:gd name="T12" fmla="*/ 54 w 73"/>
                    <a:gd name="T13" fmla="*/ 6 h 124"/>
                    <a:gd name="T14" fmla="*/ 16 w 73"/>
                    <a:gd name="T15" fmla="*/ 8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124">
                      <a:moveTo>
                        <a:pt x="16" y="8"/>
                      </a:moveTo>
                      <a:cubicBezTo>
                        <a:pt x="16" y="8"/>
                        <a:pt x="17" y="13"/>
                        <a:pt x="17" y="22"/>
                      </a:cubicBezTo>
                      <a:cubicBezTo>
                        <a:pt x="17" y="31"/>
                        <a:pt x="15" y="45"/>
                        <a:pt x="11" y="56"/>
                      </a:cubicBezTo>
                      <a:cubicBezTo>
                        <a:pt x="6" y="68"/>
                        <a:pt x="0" y="95"/>
                        <a:pt x="9" y="110"/>
                      </a:cubicBezTo>
                      <a:cubicBezTo>
                        <a:pt x="18" y="124"/>
                        <a:pt x="73" y="122"/>
                        <a:pt x="72" y="97"/>
                      </a:cubicBezTo>
                      <a:cubicBezTo>
                        <a:pt x="72" y="72"/>
                        <a:pt x="69" y="66"/>
                        <a:pt x="62" y="50"/>
                      </a:cubicBezTo>
                      <a:cubicBezTo>
                        <a:pt x="55" y="33"/>
                        <a:pt x="54" y="19"/>
                        <a:pt x="54" y="6"/>
                      </a:cubicBezTo>
                      <a:cubicBezTo>
                        <a:pt x="54" y="6"/>
                        <a:pt x="33" y="0"/>
                        <a:pt x="16" y="8"/>
                      </a:cubicBezTo>
                      <a:close/>
                    </a:path>
                  </a:pathLst>
                </a:custGeom>
                <a:solidFill>
                  <a:srgbClr val="F1D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210"/>
                <p:cNvSpPr/>
                <p:nvPr/>
              </p:nvSpPr>
              <p:spPr bwMode="auto">
                <a:xfrm>
                  <a:off x="5595938" y="4516961"/>
                  <a:ext cx="261938" cy="190500"/>
                </a:xfrm>
                <a:custGeom>
                  <a:avLst/>
                  <a:gdLst>
                    <a:gd name="T0" fmla="*/ 13 w 62"/>
                    <a:gd name="T1" fmla="*/ 32 h 45"/>
                    <a:gd name="T2" fmla="*/ 3 w 62"/>
                    <a:gd name="T3" fmla="*/ 26 h 45"/>
                    <a:gd name="T4" fmla="*/ 10 w 62"/>
                    <a:gd name="T5" fmla="*/ 7 h 45"/>
                    <a:gd name="T6" fmla="*/ 42 w 62"/>
                    <a:gd name="T7" fmla="*/ 5 h 45"/>
                    <a:gd name="T8" fmla="*/ 61 w 62"/>
                    <a:gd name="T9" fmla="*/ 28 h 45"/>
                    <a:gd name="T10" fmla="*/ 49 w 62"/>
                    <a:gd name="T11" fmla="*/ 43 h 45"/>
                    <a:gd name="T12" fmla="*/ 13 w 62"/>
                    <a:gd name="T13" fmla="*/ 3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5">
                      <a:moveTo>
                        <a:pt x="13" y="32"/>
                      </a:moveTo>
                      <a:cubicBezTo>
                        <a:pt x="13" y="32"/>
                        <a:pt x="7" y="32"/>
                        <a:pt x="3" y="26"/>
                      </a:cubicBezTo>
                      <a:cubicBezTo>
                        <a:pt x="0" y="20"/>
                        <a:pt x="4" y="12"/>
                        <a:pt x="10" y="7"/>
                      </a:cubicBezTo>
                      <a:cubicBezTo>
                        <a:pt x="16" y="2"/>
                        <a:pt x="32" y="0"/>
                        <a:pt x="42" y="5"/>
                      </a:cubicBezTo>
                      <a:cubicBezTo>
                        <a:pt x="52" y="9"/>
                        <a:pt x="61" y="17"/>
                        <a:pt x="61" y="28"/>
                      </a:cubicBezTo>
                      <a:cubicBezTo>
                        <a:pt x="62" y="39"/>
                        <a:pt x="54" y="45"/>
                        <a:pt x="49" y="43"/>
                      </a:cubicBezTo>
                      <a:cubicBezTo>
                        <a:pt x="43" y="42"/>
                        <a:pt x="40" y="27"/>
                        <a:pt x="13" y="32"/>
                      </a:cubicBezTo>
                      <a:close/>
                    </a:path>
                  </a:pathLst>
                </a:custGeom>
                <a:solidFill>
                  <a:srgbClr val="E7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211"/>
                <p:cNvSpPr/>
                <p:nvPr/>
              </p:nvSpPr>
              <p:spPr bwMode="auto">
                <a:xfrm>
                  <a:off x="5608638" y="4623323"/>
                  <a:ext cx="195263" cy="185738"/>
                </a:xfrm>
                <a:custGeom>
                  <a:avLst/>
                  <a:gdLst>
                    <a:gd name="T0" fmla="*/ 10 w 46"/>
                    <a:gd name="T1" fmla="*/ 7 h 44"/>
                    <a:gd name="T2" fmla="*/ 8 w 46"/>
                    <a:gd name="T3" fmla="*/ 15 h 44"/>
                    <a:gd name="T4" fmla="*/ 5 w 46"/>
                    <a:gd name="T5" fmla="*/ 37 h 44"/>
                    <a:gd name="T6" fmla="*/ 40 w 46"/>
                    <a:gd name="T7" fmla="*/ 40 h 44"/>
                    <a:gd name="T8" fmla="*/ 43 w 46"/>
                    <a:gd name="T9" fmla="*/ 22 h 44"/>
                    <a:gd name="T10" fmla="*/ 43 w 46"/>
                    <a:gd name="T11" fmla="*/ 15 h 44"/>
                    <a:gd name="T12" fmla="*/ 10 w 46"/>
                    <a:gd name="T13" fmla="*/ 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4">
                      <a:moveTo>
                        <a:pt x="10" y="7"/>
                      </a:moveTo>
                      <a:cubicBezTo>
                        <a:pt x="10" y="7"/>
                        <a:pt x="10" y="10"/>
                        <a:pt x="8" y="15"/>
                      </a:cubicBezTo>
                      <a:cubicBezTo>
                        <a:pt x="6" y="20"/>
                        <a:pt x="0" y="29"/>
                        <a:pt x="5" y="37"/>
                      </a:cubicBezTo>
                      <a:cubicBezTo>
                        <a:pt x="10" y="44"/>
                        <a:pt x="34" y="44"/>
                        <a:pt x="40" y="40"/>
                      </a:cubicBezTo>
                      <a:cubicBezTo>
                        <a:pt x="46" y="36"/>
                        <a:pt x="43" y="26"/>
                        <a:pt x="43" y="22"/>
                      </a:cubicBezTo>
                      <a:cubicBezTo>
                        <a:pt x="42" y="18"/>
                        <a:pt x="44" y="16"/>
                        <a:pt x="43" y="15"/>
                      </a:cubicBezTo>
                      <a:cubicBezTo>
                        <a:pt x="42" y="14"/>
                        <a:pt x="31" y="0"/>
                        <a:pt x="10" y="7"/>
                      </a:cubicBezTo>
                      <a:close/>
                    </a:path>
                  </a:pathLst>
                </a:custGeom>
                <a:solidFill>
                  <a:srgbClr val="F2C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212"/>
                <p:cNvSpPr/>
                <p:nvPr/>
              </p:nvSpPr>
              <p:spPr bwMode="auto">
                <a:xfrm>
                  <a:off x="5316538" y="4601098"/>
                  <a:ext cx="182563" cy="192088"/>
                </a:xfrm>
                <a:custGeom>
                  <a:avLst/>
                  <a:gdLst>
                    <a:gd name="T0" fmla="*/ 11 w 43"/>
                    <a:gd name="T1" fmla="*/ 9 h 45"/>
                    <a:gd name="T2" fmla="*/ 26 w 43"/>
                    <a:gd name="T3" fmla="*/ 23 h 45"/>
                    <a:gd name="T4" fmla="*/ 0 w 43"/>
                    <a:gd name="T5" fmla="*/ 20 h 45"/>
                    <a:gd name="T6" fmla="*/ 20 w 43"/>
                    <a:gd name="T7" fmla="*/ 26 h 45"/>
                    <a:gd name="T8" fmla="*/ 5 w 43"/>
                    <a:gd name="T9" fmla="*/ 28 h 45"/>
                    <a:gd name="T10" fmla="*/ 22 w 43"/>
                    <a:gd name="T11" fmla="*/ 40 h 45"/>
                    <a:gd name="T12" fmla="*/ 42 w 43"/>
                    <a:gd name="T13" fmla="*/ 39 h 45"/>
                    <a:gd name="T14" fmla="*/ 11 w 43"/>
                    <a:gd name="T15" fmla="*/ 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5">
                      <a:moveTo>
                        <a:pt x="11" y="9"/>
                      </a:moveTo>
                      <a:cubicBezTo>
                        <a:pt x="11" y="9"/>
                        <a:pt x="25" y="12"/>
                        <a:pt x="26" y="23"/>
                      </a:cubicBezTo>
                      <a:cubicBezTo>
                        <a:pt x="26" y="23"/>
                        <a:pt x="19" y="6"/>
                        <a:pt x="0" y="20"/>
                      </a:cubicBezTo>
                      <a:cubicBezTo>
                        <a:pt x="0" y="20"/>
                        <a:pt x="15" y="18"/>
                        <a:pt x="20" y="26"/>
                      </a:cubicBezTo>
                      <a:cubicBezTo>
                        <a:pt x="20" y="26"/>
                        <a:pt x="12" y="21"/>
                        <a:pt x="5" y="28"/>
                      </a:cubicBezTo>
                      <a:cubicBezTo>
                        <a:pt x="5" y="28"/>
                        <a:pt x="16" y="26"/>
                        <a:pt x="22" y="40"/>
                      </a:cubicBezTo>
                      <a:cubicBezTo>
                        <a:pt x="24" y="45"/>
                        <a:pt x="42" y="44"/>
                        <a:pt x="42" y="39"/>
                      </a:cubicBezTo>
                      <a:cubicBezTo>
                        <a:pt x="43" y="34"/>
                        <a:pt x="36" y="0"/>
                        <a:pt x="11" y="9"/>
                      </a:cubicBezTo>
                      <a:close/>
                    </a:path>
                  </a:pathLst>
                </a:custGeom>
                <a:solidFill>
                  <a:srgbClr val="615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91" name="组合 290"/>
            <p:cNvGrpSpPr/>
            <p:nvPr/>
          </p:nvGrpSpPr>
          <p:grpSpPr>
            <a:xfrm>
              <a:off x="9302087" y="1289257"/>
              <a:ext cx="746126" cy="758193"/>
              <a:chOff x="9128125" y="3299348"/>
              <a:chExt cx="1177925" cy="1196975"/>
            </a:xfrm>
          </p:grpSpPr>
          <p:sp>
            <p:nvSpPr>
              <p:cNvPr id="292" name="Freeform 72"/>
              <p:cNvSpPr/>
              <p:nvPr/>
            </p:nvSpPr>
            <p:spPr bwMode="auto">
              <a:xfrm>
                <a:off x="9128125" y="3299348"/>
                <a:ext cx="1177925" cy="1039813"/>
              </a:xfrm>
              <a:custGeom>
                <a:avLst/>
                <a:gdLst>
                  <a:gd name="T0" fmla="*/ 115 w 278"/>
                  <a:gd name="T1" fmla="*/ 176 h 245"/>
                  <a:gd name="T2" fmla="*/ 93 w 278"/>
                  <a:gd name="T3" fmla="*/ 190 h 245"/>
                  <a:gd name="T4" fmla="*/ 73 w 278"/>
                  <a:gd name="T5" fmla="*/ 192 h 245"/>
                  <a:gd name="T6" fmla="*/ 39 w 278"/>
                  <a:gd name="T7" fmla="*/ 192 h 245"/>
                  <a:gd name="T8" fmla="*/ 55 w 278"/>
                  <a:gd name="T9" fmla="*/ 166 h 245"/>
                  <a:gd name="T10" fmla="*/ 14 w 278"/>
                  <a:gd name="T11" fmla="*/ 150 h 245"/>
                  <a:gd name="T12" fmla="*/ 25 w 278"/>
                  <a:gd name="T13" fmla="*/ 141 h 245"/>
                  <a:gd name="T14" fmla="*/ 13 w 278"/>
                  <a:gd name="T15" fmla="*/ 128 h 245"/>
                  <a:gd name="T16" fmla="*/ 14 w 278"/>
                  <a:gd name="T17" fmla="*/ 117 h 245"/>
                  <a:gd name="T18" fmla="*/ 0 w 278"/>
                  <a:gd name="T19" fmla="*/ 101 h 245"/>
                  <a:gd name="T20" fmla="*/ 24 w 278"/>
                  <a:gd name="T21" fmla="*/ 105 h 245"/>
                  <a:gd name="T22" fmla="*/ 49 w 278"/>
                  <a:gd name="T23" fmla="*/ 103 h 245"/>
                  <a:gd name="T24" fmla="*/ 25 w 278"/>
                  <a:gd name="T25" fmla="*/ 55 h 245"/>
                  <a:gd name="T26" fmla="*/ 39 w 278"/>
                  <a:gd name="T27" fmla="*/ 63 h 245"/>
                  <a:gd name="T28" fmla="*/ 45 w 278"/>
                  <a:gd name="T29" fmla="*/ 37 h 245"/>
                  <a:gd name="T30" fmla="*/ 53 w 278"/>
                  <a:gd name="T31" fmla="*/ 9 h 245"/>
                  <a:gd name="T32" fmla="*/ 74 w 278"/>
                  <a:gd name="T33" fmla="*/ 22 h 245"/>
                  <a:gd name="T34" fmla="*/ 97 w 278"/>
                  <a:gd name="T35" fmla="*/ 24 h 245"/>
                  <a:gd name="T36" fmla="*/ 111 w 278"/>
                  <a:gd name="T37" fmla="*/ 48 h 245"/>
                  <a:gd name="T38" fmla="*/ 115 w 278"/>
                  <a:gd name="T39" fmla="*/ 66 h 245"/>
                  <a:gd name="T40" fmla="*/ 138 w 278"/>
                  <a:gd name="T41" fmla="*/ 11 h 245"/>
                  <a:gd name="T42" fmla="*/ 157 w 278"/>
                  <a:gd name="T43" fmla="*/ 29 h 245"/>
                  <a:gd name="T44" fmla="*/ 167 w 278"/>
                  <a:gd name="T45" fmla="*/ 20 h 245"/>
                  <a:gd name="T46" fmla="*/ 178 w 278"/>
                  <a:gd name="T47" fmla="*/ 12 h 245"/>
                  <a:gd name="T48" fmla="*/ 203 w 278"/>
                  <a:gd name="T49" fmla="*/ 0 h 245"/>
                  <a:gd name="T50" fmla="*/ 206 w 278"/>
                  <a:gd name="T51" fmla="*/ 29 h 245"/>
                  <a:gd name="T52" fmla="*/ 209 w 278"/>
                  <a:gd name="T53" fmla="*/ 55 h 245"/>
                  <a:gd name="T54" fmla="*/ 231 w 278"/>
                  <a:gd name="T55" fmla="*/ 53 h 245"/>
                  <a:gd name="T56" fmla="*/ 197 w 278"/>
                  <a:gd name="T57" fmla="*/ 103 h 245"/>
                  <a:gd name="T58" fmla="*/ 242 w 278"/>
                  <a:gd name="T59" fmla="*/ 92 h 245"/>
                  <a:gd name="T60" fmla="*/ 257 w 278"/>
                  <a:gd name="T61" fmla="*/ 107 h 245"/>
                  <a:gd name="T62" fmla="*/ 260 w 278"/>
                  <a:gd name="T63" fmla="*/ 113 h 245"/>
                  <a:gd name="T64" fmla="*/ 278 w 278"/>
                  <a:gd name="T65" fmla="*/ 113 h 245"/>
                  <a:gd name="T66" fmla="*/ 261 w 278"/>
                  <a:gd name="T67" fmla="*/ 139 h 245"/>
                  <a:gd name="T68" fmla="*/ 242 w 278"/>
                  <a:gd name="T69" fmla="*/ 155 h 245"/>
                  <a:gd name="T70" fmla="*/ 259 w 278"/>
                  <a:gd name="T71" fmla="*/ 173 h 245"/>
                  <a:gd name="T72" fmla="*/ 238 w 278"/>
                  <a:gd name="T73" fmla="*/ 175 h 245"/>
                  <a:gd name="T74" fmla="*/ 209 w 278"/>
                  <a:gd name="T75" fmla="*/ 186 h 245"/>
                  <a:gd name="T76" fmla="*/ 238 w 278"/>
                  <a:gd name="T77" fmla="*/ 228 h 245"/>
                  <a:gd name="T78" fmla="*/ 187 w 278"/>
                  <a:gd name="T79" fmla="*/ 234 h 245"/>
                  <a:gd name="T80" fmla="*/ 158 w 278"/>
                  <a:gd name="T81" fmla="*/ 218 h 245"/>
                  <a:gd name="T82" fmla="*/ 151 w 278"/>
                  <a:gd name="T83" fmla="*/ 245 h 245"/>
                  <a:gd name="T84" fmla="*/ 122 w 278"/>
                  <a:gd name="T85" fmla="*/ 208 h 245"/>
                  <a:gd name="T86" fmla="*/ 115 w 278"/>
                  <a:gd name="T87" fmla="*/ 17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8" h="245">
                    <a:moveTo>
                      <a:pt x="115" y="176"/>
                    </a:moveTo>
                    <a:cubicBezTo>
                      <a:pt x="115" y="176"/>
                      <a:pt x="101" y="179"/>
                      <a:pt x="93" y="190"/>
                    </a:cubicBezTo>
                    <a:cubicBezTo>
                      <a:pt x="93" y="190"/>
                      <a:pt x="85" y="182"/>
                      <a:pt x="73" y="192"/>
                    </a:cubicBezTo>
                    <a:cubicBezTo>
                      <a:pt x="73" y="192"/>
                      <a:pt x="55" y="185"/>
                      <a:pt x="39" y="192"/>
                    </a:cubicBezTo>
                    <a:cubicBezTo>
                      <a:pt x="39" y="192"/>
                      <a:pt x="55" y="181"/>
                      <a:pt x="55" y="166"/>
                    </a:cubicBezTo>
                    <a:cubicBezTo>
                      <a:pt x="56" y="152"/>
                      <a:pt x="19" y="150"/>
                      <a:pt x="14" y="150"/>
                    </a:cubicBezTo>
                    <a:cubicBezTo>
                      <a:pt x="14" y="150"/>
                      <a:pt x="25" y="149"/>
                      <a:pt x="25" y="141"/>
                    </a:cubicBezTo>
                    <a:cubicBezTo>
                      <a:pt x="25" y="133"/>
                      <a:pt x="13" y="128"/>
                      <a:pt x="13" y="128"/>
                    </a:cubicBezTo>
                    <a:cubicBezTo>
                      <a:pt x="13" y="128"/>
                      <a:pt x="22" y="126"/>
                      <a:pt x="14" y="117"/>
                    </a:cubicBezTo>
                    <a:cubicBezTo>
                      <a:pt x="7" y="109"/>
                      <a:pt x="0" y="104"/>
                      <a:pt x="0" y="101"/>
                    </a:cubicBezTo>
                    <a:cubicBezTo>
                      <a:pt x="0" y="101"/>
                      <a:pt x="21" y="114"/>
                      <a:pt x="24" y="105"/>
                    </a:cubicBezTo>
                    <a:cubicBezTo>
                      <a:pt x="24" y="105"/>
                      <a:pt x="43" y="109"/>
                      <a:pt x="49" y="103"/>
                    </a:cubicBezTo>
                    <a:cubicBezTo>
                      <a:pt x="55" y="97"/>
                      <a:pt x="24" y="69"/>
                      <a:pt x="25" y="55"/>
                    </a:cubicBezTo>
                    <a:cubicBezTo>
                      <a:pt x="25" y="55"/>
                      <a:pt x="26" y="63"/>
                      <a:pt x="39" y="63"/>
                    </a:cubicBezTo>
                    <a:cubicBezTo>
                      <a:pt x="52" y="62"/>
                      <a:pt x="51" y="44"/>
                      <a:pt x="45" y="37"/>
                    </a:cubicBezTo>
                    <a:cubicBezTo>
                      <a:pt x="45" y="37"/>
                      <a:pt x="63" y="46"/>
                      <a:pt x="53" y="9"/>
                    </a:cubicBezTo>
                    <a:cubicBezTo>
                      <a:pt x="53" y="9"/>
                      <a:pt x="64" y="28"/>
                      <a:pt x="74" y="22"/>
                    </a:cubicBezTo>
                    <a:cubicBezTo>
                      <a:pt x="74" y="22"/>
                      <a:pt x="87" y="39"/>
                      <a:pt x="97" y="24"/>
                    </a:cubicBezTo>
                    <a:cubicBezTo>
                      <a:pt x="97" y="24"/>
                      <a:pt x="92" y="45"/>
                      <a:pt x="111" y="48"/>
                    </a:cubicBezTo>
                    <a:cubicBezTo>
                      <a:pt x="111" y="48"/>
                      <a:pt x="107" y="65"/>
                      <a:pt x="115" y="66"/>
                    </a:cubicBezTo>
                    <a:cubicBezTo>
                      <a:pt x="123" y="67"/>
                      <a:pt x="141" y="36"/>
                      <a:pt x="138" y="11"/>
                    </a:cubicBezTo>
                    <a:cubicBezTo>
                      <a:pt x="138" y="11"/>
                      <a:pt x="145" y="29"/>
                      <a:pt x="157" y="29"/>
                    </a:cubicBezTo>
                    <a:cubicBezTo>
                      <a:pt x="168" y="29"/>
                      <a:pt x="167" y="20"/>
                      <a:pt x="167" y="20"/>
                    </a:cubicBezTo>
                    <a:cubicBezTo>
                      <a:pt x="167" y="20"/>
                      <a:pt x="174" y="25"/>
                      <a:pt x="178" y="12"/>
                    </a:cubicBezTo>
                    <a:cubicBezTo>
                      <a:pt x="178" y="12"/>
                      <a:pt x="188" y="26"/>
                      <a:pt x="203" y="0"/>
                    </a:cubicBezTo>
                    <a:cubicBezTo>
                      <a:pt x="203" y="0"/>
                      <a:pt x="191" y="28"/>
                      <a:pt x="206" y="29"/>
                    </a:cubicBezTo>
                    <a:cubicBezTo>
                      <a:pt x="206" y="29"/>
                      <a:pt x="195" y="48"/>
                      <a:pt x="209" y="55"/>
                    </a:cubicBezTo>
                    <a:cubicBezTo>
                      <a:pt x="223" y="61"/>
                      <a:pt x="231" y="53"/>
                      <a:pt x="231" y="53"/>
                    </a:cubicBezTo>
                    <a:cubicBezTo>
                      <a:pt x="231" y="53"/>
                      <a:pt x="191" y="86"/>
                      <a:pt x="197" y="103"/>
                    </a:cubicBezTo>
                    <a:cubicBezTo>
                      <a:pt x="202" y="120"/>
                      <a:pt x="242" y="92"/>
                      <a:pt x="242" y="92"/>
                    </a:cubicBezTo>
                    <a:cubicBezTo>
                      <a:pt x="242" y="92"/>
                      <a:pt x="232" y="113"/>
                      <a:pt x="257" y="107"/>
                    </a:cubicBezTo>
                    <a:cubicBezTo>
                      <a:pt x="257" y="107"/>
                      <a:pt x="252" y="112"/>
                      <a:pt x="260" y="113"/>
                    </a:cubicBezTo>
                    <a:cubicBezTo>
                      <a:pt x="267" y="115"/>
                      <a:pt x="278" y="113"/>
                      <a:pt x="278" y="113"/>
                    </a:cubicBezTo>
                    <a:cubicBezTo>
                      <a:pt x="278" y="113"/>
                      <a:pt x="249" y="130"/>
                      <a:pt x="261" y="139"/>
                    </a:cubicBezTo>
                    <a:cubicBezTo>
                      <a:pt x="261" y="139"/>
                      <a:pt x="242" y="141"/>
                      <a:pt x="242" y="155"/>
                    </a:cubicBezTo>
                    <a:cubicBezTo>
                      <a:pt x="242" y="168"/>
                      <a:pt x="259" y="173"/>
                      <a:pt x="259" y="173"/>
                    </a:cubicBezTo>
                    <a:cubicBezTo>
                      <a:pt x="259" y="173"/>
                      <a:pt x="241" y="170"/>
                      <a:pt x="238" y="175"/>
                    </a:cubicBezTo>
                    <a:cubicBezTo>
                      <a:pt x="238" y="175"/>
                      <a:pt x="209" y="175"/>
                      <a:pt x="209" y="186"/>
                    </a:cubicBezTo>
                    <a:cubicBezTo>
                      <a:pt x="209" y="197"/>
                      <a:pt x="222" y="220"/>
                      <a:pt x="238" y="228"/>
                    </a:cubicBezTo>
                    <a:cubicBezTo>
                      <a:pt x="238" y="228"/>
                      <a:pt x="186" y="208"/>
                      <a:pt x="187" y="234"/>
                    </a:cubicBezTo>
                    <a:cubicBezTo>
                      <a:pt x="187" y="234"/>
                      <a:pt x="174" y="214"/>
                      <a:pt x="158" y="218"/>
                    </a:cubicBezTo>
                    <a:cubicBezTo>
                      <a:pt x="142" y="222"/>
                      <a:pt x="151" y="245"/>
                      <a:pt x="151" y="245"/>
                    </a:cubicBezTo>
                    <a:cubicBezTo>
                      <a:pt x="151" y="245"/>
                      <a:pt x="133" y="195"/>
                      <a:pt x="122" y="208"/>
                    </a:cubicBezTo>
                    <a:cubicBezTo>
                      <a:pt x="122" y="208"/>
                      <a:pt x="124" y="177"/>
                      <a:pt x="115" y="176"/>
                    </a:cubicBezTo>
                    <a:close/>
                  </a:path>
                </a:pathLst>
              </a:custGeom>
              <a:solidFill>
                <a:srgbClr val="F2C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73"/>
              <p:cNvSpPr/>
              <p:nvPr/>
            </p:nvSpPr>
            <p:spPr bwMode="auto">
              <a:xfrm>
                <a:off x="9437688" y="3502548"/>
                <a:ext cx="423863" cy="993775"/>
              </a:xfrm>
              <a:custGeom>
                <a:avLst/>
                <a:gdLst>
                  <a:gd name="T0" fmla="*/ 100 w 100"/>
                  <a:gd name="T1" fmla="*/ 0 h 234"/>
                  <a:gd name="T2" fmla="*/ 0 w 100"/>
                  <a:gd name="T3" fmla="*/ 229 h 234"/>
                  <a:gd name="T4" fmla="*/ 6 w 100"/>
                  <a:gd name="T5" fmla="*/ 234 h 234"/>
                  <a:gd name="T6" fmla="*/ 100 w 100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234">
                    <a:moveTo>
                      <a:pt x="100" y="0"/>
                    </a:moveTo>
                    <a:cubicBezTo>
                      <a:pt x="100" y="0"/>
                      <a:pt x="15" y="164"/>
                      <a:pt x="0" y="229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6" y="234"/>
                      <a:pt x="36" y="145"/>
                      <a:pt x="100" y="0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74"/>
              <p:cNvSpPr/>
              <p:nvPr/>
            </p:nvSpPr>
            <p:spPr bwMode="auto">
              <a:xfrm>
                <a:off x="9421813" y="3561286"/>
                <a:ext cx="223838" cy="468313"/>
              </a:xfrm>
              <a:custGeom>
                <a:avLst/>
                <a:gdLst>
                  <a:gd name="T0" fmla="*/ 53 w 53"/>
                  <a:gd name="T1" fmla="*/ 100 h 110"/>
                  <a:gd name="T2" fmla="*/ 0 w 53"/>
                  <a:gd name="T3" fmla="*/ 0 h 110"/>
                  <a:gd name="T4" fmla="*/ 47 w 53"/>
                  <a:gd name="T5" fmla="*/ 108 h 110"/>
                  <a:gd name="T6" fmla="*/ 53 w 53"/>
                  <a:gd name="T7" fmla="*/ 10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0">
                    <a:moveTo>
                      <a:pt x="53" y="1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6" y="105"/>
                      <a:pt x="47" y="108"/>
                    </a:cubicBezTo>
                    <a:cubicBezTo>
                      <a:pt x="48" y="110"/>
                      <a:pt x="53" y="100"/>
                      <a:pt x="53" y="100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75"/>
              <p:cNvSpPr/>
              <p:nvPr/>
            </p:nvSpPr>
            <p:spPr bwMode="auto">
              <a:xfrm>
                <a:off x="9615488" y="3913711"/>
                <a:ext cx="403225" cy="115888"/>
              </a:xfrm>
              <a:custGeom>
                <a:avLst/>
                <a:gdLst>
                  <a:gd name="T0" fmla="*/ 10 w 95"/>
                  <a:gd name="T1" fmla="*/ 11 h 27"/>
                  <a:gd name="T2" fmla="*/ 95 w 95"/>
                  <a:gd name="T3" fmla="*/ 0 h 27"/>
                  <a:gd name="T4" fmla="*/ 1 w 95"/>
                  <a:gd name="T5" fmla="*/ 25 h 27"/>
                  <a:gd name="T6" fmla="*/ 10 w 95"/>
                  <a:gd name="T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7">
                    <a:moveTo>
                      <a:pt x="10" y="11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0" y="23"/>
                      <a:pt x="1" y="25"/>
                    </a:cubicBezTo>
                    <a:cubicBezTo>
                      <a:pt x="2" y="27"/>
                      <a:pt x="10" y="11"/>
                      <a:pt x="10" y="11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76"/>
              <p:cNvSpPr/>
              <p:nvPr/>
            </p:nvSpPr>
            <p:spPr bwMode="auto">
              <a:xfrm>
                <a:off x="9488488" y="3573986"/>
                <a:ext cx="50800" cy="157163"/>
              </a:xfrm>
              <a:custGeom>
                <a:avLst/>
                <a:gdLst>
                  <a:gd name="T0" fmla="*/ 0 w 32"/>
                  <a:gd name="T1" fmla="*/ 89 h 99"/>
                  <a:gd name="T2" fmla="*/ 32 w 32"/>
                  <a:gd name="T3" fmla="*/ 0 h 99"/>
                  <a:gd name="T4" fmla="*/ 14 w 32"/>
                  <a:gd name="T5" fmla="*/ 99 h 99"/>
                  <a:gd name="T6" fmla="*/ 0 w 32"/>
                  <a:gd name="T7" fmla="*/ 8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9">
                    <a:moveTo>
                      <a:pt x="0" y="89"/>
                    </a:moveTo>
                    <a:lnTo>
                      <a:pt x="32" y="0"/>
                    </a:lnTo>
                    <a:lnTo>
                      <a:pt x="14" y="9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77"/>
              <p:cNvSpPr/>
              <p:nvPr/>
            </p:nvSpPr>
            <p:spPr bwMode="auto">
              <a:xfrm>
                <a:off x="9548813" y="3685111"/>
                <a:ext cx="53975" cy="174625"/>
              </a:xfrm>
              <a:custGeom>
                <a:avLst/>
                <a:gdLst>
                  <a:gd name="T0" fmla="*/ 0 w 34"/>
                  <a:gd name="T1" fmla="*/ 94 h 110"/>
                  <a:gd name="T2" fmla="*/ 34 w 34"/>
                  <a:gd name="T3" fmla="*/ 0 h 110"/>
                  <a:gd name="T4" fmla="*/ 8 w 34"/>
                  <a:gd name="T5" fmla="*/ 110 h 110"/>
                  <a:gd name="T6" fmla="*/ 0 w 34"/>
                  <a:gd name="T7" fmla="*/ 9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0">
                    <a:moveTo>
                      <a:pt x="0" y="94"/>
                    </a:moveTo>
                    <a:lnTo>
                      <a:pt x="34" y="0"/>
                    </a:lnTo>
                    <a:lnTo>
                      <a:pt x="8" y="11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78"/>
              <p:cNvSpPr/>
              <p:nvPr/>
            </p:nvSpPr>
            <p:spPr bwMode="auto">
              <a:xfrm>
                <a:off x="9328150" y="3629548"/>
                <a:ext cx="182563" cy="123825"/>
              </a:xfrm>
              <a:custGeom>
                <a:avLst/>
                <a:gdLst>
                  <a:gd name="T0" fmla="*/ 109 w 115"/>
                  <a:gd name="T1" fmla="*/ 59 h 78"/>
                  <a:gd name="T2" fmla="*/ 0 w 115"/>
                  <a:gd name="T3" fmla="*/ 0 h 78"/>
                  <a:gd name="T4" fmla="*/ 115 w 115"/>
                  <a:gd name="T5" fmla="*/ 78 h 78"/>
                  <a:gd name="T6" fmla="*/ 109 w 115"/>
                  <a:gd name="T7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78">
                    <a:moveTo>
                      <a:pt x="109" y="59"/>
                    </a:moveTo>
                    <a:lnTo>
                      <a:pt x="0" y="0"/>
                    </a:lnTo>
                    <a:lnTo>
                      <a:pt x="115" y="78"/>
                    </a:lnTo>
                    <a:lnTo>
                      <a:pt x="109" y="59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79"/>
              <p:cNvSpPr/>
              <p:nvPr/>
            </p:nvSpPr>
            <p:spPr bwMode="auto">
              <a:xfrm>
                <a:off x="9874250" y="3824811"/>
                <a:ext cx="106363" cy="114300"/>
              </a:xfrm>
              <a:custGeom>
                <a:avLst/>
                <a:gdLst>
                  <a:gd name="T0" fmla="*/ 13 w 67"/>
                  <a:gd name="T1" fmla="*/ 70 h 72"/>
                  <a:gd name="T2" fmla="*/ 67 w 67"/>
                  <a:gd name="T3" fmla="*/ 0 h 72"/>
                  <a:gd name="T4" fmla="*/ 0 w 67"/>
                  <a:gd name="T5" fmla="*/ 72 h 72"/>
                  <a:gd name="T6" fmla="*/ 13 w 67"/>
                  <a:gd name="T7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72">
                    <a:moveTo>
                      <a:pt x="13" y="70"/>
                    </a:moveTo>
                    <a:lnTo>
                      <a:pt x="67" y="0"/>
                    </a:lnTo>
                    <a:lnTo>
                      <a:pt x="0" y="72"/>
                    </a:lnTo>
                    <a:lnTo>
                      <a:pt x="13" y="70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80"/>
              <p:cNvSpPr/>
              <p:nvPr/>
            </p:nvSpPr>
            <p:spPr bwMode="auto">
              <a:xfrm>
                <a:off x="9752013" y="3964511"/>
                <a:ext cx="142875" cy="80963"/>
              </a:xfrm>
              <a:custGeom>
                <a:avLst/>
                <a:gdLst>
                  <a:gd name="T0" fmla="*/ 10 w 90"/>
                  <a:gd name="T1" fmla="*/ 0 h 51"/>
                  <a:gd name="T2" fmla="*/ 90 w 90"/>
                  <a:gd name="T3" fmla="*/ 51 h 51"/>
                  <a:gd name="T4" fmla="*/ 0 w 90"/>
                  <a:gd name="T5" fmla="*/ 11 h 51"/>
                  <a:gd name="T6" fmla="*/ 10 w 9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51">
                    <a:moveTo>
                      <a:pt x="10" y="0"/>
                    </a:moveTo>
                    <a:lnTo>
                      <a:pt x="90" y="51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81"/>
              <p:cNvSpPr/>
              <p:nvPr/>
            </p:nvSpPr>
            <p:spPr bwMode="auto">
              <a:xfrm>
                <a:off x="9729788" y="3829573"/>
                <a:ext cx="161925" cy="144463"/>
              </a:xfrm>
              <a:custGeom>
                <a:avLst/>
                <a:gdLst>
                  <a:gd name="T0" fmla="*/ 19 w 102"/>
                  <a:gd name="T1" fmla="*/ 91 h 91"/>
                  <a:gd name="T2" fmla="*/ 102 w 102"/>
                  <a:gd name="T3" fmla="*/ 0 h 91"/>
                  <a:gd name="T4" fmla="*/ 0 w 102"/>
                  <a:gd name="T5" fmla="*/ 91 h 91"/>
                  <a:gd name="T6" fmla="*/ 19 w 102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1">
                    <a:moveTo>
                      <a:pt x="19" y="91"/>
                    </a:moveTo>
                    <a:lnTo>
                      <a:pt x="102" y="0"/>
                    </a:lnTo>
                    <a:lnTo>
                      <a:pt x="0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82"/>
              <p:cNvSpPr/>
              <p:nvPr/>
            </p:nvSpPr>
            <p:spPr bwMode="auto">
              <a:xfrm>
                <a:off x="9399588" y="3774011"/>
                <a:ext cx="182563" cy="123825"/>
              </a:xfrm>
              <a:custGeom>
                <a:avLst/>
                <a:gdLst>
                  <a:gd name="T0" fmla="*/ 107 w 115"/>
                  <a:gd name="T1" fmla="*/ 62 h 78"/>
                  <a:gd name="T2" fmla="*/ 0 w 115"/>
                  <a:gd name="T3" fmla="*/ 0 h 78"/>
                  <a:gd name="T4" fmla="*/ 115 w 115"/>
                  <a:gd name="T5" fmla="*/ 78 h 78"/>
                  <a:gd name="T6" fmla="*/ 107 w 115"/>
                  <a:gd name="T7" fmla="*/ 6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78">
                    <a:moveTo>
                      <a:pt x="107" y="62"/>
                    </a:moveTo>
                    <a:lnTo>
                      <a:pt x="0" y="0"/>
                    </a:lnTo>
                    <a:lnTo>
                      <a:pt x="115" y="78"/>
                    </a:lnTo>
                    <a:lnTo>
                      <a:pt x="107" y="62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83"/>
              <p:cNvSpPr/>
              <p:nvPr/>
            </p:nvSpPr>
            <p:spPr bwMode="auto">
              <a:xfrm>
                <a:off x="9374188" y="3897836"/>
                <a:ext cx="250825" cy="106363"/>
              </a:xfrm>
              <a:custGeom>
                <a:avLst/>
                <a:gdLst>
                  <a:gd name="T0" fmla="*/ 150 w 158"/>
                  <a:gd name="T1" fmla="*/ 42 h 67"/>
                  <a:gd name="T2" fmla="*/ 0 w 158"/>
                  <a:gd name="T3" fmla="*/ 0 h 67"/>
                  <a:gd name="T4" fmla="*/ 158 w 158"/>
                  <a:gd name="T5" fmla="*/ 67 h 67"/>
                  <a:gd name="T6" fmla="*/ 150 w 158"/>
                  <a:gd name="T7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67">
                    <a:moveTo>
                      <a:pt x="150" y="42"/>
                    </a:moveTo>
                    <a:lnTo>
                      <a:pt x="0" y="0"/>
                    </a:lnTo>
                    <a:lnTo>
                      <a:pt x="158" y="67"/>
                    </a:lnTo>
                    <a:lnTo>
                      <a:pt x="150" y="42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84"/>
              <p:cNvSpPr/>
              <p:nvPr/>
            </p:nvSpPr>
            <p:spPr bwMode="auto">
              <a:xfrm>
                <a:off x="9691688" y="3748611"/>
                <a:ext cx="177800" cy="123825"/>
              </a:xfrm>
              <a:custGeom>
                <a:avLst/>
                <a:gdLst>
                  <a:gd name="T0" fmla="*/ 11 w 112"/>
                  <a:gd name="T1" fmla="*/ 54 h 78"/>
                  <a:gd name="T2" fmla="*/ 112 w 112"/>
                  <a:gd name="T3" fmla="*/ 0 h 78"/>
                  <a:gd name="T4" fmla="*/ 0 w 112"/>
                  <a:gd name="T5" fmla="*/ 78 h 78"/>
                  <a:gd name="T6" fmla="*/ 11 w 112"/>
                  <a:gd name="T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78">
                    <a:moveTo>
                      <a:pt x="11" y="54"/>
                    </a:moveTo>
                    <a:lnTo>
                      <a:pt x="112" y="0"/>
                    </a:lnTo>
                    <a:lnTo>
                      <a:pt x="0" y="78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85"/>
              <p:cNvSpPr/>
              <p:nvPr/>
            </p:nvSpPr>
            <p:spPr bwMode="auto">
              <a:xfrm>
                <a:off x="9658350" y="3642248"/>
                <a:ext cx="63500" cy="192088"/>
              </a:xfrm>
              <a:custGeom>
                <a:avLst/>
                <a:gdLst>
                  <a:gd name="T0" fmla="*/ 40 w 40"/>
                  <a:gd name="T1" fmla="*/ 99 h 121"/>
                  <a:gd name="T2" fmla="*/ 0 w 40"/>
                  <a:gd name="T3" fmla="*/ 0 h 121"/>
                  <a:gd name="T4" fmla="*/ 29 w 40"/>
                  <a:gd name="T5" fmla="*/ 121 h 121"/>
                  <a:gd name="T6" fmla="*/ 40 w 40"/>
                  <a:gd name="T7" fmla="*/ 9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21">
                    <a:moveTo>
                      <a:pt x="40" y="99"/>
                    </a:moveTo>
                    <a:lnTo>
                      <a:pt x="0" y="0"/>
                    </a:lnTo>
                    <a:lnTo>
                      <a:pt x="29" y="121"/>
                    </a:lnTo>
                    <a:lnTo>
                      <a:pt x="40" y="99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86"/>
              <p:cNvSpPr/>
              <p:nvPr/>
            </p:nvSpPr>
            <p:spPr bwMode="auto">
              <a:xfrm>
                <a:off x="9747250" y="3634311"/>
                <a:ext cx="177800" cy="119063"/>
              </a:xfrm>
              <a:custGeom>
                <a:avLst/>
                <a:gdLst>
                  <a:gd name="T0" fmla="*/ 8 w 112"/>
                  <a:gd name="T1" fmla="*/ 53 h 75"/>
                  <a:gd name="T2" fmla="*/ 112 w 112"/>
                  <a:gd name="T3" fmla="*/ 0 h 75"/>
                  <a:gd name="T4" fmla="*/ 0 w 112"/>
                  <a:gd name="T5" fmla="*/ 75 h 75"/>
                  <a:gd name="T6" fmla="*/ 8 w 112"/>
                  <a:gd name="T7" fmla="*/ 5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75">
                    <a:moveTo>
                      <a:pt x="8" y="53"/>
                    </a:moveTo>
                    <a:lnTo>
                      <a:pt x="112" y="0"/>
                    </a:lnTo>
                    <a:lnTo>
                      <a:pt x="0" y="75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87"/>
              <p:cNvSpPr/>
              <p:nvPr/>
            </p:nvSpPr>
            <p:spPr bwMode="auto">
              <a:xfrm>
                <a:off x="9713913" y="3527948"/>
                <a:ext cx="58738" cy="190500"/>
              </a:xfrm>
              <a:custGeom>
                <a:avLst/>
                <a:gdLst>
                  <a:gd name="T0" fmla="*/ 37 w 37"/>
                  <a:gd name="T1" fmla="*/ 99 h 120"/>
                  <a:gd name="T2" fmla="*/ 0 w 37"/>
                  <a:gd name="T3" fmla="*/ 0 h 120"/>
                  <a:gd name="T4" fmla="*/ 29 w 37"/>
                  <a:gd name="T5" fmla="*/ 120 h 120"/>
                  <a:gd name="T6" fmla="*/ 37 w 37"/>
                  <a:gd name="T7" fmla="*/ 9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0">
                    <a:moveTo>
                      <a:pt x="37" y="99"/>
                    </a:moveTo>
                    <a:lnTo>
                      <a:pt x="0" y="0"/>
                    </a:lnTo>
                    <a:lnTo>
                      <a:pt x="29" y="120"/>
                    </a:lnTo>
                    <a:lnTo>
                      <a:pt x="37" y="99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88"/>
              <p:cNvSpPr/>
              <p:nvPr/>
            </p:nvSpPr>
            <p:spPr bwMode="auto">
              <a:xfrm>
                <a:off x="9637713" y="3986736"/>
                <a:ext cx="287338" cy="169863"/>
              </a:xfrm>
              <a:custGeom>
                <a:avLst/>
                <a:gdLst>
                  <a:gd name="T0" fmla="*/ 21 w 181"/>
                  <a:gd name="T1" fmla="*/ 0 h 107"/>
                  <a:gd name="T2" fmla="*/ 181 w 181"/>
                  <a:gd name="T3" fmla="*/ 107 h 107"/>
                  <a:gd name="T4" fmla="*/ 0 w 181"/>
                  <a:gd name="T5" fmla="*/ 13 h 107"/>
                  <a:gd name="T6" fmla="*/ 21 w 181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07">
                    <a:moveTo>
                      <a:pt x="21" y="0"/>
                    </a:moveTo>
                    <a:lnTo>
                      <a:pt x="181" y="107"/>
                    </a:lnTo>
                    <a:lnTo>
                      <a:pt x="0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5" name="Freeform 130"/>
            <p:cNvSpPr/>
            <p:nvPr/>
          </p:nvSpPr>
          <p:spPr bwMode="auto">
            <a:xfrm>
              <a:off x="7172286" y="1193922"/>
              <a:ext cx="474850" cy="490086"/>
            </a:xfrm>
            <a:custGeom>
              <a:avLst/>
              <a:gdLst>
                <a:gd name="T0" fmla="*/ 21 w 70"/>
                <a:gd name="T1" fmla="*/ 0 h 72"/>
                <a:gd name="T2" fmla="*/ 54 w 70"/>
                <a:gd name="T3" fmla="*/ 72 h 72"/>
                <a:gd name="T4" fmla="*/ 21 w 70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2">
                  <a:moveTo>
                    <a:pt x="21" y="0"/>
                  </a:moveTo>
                  <a:cubicBezTo>
                    <a:pt x="21" y="0"/>
                    <a:pt x="0" y="44"/>
                    <a:pt x="54" y="72"/>
                  </a:cubicBezTo>
                  <a:cubicBezTo>
                    <a:pt x="54" y="72"/>
                    <a:pt x="70" y="24"/>
                    <a:pt x="21" y="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7855374" y="1181522"/>
              <a:ext cx="338137" cy="496887"/>
              <a:chOff x="6621463" y="3812111"/>
              <a:chExt cx="338137" cy="496887"/>
            </a:xfrm>
          </p:grpSpPr>
          <p:sp>
            <p:nvSpPr>
              <p:cNvPr id="310" name="Freeform 19"/>
              <p:cNvSpPr/>
              <p:nvPr/>
            </p:nvSpPr>
            <p:spPr bwMode="auto">
              <a:xfrm>
                <a:off x="6832600" y="4037536"/>
                <a:ext cx="50800" cy="131763"/>
              </a:xfrm>
              <a:custGeom>
                <a:avLst/>
                <a:gdLst>
                  <a:gd name="T0" fmla="*/ 11 w 12"/>
                  <a:gd name="T1" fmla="*/ 0 h 31"/>
                  <a:gd name="T2" fmla="*/ 4 w 12"/>
                  <a:gd name="T3" fmla="*/ 15 h 31"/>
                  <a:gd name="T4" fmla="*/ 1 w 12"/>
                  <a:gd name="T5" fmla="*/ 21 h 31"/>
                  <a:gd name="T6" fmla="*/ 0 w 12"/>
                  <a:gd name="T7" fmla="*/ 26 h 31"/>
                  <a:gd name="T8" fmla="*/ 0 w 12"/>
                  <a:gd name="T9" fmla="*/ 31 h 31"/>
                  <a:gd name="T10" fmla="*/ 1 w 12"/>
                  <a:gd name="T11" fmla="*/ 31 h 31"/>
                  <a:gd name="T12" fmla="*/ 4 w 12"/>
                  <a:gd name="T13" fmla="*/ 27 h 31"/>
                  <a:gd name="T14" fmla="*/ 6 w 12"/>
                  <a:gd name="T15" fmla="*/ 22 h 31"/>
                  <a:gd name="T16" fmla="*/ 8 w 12"/>
                  <a:gd name="T17" fmla="*/ 16 h 31"/>
                  <a:gd name="T18" fmla="*/ 12 w 12"/>
                  <a:gd name="T19" fmla="*/ 0 h 31"/>
                  <a:gd name="T20" fmla="*/ 11 w 12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1">
                    <a:moveTo>
                      <a:pt x="11" y="0"/>
                    </a:moveTo>
                    <a:cubicBezTo>
                      <a:pt x="11" y="0"/>
                      <a:pt x="7" y="7"/>
                      <a:pt x="4" y="15"/>
                    </a:cubicBezTo>
                    <a:cubicBezTo>
                      <a:pt x="3" y="17"/>
                      <a:pt x="2" y="19"/>
                      <a:pt x="1" y="21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29"/>
                      <a:pt x="0" y="31"/>
                      <a:pt x="0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2" y="30"/>
                      <a:pt x="4" y="27"/>
                    </a:cubicBezTo>
                    <a:cubicBezTo>
                      <a:pt x="5" y="26"/>
                      <a:pt x="6" y="24"/>
                      <a:pt x="6" y="22"/>
                    </a:cubicBezTo>
                    <a:cubicBezTo>
                      <a:pt x="7" y="21"/>
                      <a:pt x="7" y="18"/>
                      <a:pt x="8" y="16"/>
                    </a:cubicBezTo>
                    <a:cubicBezTo>
                      <a:pt x="10" y="8"/>
                      <a:pt x="12" y="0"/>
                      <a:pt x="12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20"/>
              <p:cNvSpPr/>
              <p:nvPr/>
            </p:nvSpPr>
            <p:spPr bwMode="auto">
              <a:xfrm>
                <a:off x="6829425" y="3939111"/>
                <a:ext cx="130175" cy="131763"/>
              </a:xfrm>
              <a:custGeom>
                <a:avLst/>
                <a:gdLst>
                  <a:gd name="T0" fmla="*/ 28 w 31"/>
                  <a:gd name="T1" fmla="*/ 20 h 31"/>
                  <a:gd name="T2" fmla="*/ 20 w 31"/>
                  <a:gd name="T3" fmla="*/ 3 h 31"/>
                  <a:gd name="T4" fmla="*/ 2 w 31"/>
                  <a:gd name="T5" fmla="*/ 11 h 31"/>
                  <a:gd name="T6" fmla="*/ 11 w 31"/>
                  <a:gd name="T7" fmla="*/ 28 h 31"/>
                  <a:gd name="T8" fmla="*/ 28 w 31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8" y="20"/>
                    </a:moveTo>
                    <a:cubicBezTo>
                      <a:pt x="31" y="13"/>
                      <a:pt x="27" y="5"/>
                      <a:pt x="20" y="3"/>
                    </a:cubicBezTo>
                    <a:cubicBezTo>
                      <a:pt x="13" y="0"/>
                      <a:pt x="5" y="4"/>
                      <a:pt x="2" y="11"/>
                    </a:cubicBezTo>
                    <a:cubicBezTo>
                      <a:pt x="0" y="18"/>
                      <a:pt x="4" y="26"/>
                      <a:pt x="11" y="28"/>
                    </a:cubicBezTo>
                    <a:cubicBezTo>
                      <a:pt x="18" y="31"/>
                      <a:pt x="26" y="27"/>
                      <a:pt x="28" y="20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21"/>
              <p:cNvSpPr/>
              <p:nvPr/>
            </p:nvSpPr>
            <p:spPr bwMode="auto">
              <a:xfrm>
                <a:off x="6756400" y="3885136"/>
                <a:ext cx="80963" cy="284163"/>
              </a:xfrm>
              <a:custGeom>
                <a:avLst/>
                <a:gdLst>
                  <a:gd name="T0" fmla="*/ 0 w 19"/>
                  <a:gd name="T1" fmla="*/ 0 h 67"/>
                  <a:gd name="T2" fmla="*/ 3 w 19"/>
                  <a:gd name="T3" fmla="*/ 10 h 67"/>
                  <a:gd name="T4" fmla="*/ 8 w 19"/>
                  <a:gd name="T5" fmla="*/ 34 h 67"/>
                  <a:gd name="T6" fmla="*/ 10 w 19"/>
                  <a:gd name="T7" fmla="*/ 47 h 67"/>
                  <a:gd name="T8" fmla="*/ 14 w 19"/>
                  <a:gd name="T9" fmla="*/ 57 h 67"/>
                  <a:gd name="T10" fmla="*/ 18 w 19"/>
                  <a:gd name="T11" fmla="*/ 67 h 67"/>
                  <a:gd name="T12" fmla="*/ 19 w 19"/>
                  <a:gd name="T13" fmla="*/ 67 h 67"/>
                  <a:gd name="T14" fmla="*/ 18 w 19"/>
                  <a:gd name="T15" fmla="*/ 56 h 67"/>
                  <a:gd name="T16" fmla="*/ 15 w 19"/>
                  <a:gd name="T17" fmla="*/ 45 h 67"/>
                  <a:gd name="T18" fmla="*/ 11 w 19"/>
                  <a:gd name="T19" fmla="*/ 33 h 67"/>
                  <a:gd name="T20" fmla="*/ 4 w 19"/>
                  <a:gd name="T21" fmla="*/ 10 h 67"/>
                  <a:gd name="T22" fmla="*/ 1 w 19"/>
                  <a:gd name="T23" fmla="*/ 0 h 67"/>
                  <a:gd name="T24" fmla="*/ 0 w 19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7">
                    <a:moveTo>
                      <a:pt x="0" y="0"/>
                    </a:moveTo>
                    <a:cubicBezTo>
                      <a:pt x="0" y="0"/>
                      <a:pt x="1" y="4"/>
                      <a:pt x="3" y="10"/>
                    </a:cubicBezTo>
                    <a:cubicBezTo>
                      <a:pt x="4" y="17"/>
                      <a:pt x="6" y="25"/>
                      <a:pt x="8" y="34"/>
                    </a:cubicBezTo>
                    <a:cubicBezTo>
                      <a:pt x="9" y="38"/>
                      <a:pt x="9" y="43"/>
                      <a:pt x="10" y="47"/>
                    </a:cubicBezTo>
                    <a:cubicBezTo>
                      <a:pt x="11" y="51"/>
                      <a:pt x="12" y="54"/>
                      <a:pt x="14" y="57"/>
                    </a:cubicBezTo>
                    <a:cubicBezTo>
                      <a:pt x="16" y="63"/>
                      <a:pt x="18" y="67"/>
                      <a:pt x="18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3"/>
                      <a:pt x="18" y="56"/>
                    </a:cubicBezTo>
                    <a:cubicBezTo>
                      <a:pt x="17" y="53"/>
                      <a:pt x="16" y="49"/>
                      <a:pt x="15" y="45"/>
                    </a:cubicBezTo>
                    <a:cubicBezTo>
                      <a:pt x="14" y="41"/>
                      <a:pt x="13" y="37"/>
                      <a:pt x="11" y="33"/>
                    </a:cubicBezTo>
                    <a:cubicBezTo>
                      <a:pt x="9" y="25"/>
                      <a:pt x="6" y="16"/>
                      <a:pt x="4" y="10"/>
                    </a:cubicBezTo>
                    <a:cubicBezTo>
                      <a:pt x="2" y="4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22"/>
              <p:cNvSpPr/>
              <p:nvPr/>
            </p:nvSpPr>
            <p:spPr bwMode="auto">
              <a:xfrm>
                <a:off x="6697663" y="3812111"/>
                <a:ext cx="131763" cy="131763"/>
              </a:xfrm>
              <a:custGeom>
                <a:avLst/>
                <a:gdLst>
                  <a:gd name="T0" fmla="*/ 28 w 31"/>
                  <a:gd name="T1" fmla="*/ 20 h 31"/>
                  <a:gd name="T2" fmla="*/ 20 w 31"/>
                  <a:gd name="T3" fmla="*/ 2 h 31"/>
                  <a:gd name="T4" fmla="*/ 2 w 31"/>
                  <a:gd name="T5" fmla="*/ 11 h 31"/>
                  <a:gd name="T6" fmla="*/ 11 w 31"/>
                  <a:gd name="T7" fmla="*/ 28 h 31"/>
                  <a:gd name="T8" fmla="*/ 28 w 31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8" y="20"/>
                    </a:moveTo>
                    <a:cubicBezTo>
                      <a:pt x="31" y="13"/>
                      <a:pt x="27" y="5"/>
                      <a:pt x="20" y="2"/>
                    </a:cubicBezTo>
                    <a:cubicBezTo>
                      <a:pt x="13" y="0"/>
                      <a:pt x="5" y="4"/>
                      <a:pt x="2" y="11"/>
                    </a:cubicBezTo>
                    <a:cubicBezTo>
                      <a:pt x="0" y="18"/>
                      <a:pt x="4" y="26"/>
                      <a:pt x="11" y="28"/>
                    </a:cubicBezTo>
                    <a:cubicBezTo>
                      <a:pt x="18" y="31"/>
                      <a:pt x="26" y="27"/>
                      <a:pt x="28" y="20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23"/>
              <p:cNvSpPr/>
              <p:nvPr/>
            </p:nvSpPr>
            <p:spPr bwMode="auto">
              <a:xfrm>
                <a:off x="6697663" y="4075636"/>
                <a:ext cx="134938" cy="96838"/>
              </a:xfrm>
              <a:custGeom>
                <a:avLst/>
                <a:gdLst>
                  <a:gd name="T0" fmla="*/ 0 w 32"/>
                  <a:gd name="T1" fmla="*/ 0 h 23"/>
                  <a:gd name="T2" fmla="*/ 5 w 32"/>
                  <a:gd name="T3" fmla="*/ 4 h 23"/>
                  <a:gd name="T4" fmla="*/ 15 w 32"/>
                  <a:gd name="T5" fmla="*/ 13 h 23"/>
                  <a:gd name="T6" fmla="*/ 21 w 32"/>
                  <a:gd name="T7" fmla="*/ 17 h 23"/>
                  <a:gd name="T8" fmla="*/ 26 w 32"/>
                  <a:gd name="T9" fmla="*/ 20 h 23"/>
                  <a:gd name="T10" fmla="*/ 32 w 32"/>
                  <a:gd name="T11" fmla="*/ 23 h 23"/>
                  <a:gd name="T12" fmla="*/ 32 w 32"/>
                  <a:gd name="T13" fmla="*/ 22 h 23"/>
                  <a:gd name="T14" fmla="*/ 28 w 32"/>
                  <a:gd name="T15" fmla="*/ 17 h 23"/>
                  <a:gd name="T16" fmla="*/ 24 w 32"/>
                  <a:gd name="T17" fmla="*/ 13 h 23"/>
                  <a:gd name="T18" fmla="*/ 17 w 32"/>
                  <a:gd name="T19" fmla="*/ 9 h 23"/>
                  <a:gd name="T20" fmla="*/ 6 w 32"/>
                  <a:gd name="T21" fmla="*/ 3 h 23"/>
                  <a:gd name="T22" fmla="*/ 0 w 32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cubicBezTo>
                      <a:pt x="0" y="0"/>
                      <a:pt x="2" y="2"/>
                      <a:pt x="5" y="4"/>
                    </a:cubicBezTo>
                    <a:cubicBezTo>
                      <a:pt x="8" y="7"/>
                      <a:pt x="11" y="10"/>
                      <a:pt x="15" y="13"/>
                    </a:cubicBezTo>
                    <a:cubicBezTo>
                      <a:pt x="17" y="14"/>
                      <a:pt x="19" y="16"/>
                      <a:pt x="21" y="17"/>
                    </a:cubicBezTo>
                    <a:cubicBezTo>
                      <a:pt x="23" y="19"/>
                      <a:pt x="24" y="20"/>
                      <a:pt x="26" y="20"/>
                    </a:cubicBezTo>
                    <a:cubicBezTo>
                      <a:pt x="30" y="22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1" y="20"/>
                      <a:pt x="28" y="17"/>
                    </a:cubicBezTo>
                    <a:cubicBezTo>
                      <a:pt x="27" y="16"/>
                      <a:pt x="26" y="14"/>
                      <a:pt x="24" y="13"/>
                    </a:cubicBezTo>
                    <a:cubicBezTo>
                      <a:pt x="22" y="12"/>
                      <a:pt x="20" y="11"/>
                      <a:pt x="17" y="9"/>
                    </a:cubicBezTo>
                    <a:cubicBezTo>
                      <a:pt x="13" y="7"/>
                      <a:pt x="9" y="4"/>
                      <a:pt x="6" y="3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4"/>
              <p:cNvSpPr/>
              <p:nvPr/>
            </p:nvSpPr>
            <p:spPr bwMode="auto">
              <a:xfrm>
                <a:off x="6621463" y="3999436"/>
                <a:ext cx="127000" cy="131763"/>
              </a:xfrm>
              <a:custGeom>
                <a:avLst/>
                <a:gdLst>
                  <a:gd name="T0" fmla="*/ 28 w 30"/>
                  <a:gd name="T1" fmla="*/ 20 h 31"/>
                  <a:gd name="T2" fmla="*/ 20 w 30"/>
                  <a:gd name="T3" fmla="*/ 2 h 31"/>
                  <a:gd name="T4" fmla="*/ 2 w 30"/>
                  <a:gd name="T5" fmla="*/ 11 h 31"/>
                  <a:gd name="T6" fmla="*/ 11 w 30"/>
                  <a:gd name="T7" fmla="*/ 28 h 31"/>
                  <a:gd name="T8" fmla="*/ 28 w 30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8" y="20"/>
                    </a:moveTo>
                    <a:cubicBezTo>
                      <a:pt x="30" y="13"/>
                      <a:pt x="27" y="5"/>
                      <a:pt x="20" y="2"/>
                    </a:cubicBezTo>
                    <a:cubicBezTo>
                      <a:pt x="13" y="0"/>
                      <a:pt x="5" y="4"/>
                      <a:pt x="2" y="11"/>
                    </a:cubicBezTo>
                    <a:cubicBezTo>
                      <a:pt x="0" y="18"/>
                      <a:pt x="3" y="26"/>
                      <a:pt x="11" y="28"/>
                    </a:cubicBezTo>
                    <a:cubicBezTo>
                      <a:pt x="18" y="31"/>
                      <a:pt x="25" y="27"/>
                      <a:pt x="28" y="20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5"/>
              <p:cNvSpPr/>
              <p:nvPr/>
            </p:nvSpPr>
            <p:spPr bwMode="auto">
              <a:xfrm>
                <a:off x="6832600" y="4159773"/>
                <a:ext cx="123825" cy="149225"/>
              </a:xfrm>
              <a:custGeom>
                <a:avLst/>
                <a:gdLst>
                  <a:gd name="T0" fmla="*/ 0 w 29"/>
                  <a:gd name="T1" fmla="*/ 0 h 35"/>
                  <a:gd name="T2" fmla="*/ 4 w 29"/>
                  <a:gd name="T3" fmla="*/ 6 h 35"/>
                  <a:gd name="T4" fmla="*/ 13 w 29"/>
                  <a:gd name="T5" fmla="*/ 18 h 35"/>
                  <a:gd name="T6" fmla="*/ 17 w 29"/>
                  <a:gd name="T7" fmla="*/ 25 h 35"/>
                  <a:gd name="T8" fmla="*/ 23 w 29"/>
                  <a:gd name="T9" fmla="*/ 30 h 35"/>
                  <a:gd name="T10" fmla="*/ 28 w 29"/>
                  <a:gd name="T11" fmla="*/ 35 h 35"/>
                  <a:gd name="T12" fmla="*/ 29 w 29"/>
                  <a:gd name="T13" fmla="*/ 34 h 35"/>
                  <a:gd name="T14" fmla="*/ 26 w 29"/>
                  <a:gd name="T15" fmla="*/ 28 h 35"/>
                  <a:gd name="T16" fmla="*/ 21 w 29"/>
                  <a:gd name="T17" fmla="*/ 22 h 35"/>
                  <a:gd name="T18" fmla="*/ 16 w 29"/>
                  <a:gd name="T19" fmla="*/ 16 h 35"/>
                  <a:gd name="T20" fmla="*/ 5 w 29"/>
                  <a:gd name="T21" fmla="*/ 5 h 35"/>
                  <a:gd name="T22" fmla="*/ 0 w 29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5">
                    <a:moveTo>
                      <a:pt x="0" y="0"/>
                    </a:moveTo>
                    <a:cubicBezTo>
                      <a:pt x="0" y="0"/>
                      <a:pt x="1" y="2"/>
                      <a:pt x="4" y="6"/>
                    </a:cubicBezTo>
                    <a:cubicBezTo>
                      <a:pt x="6" y="9"/>
                      <a:pt x="9" y="14"/>
                      <a:pt x="13" y="18"/>
                    </a:cubicBezTo>
                    <a:cubicBezTo>
                      <a:pt x="14" y="21"/>
                      <a:pt x="16" y="23"/>
                      <a:pt x="17" y="25"/>
                    </a:cubicBezTo>
                    <a:cubicBezTo>
                      <a:pt x="19" y="27"/>
                      <a:pt x="21" y="29"/>
                      <a:pt x="23" y="30"/>
                    </a:cubicBezTo>
                    <a:cubicBezTo>
                      <a:pt x="26" y="33"/>
                      <a:pt x="28" y="35"/>
                      <a:pt x="28" y="3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8" y="31"/>
                      <a:pt x="26" y="28"/>
                    </a:cubicBezTo>
                    <a:cubicBezTo>
                      <a:pt x="24" y="26"/>
                      <a:pt x="23" y="24"/>
                      <a:pt x="21" y="22"/>
                    </a:cubicBezTo>
                    <a:cubicBezTo>
                      <a:pt x="20" y="20"/>
                      <a:pt x="18" y="18"/>
                      <a:pt x="16" y="16"/>
                    </a:cubicBezTo>
                    <a:cubicBezTo>
                      <a:pt x="12" y="12"/>
                      <a:pt x="8" y="8"/>
                      <a:pt x="5" y="5"/>
                    </a:cubicBezTo>
                    <a:cubicBezTo>
                      <a:pt x="2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6"/>
              <p:cNvSpPr/>
              <p:nvPr/>
            </p:nvSpPr>
            <p:spPr bwMode="auto">
              <a:xfrm>
                <a:off x="6842125" y="4016898"/>
                <a:ext cx="66675" cy="58738"/>
              </a:xfrm>
              <a:custGeom>
                <a:avLst/>
                <a:gdLst>
                  <a:gd name="T0" fmla="*/ 9 w 16"/>
                  <a:gd name="T1" fmla="*/ 13 h 14"/>
                  <a:gd name="T2" fmla="*/ 16 w 16"/>
                  <a:gd name="T3" fmla="*/ 8 h 14"/>
                  <a:gd name="T4" fmla="*/ 8 w 16"/>
                  <a:gd name="T5" fmla="*/ 10 h 14"/>
                  <a:gd name="T6" fmla="*/ 10 w 16"/>
                  <a:gd name="T7" fmla="*/ 3 h 14"/>
                  <a:gd name="T8" fmla="*/ 7 w 16"/>
                  <a:gd name="T9" fmla="*/ 9 h 14"/>
                  <a:gd name="T10" fmla="*/ 3 w 16"/>
                  <a:gd name="T11" fmla="*/ 2 h 14"/>
                  <a:gd name="T12" fmla="*/ 9 w 16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9" y="13"/>
                    </a:moveTo>
                    <a:cubicBezTo>
                      <a:pt x="9" y="13"/>
                      <a:pt x="16" y="11"/>
                      <a:pt x="16" y="8"/>
                    </a:cubicBezTo>
                    <a:cubicBezTo>
                      <a:pt x="16" y="4"/>
                      <a:pt x="8" y="10"/>
                      <a:pt x="8" y="10"/>
                    </a:cubicBezTo>
                    <a:cubicBezTo>
                      <a:pt x="8" y="10"/>
                      <a:pt x="12" y="3"/>
                      <a:pt x="10" y="3"/>
                    </a:cubicBezTo>
                    <a:cubicBezTo>
                      <a:pt x="8" y="2"/>
                      <a:pt x="7" y="9"/>
                      <a:pt x="7" y="9"/>
                    </a:cubicBezTo>
                    <a:cubicBezTo>
                      <a:pt x="7" y="9"/>
                      <a:pt x="5" y="0"/>
                      <a:pt x="3" y="2"/>
                    </a:cubicBezTo>
                    <a:cubicBezTo>
                      <a:pt x="0" y="4"/>
                      <a:pt x="5" y="14"/>
                      <a:pt x="9" y="13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7"/>
              <p:cNvSpPr/>
              <p:nvPr/>
            </p:nvSpPr>
            <p:spPr bwMode="auto">
              <a:xfrm>
                <a:off x="6735763" y="3897836"/>
                <a:ext cx="71438" cy="58738"/>
              </a:xfrm>
              <a:custGeom>
                <a:avLst/>
                <a:gdLst>
                  <a:gd name="T0" fmla="*/ 12 w 17"/>
                  <a:gd name="T1" fmla="*/ 10 h 14"/>
                  <a:gd name="T2" fmla="*/ 15 w 17"/>
                  <a:gd name="T3" fmla="*/ 2 h 14"/>
                  <a:gd name="T4" fmla="*/ 10 w 17"/>
                  <a:gd name="T5" fmla="*/ 8 h 14"/>
                  <a:gd name="T6" fmla="*/ 7 w 17"/>
                  <a:gd name="T7" fmla="*/ 2 h 14"/>
                  <a:gd name="T8" fmla="*/ 8 w 17"/>
                  <a:gd name="T9" fmla="*/ 9 h 14"/>
                  <a:gd name="T10" fmla="*/ 1 w 17"/>
                  <a:gd name="T11" fmla="*/ 6 h 14"/>
                  <a:gd name="T12" fmla="*/ 12 w 17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12" y="10"/>
                    </a:moveTo>
                    <a:cubicBezTo>
                      <a:pt x="12" y="10"/>
                      <a:pt x="17" y="5"/>
                      <a:pt x="15" y="2"/>
                    </a:cubicBezTo>
                    <a:cubicBezTo>
                      <a:pt x="12" y="0"/>
                      <a:pt x="10" y="8"/>
                      <a:pt x="10" y="8"/>
                    </a:cubicBezTo>
                    <a:cubicBezTo>
                      <a:pt x="10" y="8"/>
                      <a:pt x="9" y="1"/>
                      <a:pt x="7" y="2"/>
                    </a:cubicBezTo>
                    <a:cubicBezTo>
                      <a:pt x="5" y="2"/>
                      <a:pt x="8" y="9"/>
                      <a:pt x="8" y="9"/>
                    </a:cubicBezTo>
                    <a:cubicBezTo>
                      <a:pt x="8" y="9"/>
                      <a:pt x="2" y="3"/>
                      <a:pt x="1" y="6"/>
                    </a:cubicBezTo>
                    <a:cubicBezTo>
                      <a:pt x="0" y="9"/>
                      <a:pt x="9" y="14"/>
                      <a:pt x="12" y="10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8"/>
              <p:cNvSpPr/>
              <p:nvPr/>
            </p:nvSpPr>
            <p:spPr bwMode="auto">
              <a:xfrm>
                <a:off x="6688138" y="4058173"/>
                <a:ext cx="55563" cy="63500"/>
              </a:xfrm>
              <a:custGeom>
                <a:avLst/>
                <a:gdLst>
                  <a:gd name="T0" fmla="*/ 13 w 13"/>
                  <a:gd name="T1" fmla="*/ 9 h 15"/>
                  <a:gd name="T2" fmla="*/ 10 w 13"/>
                  <a:gd name="T3" fmla="*/ 1 h 15"/>
                  <a:gd name="T4" fmla="*/ 10 w 13"/>
                  <a:gd name="T5" fmla="*/ 9 h 15"/>
                  <a:gd name="T6" fmla="*/ 4 w 13"/>
                  <a:gd name="T7" fmla="*/ 5 h 15"/>
                  <a:gd name="T8" fmla="*/ 9 w 13"/>
                  <a:gd name="T9" fmla="*/ 10 h 15"/>
                  <a:gd name="T10" fmla="*/ 1 w 13"/>
                  <a:gd name="T11" fmla="*/ 12 h 15"/>
                  <a:gd name="T12" fmla="*/ 13 w 13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9"/>
                    </a:moveTo>
                    <a:cubicBezTo>
                      <a:pt x="13" y="9"/>
                      <a:pt x="13" y="2"/>
                      <a:pt x="10" y="1"/>
                    </a:cubicBezTo>
                    <a:cubicBezTo>
                      <a:pt x="7" y="0"/>
                      <a:pt x="10" y="9"/>
                      <a:pt x="10" y="9"/>
                    </a:cubicBezTo>
                    <a:cubicBezTo>
                      <a:pt x="10" y="9"/>
                      <a:pt x="5" y="3"/>
                      <a:pt x="4" y="5"/>
                    </a:cubicBezTo>
                    <a:cubicBezTo>
                      <a:pt x="2" y="7"/>
                      <a:pt x="9" y="10"/>
                      <a:pt x="9" y="10"/>
                    </a:cubicBezTo>
                    <a:cubicBezTo>
                      <a:pt x="9" y="10"/>
                      <a:pt x="0" y="10"/>
                      <a:pt x="1" y="12"/>
                    </a:cubicBezTo>
                    <a:cubicBezTo>
                      <a:pt x="2" y="15"/>
                      <a:pt x="13" y="14"/>
                      <a:pt x="13" y="9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8638540" y="4794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337820" y="3594735"/>
            <a:ext cx="2576195" cy="3577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868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6662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66465" y="4794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4853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93648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42660" y="4794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9805" y="5448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秋 风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2238375" y="5448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起 来</a:t>
            </a:r>
            <a:endParaRPr lang="zh-CN" altLang="en-US" sz="3600"/>
          </a:p>
        </p:txBody>
      </p:sp>
      <p:sp>
        <p:nvSpPr>
          <p:cNvPr id="16" name="文本框 15"/>
          <p:cNvSpPr txBox="1"/>
          <p:nvPr/>
        </p:nvSpPr>
        <p:spPr>
          <a:xfrm>
            <a:off x="3749040" y="542290"/>
            <a:ext cx="53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啦</a:t>
            </a:r>
            <a:endParaRPr lang="zh-CN" altLang="en-US" sz="3600"/>
          </a:p>
        </p:txBody>
      </p:sp>
      <p:sp>
        <p:nvSpPr>
          <p:cNvPr id="17" name="文本框 16"/>
          <p:cNvSpPr txBox="1"/>
          <p:nvPr/>
        </p:nvSpPr>
        <p:spPr>
          <a:xfrm>
            <a:off x="6082665" y="544830"/>
            <a:ext cx="1217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秋 风</a:t>
            </a:r>
            <a:endParaRPr lang="zh-CN" altLang="en-US" sz="3600"/>
          </a:p>
        </p:txBody>
      </p:sp>
      <p:sp>
        <p:nvSpPr>
          <p:cNvPr id="20" name="文本框 19"/>
          <p:cNvSpPr txBox="1"/>
          <p:nvPr/>
        </p:nvSpPr>
        <p:spPr>
          <a:xfrm>
            <a:off x="8895715" y="539750"/>
            <a:ext cx="78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啦</a:t>
            </a:r>
            <a:endParaRPr lang="zh-CN" altLang="en-US" sz="3600"/>
          </a:p>
        </p:txBody>
      </p:sp>
      <p:sp>
        <p:nvSpPr>
          <p:cNvPr id="21" name="矩形 20"/>
          <p:cNvSpPr/>
          <p:nvPr/>
        </p:nvSpPr>
        <p:spPr>
          <a:xfrm>
            <a:off x="88455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8249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8043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7837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07822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7616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32180" y="15862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小</a:t>
            </a:r>
            <a:endParaRPr lang="zh-CN" altLang="en-US" sz="3600"/>
          </a:p>
        </p:txBody>
      </p:sp>
      <p:sp>
        <p:nvSpPr>
          <p:cNvPr id="29" name="文本框 28"/>
          <p:cNvSpPr txBox="1"/>
          <p:nvPr/>
        </p:nvSpPr>
        <p:spPr>
          <a:xfrm>
            <a:off x="2272665" y="15862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树 叶</a:t>
            </a:r>
            <a:endParaRPr lang="zh-CN" altLang="en-US" sz="3600"/>
          </a:p>
        </p:txBody>
      </p:sp>
      <p:sp>
        <p:nvSpPr>
          <p:cNvPr id="30" name="文本框 29"/>
          <p:cNvSpPr txBox="1"/>
          <p:nvPr/>
        </p:nvSpPr>
        <p:spPr>
          <a:xfrm>
            <a:off x="3498850" y="1591945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离</a:t>
            </a:r>
            <a:endParaRPr lang="zh-CN" altLang="en-US" sz="3600"/>
          </a:p>
        </p:txBody>
      </p:sp>
      <p:sp>
        <p:nvSpPr>
          <p:cNvPr id="31" name="文本框 30"/>
          <p:cNvSpPr txBox="1"/>
          <p:nvPr/>
        </p:nvSpPr>
        <p:spPr>
          <a:xfrm>
            <a:off x="4853940" y="1591945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开 了</a:t>
            </a:r>
            <a:endParaRPr lang="zh-CN" altLang="en-US" sz="3600"/>
          </a:p>
        </p:txBody>
      </p:sp>
      <p:sp>
        <p:nvSpPr>
          <p:cNvPr id="32" name="文本框 31"/>
          <p:cNvSpPr txBox="1"/>
          <p:nvPr/>
        </p:nvSpPr>
        <p:spPr>
          <a:xfrm>
            <a:off x="6074410" y="15862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妈</a:t>
            </a:r>
            <a:endParaRPr lang="zh-CN" altLang="en-US" sz="3600"/>
          </a:p>
        </p:txBody>
      </p:sp>
      <p:sp>
        <p:nvSpPr>
          <p:cNvPr id="34" name="矩形 33"/>
          <p:cNvSpPr/>
          <p:nvPr/>
        </p:nvSpPr>
        <p:spPr>
          <a:xfrm>
            <a:off x="7346315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6044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62500" y="2558415"/>
            <a:ext cx="1297940" cy="779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46456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16662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6868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26185" y="262382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飘</a:t>
            </a:r>
            <a:endParaRPr lang="zh-CN" altLang="en-US" sz="3600"/>
          </a:p>
        </p:txBody>
      </p:sp>
      <p:sp>
        <p:nvSpPr>
          <p:cNvPr id="41" name="文本框 40"/>
          <p:cNvSpPr txBox="1"/>
          <p:nvPr/>
        </p:nvSpPr>
        <p:spPr>
          <a:xfrm>
            <a:off x="2722880" y="2833370"/>
            <a:ext cx="1234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</a:t>
            </a:r>
            <a:r>
              <a:rPr lang="zh-CN" altLang="en-US" sz="2000"/>
              <a:t>呀</a:t>
            </a:r>
            <a:endParaRPr lang="zh-CN" altLang="en-US" sz="2000"/>
          </a:p>
        </p:txBody>
      </p:sp>
      <p:sp>
        <p:nvSpPr>
          <p:cNvPr id="42" name="文本框 41"/>
          <p:cNvSpPr txBox="1"/>
          <p:nvPr/>
        </p:nvSpPr>
        <p:spPr>
          <a:xfrm>
            <a:off x="3482340" y="26276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飘 呀</a:t>
            </a:r>
            <a:endParaRPr lang="zh-CN" altLang="en-US" sz="3600"/>
          </a:p>
        </p:txBody>
      </p:sp>
      <p:sp>
        <p:nvSpPr>
          <p:cNvPr id="43" name="文本框 42"/>
          <p:cNvSpPr txBox="1"/>
          <p:nvPr/>
        </p:nvSpPr>
        <p:spPr>
          <a:xfrm>
            <a:off x="4778375" y="262826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飘 向</a:t>
            </a:r>
            <a:endParaRPr lang="zh-CN" altLang="en-US" sz="3600"/>
          </a:p>
        </p:txBody>
      </p:sp>
      <p:sp>
        <p:nvSpPr>
          <p:cNvPr id="44" name="文本框 43"/>
          <p:cNvSpPr txBox="1"/>
          <p:nvPr/>
        </p:nvSpPr>
        <p:spPr>
          <a:xfrm>
            <a:off x="6221095" y="261239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哪</a:t>
            </a:r>
            <a:endParaRPr lang="zh-CN" altLang="en-US" sz="3600"/>
          </a:p>
        </p:txBody>
      </p:sp>
      <p:sp>
        <p:nvSpPr>
          <p:cNvPr id="45" name="文本框 44"/>
          <p:cNvSpPr txBox="1"/>
          <p:nvPr/>
        </p:nvSpPr>
        <p:spPr>
          <a:xfrm>
            <a:off x="7344410" y="26276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endParaRPr lang="zh-CN" altLang="en-US" sz="3600"/>
          </a:p>
        </p:txBody>
      </p:sp>
      <p:sp>
        <p:nvSpPr>
          <p:cNvPr id="46" name="矩形 45"/>
          <p:cNvSpPr/>
          <p:nvPr/>
        </p:nvSpPr>
        <p:spPr>
          <a:xfrm>
            <a:off x="734060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908550" y="53975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19" name="文本框 18"/>
          <p:cNvSpPr txBox="1"/>
          <p:nvPr/>
        </p:nvSpPr>
        <p:spPr>
          <a:xfrm>
            <a:off x="7396480" y="55499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起 来</a:t>
            </a:r>
            <a:endParaRPr lang="zh-CN" altLang="en-US" sz="3600"/>
          </a:p>
        </p:txBody>
      </p:sp>
      <p:sp>
        <p:nvSpPr>
          <p:cNvPr id="50" name="文本框 49"/>
          <p:cNvSpPr txBox="1"/>
          <p:nvPr/>
        </p:nvSpPr>
        <p:spPr>
          <a:xfrm>
            <a:off x="10038715" y="53975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2" name="矩形 51"/>
          <p:cNvSpPr/>
          <p:nvPr/>
        </p:nvSpPr>
        <p:spPr>
          <a:xfrm>
            <a:off x="867029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936480" y="154051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634730" y="160274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妈</a:t>
            </a:r>
            <a:endParaRPr lang="zh-CN" altLang="en-US" sz="3600"/>
          </a:p>
        </p:txBody>
      </p:sp>
      <p:sp>
        <p:nvSpPr>
          <p:cNvPr id="54" name="文本框 53"/>
          <p:cNvSpPr txBox="1"/>
          <p:nvPr/>
        </p:nvSpPr>
        <p:spPr>
          <a:xfrm>
            <a:off x="10086340" y="156591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5" name="文本框 54"/>
          <p:cNvSpPr txBox="1"/>
          <p:nvPr/>
        </p:nvSpPr>
        <p:spPr>
          <a:xfrm>
            <a:off x="7698105" y="158623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6" name="矩形 55"/>
          <p:cNvSpPr/>
          <p:nvPr/>
        </p:nvSpPr>
        <p:spPr>
          <a:xfrm>
            <a:off x="9938385" y="256095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997077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867283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36854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07314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77520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46837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168525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6868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644255" y="256095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8733790" y="261239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里</a:t>
            </a:r>
            <a:r>
              <a:rPr lang="en-US" altLang="zh-CN" sz="3600"/>
              <a:t>   </a:t>
            </a:r>
            <a:endParaRPr lang="zh-CN" altLang="en-US" sz="3600"/>
          </a:p>
        </p:txBody>
      </p:sp>
      <p:sp>
        <p:nvSpPr>
          <p:cNvPr id="67" name="文本框 66"/>
          <p:cNvSpPr txBox="1"/>
          <p:nvPr/>
        </p:nvSpPr>
        <p:spPr>
          <a:xfrm>
            <a:off x="10086340" y="262826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68" name="文本框 67"/>
          <p:cNvSpPr txBox="1"/>
          <p:nvPr/>
        </p:nvSpPr>
        <p:spPr>
          <a:xfrm>
            <a:off x="7698105" y="261239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69" name="文本框 68"/>
          <p:cNvSpPr txBox="1"/>
          <p:nvPr/>
        </p:nvSpPr>
        <p:spPr>
          <a:xfrm>
            <a:off x="900430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心</a:t>
            </a:r>
            <a:endParaRPr lang="zh-CN" altLang="en-US" sz="3600"/>
          </a:p>
        </p:txBody>
      </p:sp>
      <p:sp>
        <p:nvSpPr>
          <p:cNvPr id="70" name="文本框 69"/>
          <p:cNvSpPr txBox="1"/>
          <p:nvPr/>
        </p:nvSpPr>
        <p:spPr>
          <a:xfrm>
            <a:off x="218249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里</a:t>
            </a:r>
            <a:endParaRPr lang="zh-CN" altLang="en-US" sz="3600"/>
          </a:p>
        </p:txBody>
      </p:sp>
      <p:sp>
        <p:nvSpPr>
          <p:cNvPr id="71" name="文本框 70"/>
          <p:cNvSpPr txBox="1"/>
          <p:nvPr/>
        </p:nvSpPr>
        <p:spPr>
          <a:xfrm>
            <a:off x="6094095" y="37915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怕</a:t>
            </a:r>
            <a:endParaRPr lang="zh-CN" altLang="en-US" sz="3600"/>
          </a:p>
        </p:txBody>
      </p:sp>
      <p:sp>
        <p:nvSpPr>
          <p:cNvPr id="72" name="文本框 71"/>
          <p:cNvSpPr txBox="1"/>
          <p:nvPr/>
        </p:nvSpPr>
        <p:spPr>
          <a:xfrm>
            <a:off x="476440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害</a:t>
            </a:r>
            <a:endParaRPr lang="zh-CN" altLang="en-US" sz="3600"/>
          </a:p>
        </p:txBody>
      </p:sp>
      <p:sp>
        <p:nvSpPr>
          <p:cNvPr id="73" name="文本框 72"/>
          <p:cNvSpPr txBox="1"/>
          <p:nvPr/>
        </p:nvSpPr>
        <p:spPr>
          <a:xfrm>
            <a:off x="3482340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可</a:t>
            </a:r>
            <a:endParaRPr lang="zh-CN" altLang="en-US" sz="3600"/>
          </a:p>
        </p:txBody>
      </p:sp>
      <p:sp>
        <p:nvSpPr>
          <p:cNvPr id="75" name="文本框 74"/>
          <p:cNvSpPr txBox="1"/>
          <p:nvPr/>
        </p:nvSpPr>
        <p:spPr>
          <a:xfrm>
            <a:off x="10086340" y="37915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76" name="文本框 75"/>
          <p:cNvSpPr txBox="1"/>
          <p:nvPr/>
        </p:nvSpPr>
        <p:spPr>
          <a:xfrm>
            <a:off x="8924290" y="38042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77" name="文本框 76"/>
          <p:cNvSpPr txBox="1"/>
          <p:nvPr/>
        </p:nvSpPr>
        <p:spPr>
          <a:xfrm>
            <a:off x="7698105" y="38042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pic>
        <p:nvPicPr>
          <p:cNvPr id="2" name="图片 1" descr="子沐创意素材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-478790" y="2985770"/>
            <a:ext cx="3521710" cy="3521710"/>
          </a:xfrm>
          <a:prstGeom prst="rect">
            <a:avLst/>
          </a:prstGeom>
        </p:spPr>
      </p:pic>
      <p:pic>
        <p:nvPicPr>
          <p:cNvPr id="5" name="图片 4" descr="子沐创意素材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985770"/>
            <a:ext cx="3521710" cy="3521710"/>
          </a:xfrm>
          <a:prstGeom prst="rect">
            <a:avLst/>
          </a:prstGeom>
        </p:spPr>
      </p:pic>
      <p:pic>
        <p:nvPicPr>
          <p:cNvPr id="6" name="图片 5" descr="子沐创意素材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3663315" y="541020"/>
            <a:ext cx="3521710" cy="3521710"/>
          </a:xfrm>
          <a:prstGeom prst="rect">
            <a:avLst/>
          </a:prstGeom>
        </p:spPr>
      </p:pic>
      <p:pic>
        <p:nvPicPr>
          <p:cNvPr id="28" name="小树叶伴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>
                  <p14:trim end="35403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555" y="22110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97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8638540" y="4794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337820" y="3594735"/>
            <a:ext cx="2576195" cy="3577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868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6662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66465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4853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93648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42660" y="4794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9805" y="5448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小</a:t>
            </a:r>
            <a:endParaRPr lang="zh-CN" altLang="en-US" sz="3600"/>
          </a:p>
        </p:txBody>
      </p:sp>
      <p:sp>
        <p:nvSpPr>
          <p:cNvPr id="15" name="文本框 14"/>
          <p:cNvSpPr txBox="1"/>
          <p:nvPr/>
        </p:nvSpPr>
        <p:spPr>
          <a:xfrm>
            <a:off x="2238375" y="5448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树 叶</a:t>
            </a:r>
            <a:endParaRPr lang="zh-CN" altLang="en-US" sz="3600"/>
          </a:p>
        </p:txBody>
      </p:sp>
      <p:sp>
        <p:nvSpPr>
          <p:cNvPr id="16" name="文本框 15"/>
          <p:cNvSpPr txBox="1"/>
          <p:nvPr/>
        </p:nvSpPr>
        <p:spPr>
          <a:xfrm>
            <a:off x="3749040" y="542290"/>
            <a:ext cx="53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沙</a:t>
            </a:r>
            <a:endParaRPr lang="zh-CN" altLang="en-US" sz="3600"/>
          </a:p>
        </p:txBody>
      </p:sp>
      <p:sp>
        <p:nvSpPr>
          <p:cNvPr id="17" name="文本框 16"/>
          <p:cNvSpPr txBox="1"/>
          <p:nvPr/>
        </p:nvSpPr>
        <p:spPr>
          <a:xfrm>
            <a:off x="6082665" y="544830"/>
            <a:ext cx="1217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沙 沙</a:t>
            </a:r>
            <a:endParaRPr lang="zh-CN" altLang="en-US" sz="3600"/>
          </a:p>
        </p:txBody>
      </p:sp>
      <p:sp>
        <p:nvSpPr>
          <p:cNvPr id="20" name="文本框 19"/>
          <p:cNvSpPr txBox="1"/>
          <p:nvPr/>
        </p:nvSpPr>
        <p:spPr>
          <a:xfrm>
            <a:off x="8895715" y="539750"/>
            <a:ext cx="782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沙</a:t>
            </a:r>
            <a:endParaRPr lang="zh-CN" altLang="en-US" sz="3600"/>
          </a:p>
        </p:txBody>
      </p:sp>
      <p:sp>
        <p:nvSpPr>
          <p:cNvPr id="21" name="矩形 20"/>
          <p:cNvSpPr/>
          <p:nvPr/>
        </p:nvSpPr>
        <p:spPr>
          <a:xfrm>
            <a:off x="88455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8249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8043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78375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07822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7616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32180" y="15862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好</a:t>
            </a:r>
            <a:endParaRPr lang="zh-CN" altLang="en-US" sz="3600"/>
          </a:p>
        </p:txBody>
      </p:sp>
      <p:sp>
        <p:nvSpPr>
          <p:cNvPr id="29" name="文本框 28"/>
          <p:cNvSpPr txBox="1"/>
          <p:nvPr/>
        </p:nvSpPr>
        <p:spPr>
          <a:xfrm>
            <a:off x="2230755" y="15862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像 在</a:t>
            </a:r>
            <a:endParaRPr lang="zh-CN" altLang="en-US" sz="3600"/>
          </a:p>
        </p:txBody>
      </p:sp>
      <p:sp>
        <p:nvSpPr>
          <p:cNvPr id="30" name="文本框 29"/>
          <p:cNvSpPr txBox="1"/>
          <p:nvPr/>
        </p:nvSpPr>
        <p:spPr>
          <a:xfrm>
            <a:off x="3498850" y="1591945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勇</a:t>
            </a:r>
            <a:endParaRPr lang="zh-CN" altLang="en-US" sz="3600"/>
          </a:p>
        </p:txBody>
      </p:sp>
      <p:sp>
        <p:nvSpPr>
          <p:cNvPr id="31" name="文本框 30"/>
          <p:cNvSpPr txBox="1"/>
          <p:nvPr/>
        </p:nvSpPr>
        <p:spPr>
          <a:xfrm>
            <a:off x="4838065" y="1607185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敢 地</a:t>
            </a:r>
            <a:endParaRPr lang="zh-CN" altLang="en-US" sz="3600"/>
          </a:p>
        </p:txBody>
      </p:sp>
      <p:sp>
        <p:nvSpPr>
          <p:cNvPr id="32" name="文本框 31"/>
          <p:cNvSpPr txBox="1"/>
          <p:nvPr/>
        </p:nvSpPr>
        <p:spPr>
          <a:xfrm>
            <a:off x="6074410" y="158623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说</a:t>
            </a:r>
            <a:endParaRPr lang="zh-CN" altLang="en-US" sz="3600"/>
          </a:p>
        </p:txBody>
      </p:sp>
      <p:sp>
        <p:nvSpPr>
          <p:cNvPr id="34" name="矩形 33"/>
          <p:cNvSpPr/>
          <p:nvPr/>
        </p:nvSpPr>
        <p:spPr>
          <a:xfrm>
            <a:off x="7346315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6044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62500" y="256222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46456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16662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68680" y="25584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26185" y="262382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春</a:t>
            </a:r>
            <a:endParaRPr lang="zh-CN" altLang="en-US" sz="3600"/>
          </a:p>
        </p:txBody>
      </p:sp>
      <p:sp>
        <p:nvSpPr>
          <p:cNvPr id="41" name="文本框 40"/>
          <p:cNvSpPr txBox="1"/>
          <p:nvPr/>
        </p:nvSpPr>
        <p:spPr>
          <a:xfrm>
            <a:off x="2303780" y="2819400"/>
            <a:ext cx="1234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    </a:t>
            </a:r>
            <a:r>
              <a:rPr lang="zh-CN" altLang="en-US" sz="2000"/>
              <a:t>天</a:t>
            </a:r>
            <a:endParaRPr lang="zh-CN" altLang="en-US" sz="2000"/>
          </a:p>
        </p:txBody>
      </p:sp>
      <p:sp>
        <p:nvSpPr>
          <p:cNvPr id="42" name="文本框 41"/>
          <p:cNvSpPr txBox="1"/>
          <p:nvPr/>
        </p:nvSpPr>
        <p:spPr>
          <a:xfrm>
            <a:off x="3466465" y="2627630"/>
            <a:ext cx="1372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春 天</a:t>
            </a:r>
            <a:endParaRPr lang="zh-CN" altLang="en-US" sz="3600"/>
          </a:p>
        </p:txBody>
      </p:sp>
      <p:sp>
        <p:nvSpPr>
          <p:cNvPr id="43" name="文本框 42"/>
          <p:cNvSpPr txBox="1"/>
          <p:nvPr/>
        </p:nvSpPr>
        <p:spPr>
          <a:xfrm>
            <a:off x="4778375" y="2628265"/>
            <a:ext cx="1333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我 会</a:t>
            </a:r>
            <a:endParaRPr lang="zh-CN" altLang="en-US" sz="3600"/>
          </a:p>
        </p:txBody>
      </p:sp>
      <p:sp>
        <p:nvSpPr>
          <p:cNvPr id="44" name="文本框 43"/>
          <p:cNvSpPr txBox="1"/>
          <p:nvPr/>
        </p:nvSpPr>
        <p:spPr>
          <a:xfrm>
            <a:off x="6221095" y="261239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回</a:t>
            </a:r>
            <a:endParaRPr lang="zh-CN" altLang="en-US" sz="3600"/>
          </a:p>
        </p:txBody>
      </p:sp>
      <p:sp>
        <p:nvSpPr>
          <p:cNvPr id="45" name="文本框 44"/>
          <p:cNvSpPr txBox="1"/>
          <p:nvPr/>
        </p:nvSpPr>
        <p:spPr>
          <a:xfrm>
            <a:off x="7344410" y="262763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endParaRPr lang="zh-CN" altLang="en-US" sz="3600"/>
          </a:p>
        </p:txBody>
      </p:sp>
      <p:sp>
        <p:nvSpPr>
          <p:cNvPr id="46" name="矩形 45"/>
          <p:cNvSpPr/>
          <p:nvPr/>
        </p:nvSpPr>
        <p:spPr>
          <a:xfrm>
            <a:off x="7340600" y="47561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034280" y="53975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沙</a:t>
            </a:r>
            <a:endParaRPr lang="zh-CN" altLang="en-US" sz="3600"/>
          </a:p>
        </p:txBody>
      </p:sp>
      <p:sp>
        <p:nvSpPr>
          <p:cNvPr id="19" name="文本框 18"/>
          <p:cNvSpPr txBox="1"/>
          <p:nvPr/>
        </p:nvSpPr>
        <p:spPr>
          <a:xfrm>
            <a:off x="7396480" y="53975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沙 沙</a:t>
            </a:r>
            <a:endParaRPr lang="zh-CN" altLang="en-US" sz="3600"/>
          </a:p>
        </p:txBody>
      </p:sp>
      <p:sp>
        <p:nvSpPr>
          <p:cNvPr id="50" name="文本框 49"/>
          <p:cNvSpPr txBox="1"/>
          <p:nvPr/>
        </p:nvSpPr>
        <p:spPr>
          <a:xfrm>
            <a:off x="10038715" y="53975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2" name="矩形 51"/>
          <p:cNvSpPr/>
          <p:nvPr/>
        </p:nvSpPr>
        <p:spPr>
          <a:xfrm>
            <a:off x="8670290" y="153733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936480" y="154051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634730" y="1602740"/>
            <a:ext cx="127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话</a:t>
            </a:r>
            <a:endParaRPr lang="zh-CN" altLang="en-US" sz="3600"/>
          </a:p>
        </p:txBody>
      </p:sp>
      <p:sp>
        <p:nvSpPr>
          <p:cNvPr id="54" name="文本框 53"/>
          <p:cNvSpPr txBox="1"/>
          <p:nvPr/>
        </p:nvSpPr>
        <p:spPr>
          <a:xfrm>
            <a:off x="10086340" y="156591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5" name="文本框 54"/>
          <p:cNvSpPr txBox="1"/>
          <p:nvPr/>
        </p:nvSpPr>
        <p:spPr>
          <a:xfrm>
            <a:off x="7698105" y="158623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56" name="矩形 55"/>
          <p:cNvSpPr/>
          <p:nvPr/>
        </p:nvSpPr>
        <p:spPr>
          <a:xfrm>
            <a:off x="9938385" y="256095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992632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862838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33679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04266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74472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45059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16662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68680" y="3738880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644255" y="2560955"/>
            <a:ext cx="1297940" cy="775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8733790" y="2612390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zh-CN" altLang="en-US" sz="3600"/>
              <a:t>来</a:t>
            </a:r>
            <a:r>
              <a:rPr lang="en-US" altLang="zh-CN" sz="3600"/>
              <a:t>  </a:t>
            </a:r>
            <a:endParaRPr lang="zh-CN" altLang="en-US" sz="3600"/>
          </a:p>
        </p:txBody>
      </p:sp>
      <p:sp>
        <p:nvSpPr>
          <p:cNvPr id="67" name="文本框 66"/>
          <p:cNvSpPr txBox="1"/>
          <p:nvPr/>
        </p:nvSpPr>
        <p:spPr>
          <a:xfrm>
            <a:off x="10086340" y="262826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68" name="文本框 67"/>
          <p:cNvSpPr txBox="1"/>
          <p:nvPr/>
        </p:nvSpPr>
        <p:spPr>
          <a:xfrm>
            <a:off x="7698105" y="2612390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69" name="文本框 68"/>
          <p:cNvSpPr txBox="1"/>
          <p:nvPr/>
        </p:nvSpPr>
        <p:spPr>
          <a:xfrm>
            <a:off x="900430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打</a:t>
            </a:r>
            <a:endParaRPr lang="zh-CN" altLang="en-US" sz="3600"/>
          </a:p>
        </p:txBody>
      </p:sp>
      <p:sp>
        <p:nvSpPr>
          <p:cNvPr id="70" name="文本框 69"/>
          <p:cNvSpPr txBox="1"/>
          <p:nvPr/>
        </p:nvSpPr>
        <p:spPr>
          <a:xfrm>
            <a:off x="218249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扮</a:t>
            </a:r>
            <a:endParaRPr lang="zh-CN" altLang="en-US" sz="3600"/>
          </a:p>
        </p:txBody>
      </p:sp>
      <p:sp>
        <p:nvSpPr>
          <p:cNvPr id="71" name="文本框 70"/>
          <p:cNvSpPr txBox="1"/>
          <p:nvPr/>
        </p:nvSpPr>
        <p:spPr>
          <a:xfrm>
            <a:off x="609409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妈</a:t>
            </a:r>
            <a:endParaRPr lang="zh-CN" altLang="en-US" sz="3600"/>
          </a:p>
        </p:txBody>
      </p:sp>
      <p:sp>
        <p:nvSpPr>
          <p:cNvPr id="72" name="文本框 71"/>
          <p:cNvSpPr txBox="1"/>
          <p:nvPr/>
        </p:nvSpPr>
        <p:spPr>
          <a:xfrm>
            <a:off x="476440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妈</a:t>
            </a:r>
            <a:endParaRPr lang="zh-CN" altLang="en-US" sz="3600"/>
          </a:p>
        </p:txBody>
      </p:sp>
      <p:sp>
        <p:nvSpPr>
          <p:cNvPr id="73" name="文本框 72"/>
          <p:cNvSpPr txBox="1"/>
          <p:nvPr/>
        </p:nvSpPr>
        <p:spPr>
          <a:xfrm>
            <a:off x="3498215" y="3804285"/>
            <a:ext cx="1234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树</a:t>
            </a:r>
            <a:endParaRPr lang="zh-CN" altLang="en-US" sz="3600"/>
          </a:p>
        </p:txBody>
      </p:sp>
      <p:sp>
        <p:nvSpPr>
          <p:cNvPr id="75" name="文本框 74"/>
          <p:cNvSpPr txBox="1"/>
          <p:nvPr/>
        </p:nvSpPr>
        <p:spPr>
          <a:xfrm>
            <a:off x="10086340" y="37915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76" name="文本框 75"/>
          <p:cNvSpPr txBox="1"/>
          <p:nvPr/>
        </p:nvSpPr>
        <p:spPr>
          <a:xfrm>
            <a:off x="8924290" y="38042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sp>
        <p:nvSpPr>
          <p:cNvPr id="77" name="文本框 76"/>
          <p:cNvSpPr txBox="1"/>
          <p:nvPr/>
        </p:nvSpPr>
        <p:spPr>
          <a:xfrm>
            <a:off x="7745730" y="3804285"/>
            <a:ext cx="1598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—</a:t>
            </a:r>
            <a:endParaRPr lang="en-US" altLang="zh-CN" sz="3600"/>
          </a:p>
        </p:txBody>
      </p:sp>
      <p:pic>
        <p:nvPicPr>
          <p:cNvPr id="2" name="小树叶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st="56999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100070"/>
            <a:ext cx="619125" cy="638810"/>
          </a:xfrm>
          <a:prstGeom prst="rect">
            <a:avLst/>
          </a:prstGeom>
        </p:spPr>
      </p:pic>
      <p:pic>
        <p:nvPicPr>
          <p:cNvPr id="5" name="图片 4" descr="子沐创意素材 (1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5212080" y="1939290"/>
            <a:ext cx="3521710" cy="3521710"/>
          </a:xfrm>
          <a:prstGeom prst="rect">
            <a:avLst/>
          </a:prstGeom>
        </p:spPr>
      </p:pic>
      <p:pic>
        <p:nvPicPr>
          <p:cNvPr id="6" name="图片 5" descr="子沐创意素材 (1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092440" y="3319780"/>
            <a:ext cx="3521710" cy="352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4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9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4365" y="645160"/>
            <a:ext cx="4233545" cy="4233545"/>
          </a:xfrm>
          <a:prstGeom prst="rect">
            <a:avLst/>
          </a:prstGeom>
        </p:spPr>
      </p:pic>
      <p:pic>
        <p:nvPicPr>
          <p:cNvPr id="4" name="图片 3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40000">
            <a:off x="1893570" y="2557145"/>
            <a:ext cx="3521710" cy="3521710"/>
          </a:xfrm>
          <a:prstGeom prst="rect">
            <a:avLst/>
          </a:prstGeom>
        </p:spPr>
      </p:pic>
      <p:grpSp>
        <p:nvGrpSpPr>
          <p:cNvPr id="275" name="组合 274"/>
          <p:cNvGrpSpPr/>
          <p:nvPr/>
        </p:nvGrpSpPr>
        <p:grpSpPr>
          <a:xfrm>
            <a:off x="8320703" y="1310011"/>
            <a:ext cx="542925" cy="569838"/>
            <a:chOff x="5240338" y="4075636"/>
            <a:chExt cx="736600" cy="773113"/>
          </a:xfrm>
        </p:grpSpPr>
        <p:sp>
          <p:nvSpPr>
            <p:cNvPr id="8" name="Freeform 206"/>
            <p:cNvSpPr/>
            <p:nvPr/>
          </p:nvSpPr>
          <p:spPr bwMode="auto">
            <a:xfrm>
              <a:off x="5240338" y="4678886"/>
              <a:ext cx="736600" cy="169863"/>
            </a:xfrm>
            <a:custGeom>
              <a:avLst/>
              <a:gdLst>
                <a:gd name="T0" fmla="*/ 33 w 174"/>
                <a:gd name="T1" fmla="*/ 12 h 40"/>
                <a:gd name="T2" fmla="*/ 4 w 174"/>
                <a:gd name="T3" fmla="*/ 24 h 40"/>
                <a:gd name="T4" fmla="*/ 20 w 174"/>
                <a:gd name="T5" fmla="*/ 35 h 40"/>
                <a:gd name="T6" fmla="*/ 86 w 174"/>
                <a:gd name="T7" fmla="*/ 37 h 40"/>
                <a:gd name="T8" fmla="*/ 133 w 174"/>
                <a:gd name="T9" fmla="*/ 33 h 40"/>
                <a:gd name="T10" fmla="*/ 167 w 174"/>
                <a:gd name="T11" fmla="*/ 30 h 40"/>
                <a:gd name="T12" fmla="*/ 156 w 174"/>
                <a:gd name="T13" fmla="*/ 17 h 40"/>
                <a:gd name="T14" fmla="*/ 116 w 174"/>
                <a:gd name="T15" fmla="*/ 6 h 40"/>
                <a:gd name="T16" fmla="*/ 33 w 174"/>
                <a:gd name="T17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0">
                  <a:moveTo>
                    <a:pt x="33" y="12"/>
                  </a:moveTo>
                  <a:cubicBezTo>
                    <a:pt x="33" y="12"/>
                    <a:pt x="8" y="19"/>
                    <a:pt x="4" y="24"/>
                  </a:cubicBezTo>
                  <a:cubicBezTo>
                    <a:pt x="0" y="29"/>
                    <a:pt x="7" y="34"/>
                    <a:pt x="20" y="35"/>
                  </a:cubicBezTo>
                  <a:cubicBezTo>
                    <a:pt x="34" y="37"/>
                    <a:pt x="73" y="34"/>
                    <a:pt x="86" y="37"/>
                  </a:cubicBezTo>
                  <a:cubicBezTo>
                    <a:pt x="99" y="40"/>
                    <a:pt x="124" y="36"/>
                    <a:pt x="133" y="33"/>
                  </a:cubicBezTo>
                  <a:cubicBezTo>
                    <a:pt x="142" y="29"/>
                    <a:pt x="161" y="33"/>
                    <a:pt x="167" y="30"/>
                  </a:cubicBezTo>
                  <a:cubicBezTo>
                    <a:pt x="174" y="26"/>
                    <a:pt x="174" y="20"/>
                    <a:pt x="156" y="17"/>
                  </a:cubicBezTo>
                  <a:cubicBezTo>
                    <a:pt x="139" y="14"/>
                    <a:pt x="134" y="6"/>
                    <a:pt x="116" y="6"/>
                  </a:cubicBezTo>
                  <a:cubicBezTo>
                    <a:pt x="97" y="7"/>
                    <a:pt x="70" y="0"/>
                    <a:pt x="33" y="12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5253038" y="4075636"/>
              <a:ext cx="614363" cy="733425"/>
              <a:chOff x="5253038" y="4075636"/>
              <a:chExt cx="614363" cy="733425"/>
            </a:xfrm>
          </p:grpSpPr>
          <p:sp>
            <p:nvSpPr>
              <p:cNvPr id="9" name="Freeform 207"/>
              <p:cNvSpPr/>
              <p:nvPr/>
            </p:nvSpPr>
            <p:spPr bwMode="auto">
              <a:xfrm>
                <a:off x="5257800" y="4215336"/>
                <a:ext cx="604838" cy="88900"/>
              </a:xfrm>
              <a:custGeom>
                <a:avLst/>
                <a:gdLst>
                  <a:gd name="T0" fmla="*/ 97 w 143"/>
                  <a:gd name="T1" fmla="*/ 5 h 21"/>
                  <a:gd name="T2" fmla="*/ 22 w 143"/>
                  <a:gd name="T3" fmla="*/ 11 h 21"/>
                  <a:gd name="T4" fmla="*/ 0 w 143"/>
                  <a:gd name="T5" fmla="*/ 14 h 21"/>
                  <a:gd name="T6" fmla="*/ 4 w 143"/>
                  <a:gd name="T7" fmla="*/ 16 h 21"/>
                  <a:gd name="T8" fmla="*/ 28 w 143"/>
                  <a:gd name="T9" fmla="*/ 20 h 21"/>
                  <a:gd name="T10" fmla="*/ 56 w 143"/>
                  <a:gd name="T11" fmla="*/ 19 h 21"/>
                  <a:gd name="T12" fmla="*/ 83 w 143"/>
                  <a:gd name="T13" fmla="*/ 18 h 21"/>
                  <a:gd name="T14" fmla="*/ 111 w 143"/>
                  <a:gd name="T15" fmla="*/ 19 h 21"/>
                  <a:gd name="T16" fmla="*/ 143 w 143"/>
                  <a:gd name="T17" fmla="*/ 5 h 21"/>
                  <a:gd name="T18" fmla="*/ 97 w 143"/>
                  <a:gd name="T1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21">
                    <a:moveTo>
                      <a:pt x="97" y="5"/>
                    </a:moveTo>
                    <a:cubicBezTo>
                      <a:pt x="78" y="0"/>
                      <a:pt x="34" y="6"/>
                      <a:pt x="22" y="11"/>
                    </a:cubicBezTo>
                    <a:cubicBezTo>
                      <a:pt x="13" y="14"/>
                      <a:pt x="4" y="14"/>
                      <a:pt x="0" y="14"/>
                    </a:cubicBezTo>
                    <a:cubicBezTo>
                      <a:pt x="0" y="15"/>
                      <a:pt x="2" y="15"/>
                      <a:pt x="4" y="16"/>
                    </a:cubicBezTo>
                    <a:cubicBezTo>
                      <a:pt x="10" y="16"/>
                      <a:pt x="22" y="19"/>
                      <a:pt x="28" y="20"/>
                    </a:cubicBezTo>
                    <a:cubicBezTo>
                      <a:pt x="34" y="21"/>
                      <a:pt x="50" y="21"/>
                      <a:pt x="56" y="19"/>
                    </a:cubicBezTo>
                    <a:cubicBezTo>
                      <a:pt x="63" y="16"/>
                      <a:pt x="76" y="17"/>
                      <a:pt x="83" y="18"/>
                    </a:cubicBezTo>
                    <a:cubicBezTo>
                      <a:pt x="89" y="20"/>
                      <a:pt x="100" y="21"/>
                      <a:pt x="111" y="19"/>
                    </a:cubicBezTo>
                    <a:cubicBezTo>
                      <a:pt x="121" y="16"/>
                      <a:pt x="140" y="10"/>
                      <a:pt x="143" y="5"/>
                    </a:cubicBezTo>
                    <a:cubicBezTo>
                      <a:pt x="132" y="10"/>
                      <a:pt x="112" y="9"/>
                      <a:pt x="97" y="5"/>
                    </a:cubicBezTo>
                    <a:close/>
                  </a:path>
                </a:pathLst>
              </a:custGeom>
              <a:solidFill>
                <a:srgbClr val="F2C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8"/>
              <p:cNvSpPr/>
              <p:nvPr/>
            </p:nvSpPr>
            <p:spPr bwMode="auto">
              <a:xfrm>
                <a:off x="5253038" y="4075636"/>
                <a:ext cx="614363" cy="200025"/>
              </a:xfrm>
              <a:custGeom>
                <a:avLst/>
                <a:gdLst>
                  <a:gd name="T0" fmla="*/ 125 w 145"/>
                  <a:gd name="T1" fmla="*/ 14 h 47"/>
                  <a:gd name="T2" fmla="*/ 77 w 145"/>
                  <a:gd name="T3" fmla="*/ 0 h 47"/>
                  <a:gd name="T4" fmla="*/ 26 w 145"/>
                  <a:gd name="T5" fmla="*/ 11 h 47"/>
                  <a:gd name="T6" fmla="*/ 3 w 145"/>
                  <a:gd name="T7" fmla="*/ 34 h 47"/>
                  <a:gd name="T8" fmla="*/ 1 w 145"/>
                  <a:gd name="T9" fmla="*/ 47 h 47"/>
                  <a:gd name="T10" fmla="*/ 23 w 145"/>
                  <a:gd name="T11" fmla="*/ 44 h 47"/>
                  <a:gd name="T12" fmla="*/ 98 w 145"/>
                  <a:gd name="T13" fmla="*/ 38 h 47"/>
                  <a:gd name="T14" fmla="*/ 144 w 145"/>
                  <a:gd name="T15" fmla="*/ 38 h 47"/>
                  <a:gd name="T16" fmla="*/ 145 w 145"/>
                  <a:gd name="T17" fmla="*/ 37 h 47"/>
                  <a:gd name="T18" fmla="*/ 125 w 145"/>
                  <a:gd name="T19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47">
                    <a:moveTo>
                      <a:pt x="125" y="14"/>
                    </a:moveTo>
                    <a:cubicBezTo>
                      <a:pt x="114" y="7"/>
                      <a:pt x="99" y="0"/>
                      <a:pt x="77" y="0"/>
                    </a:cubicBezTo>
                    <a:cubicBezTo>
                      <a:pt x="55" y="0"/>
                      <a:pt x="41" y="3"/>
                      <a:pt x="26" y="11"/>
                    </a:cubicBezTo>
                    <a:cubicBezTo>
                      <a:pt x="26" y="11"/>
                      <a:pt x="7" y="21"/>
                      <a:pt x="3" y="34"/>
                    </a:cubicBezTo>
                    <a:cubicBezTo>
                      <a:pt x="1" y="41"/>
                      <a:pt x="0" y="45"/>
                      <a:pt x="1" y="47"/>
                    </a:cubicBezTo>
                    <a:cubicBezTo>
                      <a:pt x="5" y="47"/>
                      <a:pt x="14" y="47"/>
                      <a:pt x="23" y="44"/>
                    </a:cubicBezTo>
                    <a:cubicBezTo>
                      <a:pt x="35" y="39"/>
                      <a:pt x="79" y="33"/>
                      <a:pt x="98" y="38"/>
                    </a:cubicBezTo>
                    <a:cubicBezTo>
                      <a:pt x="113" y="42"/>
                      <a:pt x="133" y="43"/>
                      <a:pt x="144" y="38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4"/>
                      <a:pt x="136" y="22"/>
                      <a:pt x="125" y="14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9"/>
              <p:cNvSpPr/>
              <p:nvPr/>
            </p:nvSpPr>
            <p:spPr bwMode="auto">
              <a:xfrm>
                <a:off x="5405438" y="4266136"/>
                <a:ext cx="309563" cy="527050"/>
              </a:xfrm>
              <a:custGeom>
                <a:avLst/>
                <a:gdLst>
                  <a:gd name="T0" fmla="*/ 16 w 73"/>
                  <a:gd name="T1" fmla="*/ 8 h 124"/>
                  <a:gd name="T2" fmla="*/ 17 w 73"/>
                  <a:gd name="T3" fmla="*/ 22 h 124"/>
                  <a:gd name="T4" fmla="*/ 11 w 73"/>
                  <a:gd name="T5" fmla="*/ 56 h 124"/>
                  <a:gd name="T6" fmla="*/ 9 w 73"/>
                  <a:gd name="T7" fmla="*/ 110 h 124"/>
                  <a:gd name="T8" fmla="*/ 72 w 73"/>
                  <a:gd name="T9" fmla="*/ 97 h 124"/>
                  <a:gd name="T10" fmla="*/ 62 w 73"/>
                  <a:gd name="T11" fmla="*/ 50 h 124"/>
                  <a:gd name="T12" fmla="*/ 54 w 73"/>
                  <a:gd name="T13" fmla="*/ 6 h 124"/>
                  <a:gd name="T14" fmla="*/ 16 w 73"/>
                  <a:gd name="T15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24">
                    <a:moveTo>
                      <a:pt x="16" y="8"/>
                    </a:moveTo>
                    <a:cubicBezTo>
                      <a:pt x="16" y="8"/>
                      <a:pt x="17" y="13"/>
                      <a:pt x="17" y="22"/>
                    </a:cubicBezTo>
                    <a:cubicBezTo>
                      <a:pt x="17" y="31"/>
                      <a:pt x="15" y="45"/>
                      <a:pt x="11" y="56"/>
                    </a:cubicBezTo>
                    <a:cubicBezTo>
                      <a:pt x="6" y="68"/>
                      <a:pt x="0" y="95"/>
                      <a:pt x="9" y="110"/>
                    </a:cubicBezTo>
                    <a:cubicBezTo>
                      <a:pt x="18" y="124"/>
                      <a:pt x="73" y="122"/>
                      <a:pt x="72" y="97"/>
                    </a:cubicBezTo>
                    <a:cubicBezTo>
                      <a:pt x="72" y="72"/>
                      <a:pt x="69" y="66"/>
                      <a:pt x="62" y="50"/>
                    </a:cubicBezTo>
                    <a:cubicBezTo>
                      <a:pt x="55" y="33"/>
                      <a:pt x="54" y="19"/>
                      <a:pt x="54" y="6"/>
                    </a:cubicBezTo>
                    <a:cubicBezTo>
                      <a:pt x="54" y="6"/>
                      <a:pt x="33" y="0"/>
                      <a:pt x="16" y="8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0"/>
              <p:cNvSpPr/>
              <p:nvPr/>
            </p:nvSpPr>
            <p:spPr bwMode="auto">
              <a:xfrm>
                <a:off x="5595938" y="4516961"/>
                <a:ext cx="261938" cy="190500"/>
              </a:xfrm>
              <a:custGeom>
                <a:avLst/>
                <a:gdLst>
                  <a:gd name="T0" fmla="*/ 13 w 62"/>
                  <a:gd name="T1" fmla="*/ 32 h 45"/>
                  <a:gd name="T2" fmla="*/ 3 w 62"/>
                  <a:gd name="T3" fmla="*/ 26 h 45"/>
                  <a:gd name="T4" fmla="*/ 10 w 62"/>
                  <a:gd name="T5" fmla="*/ 7 h 45"/>
                  <a:gd name="T6" fmla="*/ 42 w 62"/>
                  <a:gd name="T7" fmla="*/ 5 h 45"/>
                  <a:gd name="T8" fmla="*/ 61 w 62"/>
                  <a:gd name="T9" fmla="*/ 28 h 45"/>
                  <a:gd name="T10" fmla="*/ 49 w 62"/>
                  <a:gd name="T11" fmla="*/ 43 h 45"/>
                  <a:gd name="T12" fmla="*/ 13 w 62"/>
                  <a:gd name="T13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13" y="32"/>
                    </a:moveTo>
                    <a:cubicBezTo>
                      <a:pt x="13" y="32"/>
                      <a:pt x="7" y="32"/>
                      <a:pt x="3" y="26"/>
                    </a:cubicBezTo>
                    <a:cubicBezTo>
                      <a:pt x="0" y="20"/>
                      <a:pt x="4" y="12"/>
                      <a:pt x="10" y="7"/>
                    </a:cubicBezTo>
                    <a:cubicBezTo>
                      <a:pt x="16" y="2"/>
                      <a:pt x="32" y="0"/>
                      <a:pt x="42" y="5"/>
                    </a:cubicBezTo>
                    <a:cubicBezTo>
                      <a:pt x="52" y="9"/>
                      <a:pt x="61" y="17"/>
                      <a:pt x="61" y="28"/>
                    </a:cubicBezTo>
                    <a:cubicBezTo>
                      <a:pt x="62" y="39"/>
                      <a:pt x="54" y="45"/>
                      <a:pt x="49" y="43"/>
                    </a:cubicBezTo>
                    <a:cubicBezTo>
                      <a:pt x="43" y="42"/>
                      <a:pt x="40" y="27"/>
                      <a:pt x="13" y="32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1"/>
              <p:cNvSpPr/>
              <p:nvPr/>
            </p:nvSpPr>
            <p:spPr bwMode="auto">
              <a:xfrm>
                <a:off x="5608638" y="4623323"/>
                <a:ext cx="195263" cy="185738"/>
              </a:xfrm>
              <a:custGeom>
                <a:avLst/>
                <a:gdLst>
                  <a:gd name="T0" fmla="*/ 10 w 46"/>
                  <a:gd name="T1" fmla="*/ 7 h 44"/>
                  <a:gd name="T2" fmla="*/ 8 w 46"/>
                  <a:gd name="T3" fmla="*/ 15 h 44"/>
                  <a:gd name="T4" fmla="*/ 5 w 46"/>
                  <a:gd name="T5" fmla="*/ 37 h 44"/>
                  <a:gd name="T6" fmla="*/ 40 w 46"/>
                  <a:gd name="T7" fmla="*/ 40 h 44"/>
                  <a:gd name="T8" fmla="*/ 43 w 46"/>
                  <a:gd name="T9" fmla="*/ 22 h 44"/>
                  <a:gd name="T10" fmla="*/ 43 w 46"/>
                  <a:gd name="T11" fmla="*/ 15 h 44"/>
                  <a:gd name="T12" fmla="*/ 10 w 46"/>
                  <a:gd name="T13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4">
                    <a:moveTo>
                      <a:pt x="10" y="7"/>
                    </a:moveTo>
                    <a:cubicBezTo>
                      <a:pt x="10" y="7"/>
                      <a:pt x="10" y="10"/>
                      <a:pt x="8" y="15"/>
                    </a:cubicBezTo>
                    <a:cubicBezTo>
                      <a:pt x="6" y="20"/>
                      <a:pt x="0" y="29"/>
                      <a:pt x="5" y="37"/>
                    </a:cubicBezTo>
                    <a:cubicBezTo>
                      <a:pt x="10" y="44"/>
                      <a:pt x="34" y="44"/>
                      <a:pt x="40" y="40"/>
                    </a:cubicBezTo>
                    <a:cubicBezTo>
                      <a:pt x="46" y="36"/>
                      <a:pt x="43" y="26"/>
                      <a:pt x="43" y="22"/>
                    </a:cubicBezTo>
                    <a:cubicBezTo>
                      <a:pt x="42" y="18"/>
                      <a:pt x="44" y="16"/>
                      <a:pt x="43" y="15"/>
                    </a:cubicBezTo>
                    <a:cubicBezTo>
                      <a:pt x="42" y="14"/>
                      <a:pt x="31" y="0"/>
                      <a:pt x="10" y="7"/>
                    </a:cubicBezTo>
                    <a:close/>
                  </a:path>
                </a:pathLst>
              </a:custGeom>
              <a:solidFill>
                <a:srgbClr val="F2C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2"/>
              <p:cNvSpPr/>
              <p:nvPr/>
            </p:nvSpPr>
            <p:spPr bwMode="auto">
              <a:xfrm>
                <a:off x="5316538" y="4601098"/>
                <a:ext cx="182563" cy="192088"/>
              </a:xfrm>
              <a:custGeom>
                <a:avLst/>
                <a:gdLst>
                  <a:gd name="T0" fmla="*/ 11 w 43"/>
                  <a:gd name="T1" fmla="*/ 9 h 45"/>
                  <a:gd name="T2" fmla="*/ 26 w 43"/>
                  <a:gd name="T3" fmla="*/ 23 h 45"/>
                  <a:gd name="T4" fmla="*/ 0 w 43"/>
                  <a:gd name="T5" fmla="*/ 20 h 45"/>
                  <a:gd name="T6" fmla="*/ 20 w 43"/>
                  <a:gd name="T7" fmla="*/ 26 h 45"/>
                  <a:gd name="T8" fmla="*/ 5 w 43"/>
                  <a:gd name="T9" fmla="*/ 28 h 45"/>
                  <a:gd name="T10" fmla="*/ 22 w 43"/>
                  <a:gd name="T11" fmla="*/ 40 h 45"/>
                  <a:gd name="T12" fmla="*/ 42 w 43"/>
                  <a:gd name="T13" fmla="*/ 39 h 45"/>
                  <a:gd name="T14" fmla="*/ 11 w 43"/>
                  <a:gd name="T15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5">
                    <a:moveTo>
                      <a:pt x="11" y="9"/>
                    </a:moveTo>
                    <a:cubicBezTo>
                      <a:pt x="11" y="9"/>
                      <a:pt x="25" y="12"/>
                      <a:pt x="26" y="23"/>
                    </a:cubicBezTo>
                    <a:cubicBezTo>
                      <a:pt x="26" y="23"/>
                      <a:pt x="19" y="6"/>
                      <a:pt x="0" y="20"/>
                    </a:cubicBezTo>
                    <a:cubicBezTo>
                      <a:pt x="0" y="20"/>
                      <a:pt x="15" y="18"/>
                      <a:pt x="20" y="26"/>
                    </a:cubicBezTo>
                    <a:cubicBezTo>
                      <a:pt x="20" y="26"/>
                      <a:pt x="12" y="21"/>
                      <a:pt x="5" y="28"/>
                    </a:cubicBezTo>
                    <a:cubicBezTo>
                      <a:pt x="5" y="28"/>
                      <a:pt x="16" y="26"/>
                      <a:pt x="22" y="40"/>
                    </a:cubicBezTo>
                    <a:cubicBezTo>
                      <a:pt x="24" y="45"/>
                      <a:pt x="42" y="44"/>
                      <a:pt x="42" y="39"/>
                    </a:cubicBezTo>
                    <a:cubicBezTo>
                      <a:pt x="43" y="34"/>
                      <a:pt x="36" y="0"/>
                      <a:pt x="11" y="9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9785044" y="2548358"/>
            <a:ext cx="746126" cy="758193"/>
            <a:chOff x="9128125" y="3299348"/>
            <a:chExt cx="1177925" cy="1196975"/>
          </a:xfrm>
        </p:grpSpPr>
        <p:sp>
          <p:nvSpPr>
            <p:cNvPr id="120" name="Freeform 72"/>
            <p:cNvSpPr/>
            <p:nvPr/>
          </p:nvSpPr>
          <p:spPr bwMode="auto">
            <a:xfrm>
              <a:off x="9128125" y="3299348"/>
              <a:ext cx="1177925" cy="1039813"/>
            </a:xfrm>
            <a:custGeom>
              <a:avLst/>
              <a:gdLst>
                <a:gd name="T0" fmla="*/ 115 w 278"/>
                <a:gd name="T1" fmla="*/ 176 h 245"/>
                <a:gd name="T2" fmla="*/ 93 w 278"/>
                <a:gd name="T3" fmla="*/ 190 h 245"/>
                <a:gd name="T4" fmla="*/ 73 w 278"/>
                <a:gd name="T5" fmla="*/ 192 h 245"/>
                <a:gd name="T6" fmla="*/ 39 w 278"/>
                <a:gd name="T7" fmla="*/ 192 h 245"/>
                <a:gd name="T8" fmla="*/ 55 w 278"/>
                <a:gd name="T9" fmla="*/ 166 h 245"/>
                <a:gd name="T10" fmla="*/ 14 w 278"/>
                <a:gd name="T11" fmla="*/ 150 h 245"/>
                <a:gd name="T12" fmla="*/ 25 w 278"/>
                <a:gd name="T13" fmla="*/ 141 h 245"/>
                <a:gd name="T14" fmla="*/ 13 w 278"/>
                <a:gd name="T15" fmla="*/ 128 h 245"/>
                <a:gd name="T16" fmla="*/ 14 w 278"/>
                <a:gd name="T17" fmla="*/ 117 h 245"/>
                <a:gd name="T18" fmla="*/ 0 w 278"/>
                <a:gd name="T19" fmla="*/ 101 h 245"/>
                <a:gd name="T20" fmla="*/ 24 w 278"/>
                <a:gd name="T21" fmla="*/ 105 h 245"/>
                <a:gd name="T22" fmla="*/ 49 w 278"/>
                <a:gd name="T23" fmla="*/ 103 h 245"/>
                <a:gd name="T24" fmla="*/ 25 w 278"/>
                <a:gd name="T25" fmla="*/ 55 h 245"/>
                <a:gd name="T26" fmla="*/ 39 w 278"/>
                <a:gd name="T27" fmla="*/ 63 h 245"/>
                <a:gd name="T28" fmla="*/ 45 w 278"/>
                <a:gd name="T29" fmla="*/ 37 h 245"/>
                <a:gd name="T30" fmla="*/ 53 w 278"/>
                <a:gd name="T31" fmla="*/ 9 h 245"/>
                <a:gd name="T32" fmla="*/ 74 w 278"/>
                <a:gd name="T33" fmla="*/ 22 h 245"/>
                <a:gd name="T34" fmla="*/ 97 w 278"/>
                <a:gd name="T35" fmla="*/ 24 h 245"/>
                <a:gd name="T36" fmla="*/ 111 w 278"/>
                <a:gd name="T37" fmla="*/ 48 h 245"/>
                <a:gd name="T38" fmla="*/ 115 w 278"/>
                <a:gd name="T39" fmla="*/ 66 h 245"/>
                <a:gd name="T40" fmla="*/ 138 w 278"/>
                <a:gd name="T41" fmla="*/ 11 h 245"/>
                <a:gd name="T42" fmla="*/ 157 w 278"/>
                <a:gd name="T43" fmla="*/ 29 h 245"/>
                <a:gd name="T44" fmla="*/ 167 w 278"/>
                <a:gd name="T45" fmla="*/ 20 h 245"/>
                <a:gd name="T46" fmla="*/ 178 w 278"/>
                <a:gd name="T47" fmla="*/ 12 h 245"/>
                <a:gd name="T48" fmla="*/ 203 w 278"/>
                <a:gd name="T49" fmla="*/ 0 h 245"/>
                <a:gd name="T50" fmla="*/ 206 w 278"/>
                <a:gd name="T51" fmla="*/ 29 h 245"/>
                <a:gd name="T52" fmla="*/ 209 w 278"/>
                <a:gd name="T53" fmla="*/ 55 h 245"/>
                <a:gd name="T54" fmla="*/ 231 w 278"/>
                <a:gd name="T55" fmla="*/ 53 h 245"/>
                <a:gd name="T56" fmla="*/ 197 w 278"/>
                <a:gd name="T57" fmla="*/ 103 h 245"/>
                <a:gd name="T58" fmla="*/ 242 w 278"/>
                <a:gd name="T59" fmla="*/ 92 h 245"/>
                <a:gd name="T60" fmla="*/ 257 w 278"/>
                <a:gd name="T61" fmla="*/ 107 h 245"/>
                <a:gd name="T62" fmla="*/ 260 w 278"/>
                <a:gd name="T63" fmla="*/ 113 h 245"/>
                <a:gd name="T64" fmla="*/ 278 w 278"/>
                <a:gd name="T65" fmla="*/ 113 h 245"/>
                <a:gd name="T66" fmla="*/ 261 w 278"/>
                <a:gd name="T67" fmla="*/ 139 h 245"/>
                <a:gd name="T68" fmla="*/ 242 w 278"/>
                <a:gd name="T69" fmla="*/ 155 h 245"/>
                <a:gd name="T70" fmla="*/ 259 w 278"/>
                <a:gd name="T71" fmla="*/ 173 h 245"/>
                <a:gd name="T72" fmla="*/ 238 w 278"/>
                <a:gd name="T73" fmla="*/ 175 h 245"/>
                <a:gd name="T74" fmla="*/ 209 w 278"/>
                <a:gd name="T75" fmla="*/ 186 h 245"/>
                <a:gd name="T76" fmla="*/ 238 w 278"/>
                <a:gd name="T77" fmla="*/ 228 h 245"/>
                <a:gd name="T78" fmla="*/ 187 w 278"/>
                <a:gd name="T79" fmla="*/ 234 h 245"/>
                <a:gd name="T80" fmla="*/ 158 w 278"/>
                <a:gd name="T81" fmla="*/ 218 h 245"/>
                <a:gd name="T82" fmla="*/ 151 w 278"/>
                <a:gd name="T83" fmla="*/ 245 h 245"/>
                <a:gd name="T84" fmla="*/ 122 w 278"/>
                <a:gd name="T85" fmla="*/ 208 h 245"/>
                <a:gd name="T86" fmla="*/ 115 w 278"/>
                <a:gd name="T87" fmla="*/ 17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245">
                  <a:moveTo>
                    <a:pt x="115" y="176"/>
                  </a:moveTo>
                  <a:cubicBezTo>
                    <a:pt x="115" y="176"/>
                    <a:pt x="101" y="179"/>
                    <a:pt x="93" y="190"/>
                  </a:cubicBezTo>
                  <a:cubicBezTo>
                    <a:pt x="93" y="190"/>
                    <a:pt x="85" y="182"/>
                    <a:pt x="73" y="192"/>
                  </a:cubicBezTo>
                  <a:cubicBezTo>
                    <a:pt x="73" y="192"/>
                    <a:pt x="55" y="185"/>
                    <a:pt x="39" y="192"/>
                  </a:cubicBezTo>
                  <a:cubicBezTo>
                    <a:pt x="39" y="192"/>
                    <a:pt x="55" y="181"/>
                    <a:pt x="55" y="166"/>
                  </a:cubicBezTo>
                  <a:cubicBezTo>
                    <a:pt x="56" y="152"/>
                    <a:pt x="19" y="150"/>
                    <a:pt x="14" y="150"/>
                  </a:cubicBezTo>
                  <a:cubicBezTo>
                    <a:pt x="14" y="150"/>
                    <a:pt x="25" y="149"/>
                    <a:pt x="25" y="141"/>
                  </a:cubicBezTo>
                  <a:cubicBezTo>
                    <a:pt x="25" y="133"/>
                    <a:pt x="13" y="128"/>
                    <a:pt x="13" y="128"/>
                  </a:cubicBezTo>
                  <a:cubicBezTo>
                    <a:pt x="13" y="128"/>
                    <a:pt x="22" y="126"/>
                    <a:pt x="14" y="117"/>
                  </a:cubicBezTo>
                  <a:cubicBezTo>
                    <a:pt x="7" y="109"/>
                    <a:pt x="0" y="104"/>
                    <a:pt x="0" y="101"/>
                  </a:cubicBezTo>
                  <a:cubicBezTo>
                    <a:pt x="0" y="101"/>
                    <a:pt x="21" y="114"/>
                    <a:pt x="24" y="105"/>
                  </a:cubicBezTo>
                  <a:cubicBezTo>
                    <a:pt x="24" y="105"/>
                    <a:pt x="43" y="109"/>
                    <a:pt x="49" y="103"/>
                  </a:cubicBezTo>
                  <a:cubicBezTo>
                    <a:pt x="55" y="97"/>
                    <a:pt x="24" y="69"/>
                    <a:pt x="25" y="55"/>
                  </a:cubicBezTo>
                  <a:cubicBezTo>
                    <a:pt x="25" y="55"/>
                    <a:pt x="26" y="63"/>
                    <a:pt x="39" y="63"/>
                  </a:cubicBezTo>
                  <a:cubicBezTo>
                    <a:pt x="52" y="62"/>
                    <a:pt x="51" y="44"/>
                    <a:pt x="45" y="37"/>
                  </a:cubicBezTo>
                  <a:cubicBezTo>
                    <a:pt x="45" y="37"/>
                    <a:pt x="63" y="46"/>
                    <a:pt x="53" y="9"/>
                  </a:cubicBezTo>
                  <a:cubicBezTo>
                    <a:pt x="53" y="9"/>
                    <a:pt x="64" y="28"/>
                    <a:pt x="74" y="22"/>
                  </a:cubicBezTo>
                  <a:cubicBezTo>
                    <a:pt x="74" y="22"/>
                    <a:pt x="87" y="39"/>
                    <a:pt x="97" y="24"/>
                  </a:cubicBezTo>
                  <a:cubicBezTo>
                    <a:pt x="97" y="24"/>
                    <a:pt x="92" y="45"/>
                    <a:pt x="111" y="48"/>
                  </a:cubicBezTo>
                  <a:cubicBezTo>
                    <a:pt x="111" y="48"/>
                    <a:pt x="107" y="65"/>
                    <a:pt x="115" y="66"/>
                  </a:cubicBezTo>
                  <a:cubicBezTo>
                    <a:pt x="123" y="67"/>
                    <a:pt x="141" y="36"/>
                    <a:pt x="138" y="11"/>
                  </a:cubicBezTo>
                  <a:cubicBezTo>
                    <a:pt x="138" y="11"/>
                    <a:pt x="145" y="29"/>
                    <a:pt x="157" y="29"/>
                  </a:cubicBezTo>
                  <a:cubicBezTo>
                    <a:pt x="168" y="29"/>
                    <a:pt x="167" y="20"/>
                    <a:pt x="167" y="20"/>
                  </a:cubicBezTo>
                  <a:cubicBezTo>
                    <a:pt x="167" y="20"/>
                    <a:pt x="174" y="25"/>
                    <a:pt x="178" y="12"/>
                  </a:cubicBezTo>
                  <a:cubicBezTo>
                    <a:pt x="178" y="12"/>
                    <a:pt x="188" y="26"/>
                    <a:pt x="203" y="0"/>
                  </a:cubicBezTo>
                  <a:cubicBezTo>
                    <a:pt x="203" y="0"/>
                    <a:pt x="191" y="28"/>
                    <a:pt x="206" y="29"/>
                  </a:cubicBezTo>
                  <a:cubicBezTo>
                    <a:pt x="206" y="29"/>
                    <a:pt x="195" y="48"/>
                    <a:pt x="209" y="55"/>
                  </a:cubicBezTo>
                  <a:cubicBezTo>
                    <a:pt x="223" y="61"/>
                    <a:pt x="231" y="53"/>
                    <a:pt x="231" y="53"/>
                  </a:cubicBezTo>
                  <a:cubicBezTo>
                    <a:pt x="231" y="53"/>
                    <a:pt x="191" y="86"/>
                    <a:pt x="197" y="103"/>
                  </a:cubicBezTo>
                  <a:cubicBezTo>
                    <a:pt x="202" y="120"/>
                    <a:pt x="242" y="92"/>
                    <a:pt x="242" y="92"/>
                  </a:cubicBezTo>
                  <a:cubicBezTo>
                    <a:pt x="242" y="92"/>
                    <a:pt x="232" y="113"/>
                    <a:pt x="257" y="107"/>
                  </a:cubicBezTo>
                  <a:cubicBezTo>
                    <a:pt x="257" y="107"/>
                    <a:pt x="252" y="112"/>
                    <a:pt x="260" y="113"/>
                  </a:cubicBezTo>
                  <a:cubicBezTo>
                    <a:pt x="267" y="115"/>
                    <a:pt x="278" y="113"/>
                    <a:pt x="278" y="113"/>
                  </a:cubicBezTo>
                  <a:cubicBezTo>
                    <a:pt x="278" y="113"/>
                    <a:pt x="249" y="130"/>
                    <a:pt x="261" y="139"/>
                  </a:cubicBezTo>
                  <a:cubicBezTo>
                    <a:pt x="261" y="139"/>
                    <a:pt x="242" y="141"/>
                    <a:pt x="242" y="155"/>
                  </a:cubicBezTo>
                  <a:cubicBezTo>
                    <a:pt x="242" y="168"/>
                    <a:pt x="259" y="173"/>
                    <a:pt x="259" y="173"/>
                  </a:cubicBezTo>
                  <a:cubicBezTo>
                    <a:pt x="259" y="173"/>
                    <a:pt x="241" y="170"/>
                    <a:pt x="238" y="175"/>
                  </a:cubicBezTo>
                  <a:cubicBezTo>
                    <a:pt x="238" y="175"/>
                    <a:pt x="209" y="175"/>
                    <a:pt x="209" y="186"/>
                  </a:cubicBezTo>
                  <a:cubicBezTo>
                    <a:pt x="209" y="197"/>
                    <a:pt x="222" y="220"/>
                    <a:pt x="238" y="228"/>
                  </a:cubicBezTo>
                  <a:cubicBezTo>
                    <a:pt x="238" y="228"/>
                    <a:pt x="186" y="208"/>
                    <a:pt x="187" y="234"/>
                  </a:cubicBezTo>
                  <a:cubicBezTo>
                    <a:pt x="187" y="234"/>
                    <a:pt x="174" y="214"/>
                    <a:pt x="158" y="218"/>
                  </a:cubicBezTo>
                  <a:cubicBezTo>
                    <a:pt x="142" y="222"/>
                    <a:pt x="151" y="245"/>
                    <a:pt x="151" y="245"/>
                  </a:cubicBezTo>
                  <a:cubicBezTo>
                    <a:pt x="151" y="245"/>
                    <a:pt x="133" y="195"/>
                    <a:pt x="122" y="208"/>
                  </a:cubicBezTo>
                  <a:cubicBezTo>
                    <a:pt x="122" y="208"/>
                    <a:pt x="124" y="177"/>
                    <a:pt x="115" y="176"/>
                  </a:cubicBezTo>
                  <a:close/>
                </a:path>
              </a:pathLst>
            </a:custGeom>
            <a:solidFill>
              <a:srgbClr val="F2C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3"/>
            <p:cNvSpPr/>
            <p:nvPr/>
          </p:nvSpPr>
          <p:spPr bwMode="auto">
            <a:xfrm>
              <a:off x="9437688" y="3502548"/>
              <a:ext cx="423863" cy="993775"/>
            </a:xfrm>
            <a:custGeom>
              <a:avLst/>
              <a:gdLst>
                <a:gd name="T0" fmla="*/ 100 w 100"/>
                <a:gd name="T1" fmla="*/ 0 h 234"/>
                <a:gd name="T2" fmla="*/ 0 w 100"/>
                <a:gd name="T3" fmla="*/ 229 h 234"/>
                <a:gd name="T4" fmla="*/ 6 w 100"/>
                <a:gd name="T5" fmla="*/ 234 h 234"/>
                <a:gd name="T6" fmla="*/ 100 w 100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34">
                  <a:moveTo>
                    <a:pt x="100" y="0"/>
                  </a:moveTo>
                  <a:cubicBezTo>
                    <a:pt x="100" y="0"/>
                    <a:pt x="15" y="164"/>
                    <a:pt x="0" y="229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6" y="234"/>
                    <a:pt x="36" y="145"/>
                    <a:pt x="100" y="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4"/>
            <p:cNvSpPr/>
            <p:nvPr/>
          </p:nvSpPr>
          <p:spPr bwMode="auto">
            <a:xfrm>
              <a:off x="9421813" y="3561286"/>
              <a:ext cx="223838" cy="468313"/>
            </a:xfrm>
            <a:custGeom>
              <a:avLst/>
              <a:gdLst>
                <a:gd name="T0" fmla="*/ 53 w 53"/>
                <a:gd name="T1" fmla="*/ 100 h 110"/>
                <a:gd name="T2" fmla="*/ 0 w 53"/>
                <a:gd name="T3" fmla="*/ 0 h 110"/>
                <a:gd name="T4" fmla="*/ 47 w 53"/>
                <a:gd name="T5" fmla="*/ 108 h 110"/>
                <a:gd name="T6" fmla="*/ 53 w 53"/>
                <a:gd name="T7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0">
                  <a:moveTo>
                    <a:pt x="53" y="1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6" y="105"/>
                    <a:pt x="47" y="108"/>
                  </a:cubicBezTo>
                  <a:cubicBezTo>
                    <a:pt x="48" y="110"/>
                    <a:pt x="53" y="100"/>
                    <a:pt x="53" y="10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5"/>
            <p:cNvSpPr/>
            <p:nvPr/>
          </p:nvSpPr>
          <p:spPr bwMode="auto">
            <a:xfrm>
              <a:off x="9615488" y="3913711"/>
              <a:ext cx="403225" cy="115888"/>
            </a:xfrm>
            <a:custGeom>
              <a:avLst/>
              <a:gdLst>
                <a:gd name="T0" fmla="*/ 10 w 95"/>
                <a:gd name="T1" fmla="*/ 11 h 27"/>
                <a:gd name="T2" fmla="*/ 95 w 95"/>
                <a:gd name="T3" fmla="*/ 0 h 27"/>
                <a:gd name="T4" fmla="*/ 1 w 95"/>
                <a:gd name="T5" fmla="*/ 25 h 27"/>
                <a:gd name="T6" fmla="*/ 10 w 95"/>
                <a:gd name="T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7">
                  <a:moveTo>
                    <a:pt x="10" y="1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0" y="23"/>
                    <a:pt x="1" y="25"/>
                  </a:cubicBezTo>
                  <a:cubicBezTo>
                    <a:pt x="2" y="27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6"/>
            <p:cNvSpPr/>
            <p:nvPr/>
          </p:nvSpPr>
          <p:spPr bwMode="auto">
            <a:xfrm>
              <a:off x="9488488" y="3573986"/>
              <a:ext cx="50800" cy="157163"/>
            </a:xfrm>
            <a:custGeom>
              <a:avLst/>
              <a:gdLst>
                <a:gd name="T0" fmla="*/ 0 w 32"/>
                <a:gd name="T1" fmla="*/ 89 h 99"/>
                <a:gd name="T2" fmla="*/ 32 w 32"/>
                <a:gd name="T3" fmla="*/ 0 h 99"/>
                <a:gd name="T4" fmla="*/ 14 w 32"/>
                <a:gd name="T5" fmla="*/ 99 h 99"/>
                <a:gd name="T6" fmla="*/ 0 w 32"/>
                <a:gd name="T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9">
                  <a:moveTo>
                    <a:pt x="0" y="89"/>
                  </a:moveTo>
                  <a:lnTo>
                    <a:pt x="32" y="0"/>
                  </a:lnTo>
                  <a:lnTo>
                    <a:pt x="14" y="9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7"/>
            <p:cNvSpPr/>
            <p:nvPr/>
          </p:nvSpPr>
          <p:spPr bwMode="auto">
            <a:xfrm>
              <a:off x="9548813" y="3685111"/>
              <a:ext cx="53975" cy="174625"/>
            </a:xfrm>
            <a:custGeom>
              <a:avLst/>
              <a:gdLst>
                <a:gd name="T0" fmla="*/ 0 w 34"/>
                <a:gd name="T1" fmla="*/ 94 h 110"/>
                <a:gd name="T2" fmla="*/ 34 w 34"/>
                <a:gd name="T3" fmla="*/ 0 h 110"/>
                <a:gd name="T4" fmla="*/ 8 w 34"/>
                <a:gd name="T5" fmla="*/ 110 h 110"/>
                <a:gd name="T6" fmla="*/ 0 w 34"/>
                <a:gd name="T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0">
                  <a:moveTo>
                    <a:pt x="0" y="94"/>
                  </a:moveTo>
                  <a:lnTo>
                    <a:pt x="34" y="0"/>
                  </a:lnTo>
                  <a:lnTo>
                    <a:pt x="8" y="11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8"/>
            <p:cNvSpPr/>
            <p:nvPr/>
          </p:nvSpPr>
          <p:spPr bwMode="auto">
            <a:xfrm>
              <a:off x="9328150" y="3629548"/>
              <a:ext cx="182563" cy="123825"/>
            </a:xfrm>
            <a:custGeom>
              <a:avLst/>
              <a:gdLst>
                <a:gd name="T0" fmla="*/ 109 w 115"/>
                <a:gd name="T1" fmla="*/ 59 h 78"/>
                <a:gd name="T2" fmla="*/ 0 w 115"/>
                <a:gd name="T3" fmla="*/ 0 h 78"/>
                <a:gd name="T4" fmla="*/ 115 w 115"/>
                <a:gd name="T5" fmla="*/ 78 h 78"/>
                <a:gd name="T6" fmla="*/ 109 w 115"/>
                <a:gd name="T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9" y="59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9" y="5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9"/>
            <p:cNvSpPr/>
            <p:nvPr/>
          </p:nvSpPr>
          <p:spPr bwMode="auto">
            <a:xfrm>
              <a:off x="9874250" y="3824811"/>
              <a:ext cx="106363" cy="114300"/>
            </a:xfrm>
            <a:custGeom>
              <a:avLst/>
              <a:gdLst>
                <a:gd name="T0" fmla="*/ 13 w 67"/>
                <a:gd name="T1" fmla="*/ 70 h 72"/>
                <a:gd name="T2" fmla="*/ 67 w 67"/>
                <a:gd name="T3" fmla="*/ 0 h 72"/>
                <a:gd name="T4" fmla="*/ 0 w 67"/>
                <a:gd name="T5" fmla="*/ 72 h 72"/>
                <a:gd name="T6" fmla="*/ 13 w 67"/>
                <a:gd name="T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2">
                  <a:moveTo>
                    <a:pt x="13" y="70"/>
                  </a:moveTo>
                  <a:lnTo>
                    <a:pt x="67" y="0"/>
                  </a:lnTo>
                  <a:lnTo>
                    <a:pt x="0" y="72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0"/>
            <p:cNvSpPr/>
            <p:nvPr/>
          </p:nvSpPr>
          <p:spPr bwMode="auto">
            <a:xfrm>
              <a:off x="9752013" y="3964511"/>
              <a:ext cx="142875" cy="80963"/>
            </a:xfrm>
            <a:custGeom>
              <a:avLst/>
              <a:gdLst>
                <a:gd name="T0" fmla="*/ 10 w 90"/>
                <a:gd name="T1" fmla="*/ 0 h 51"/>
                <a:gd name="T2" fmla="*/ 90 w 90"/>
                <a:gd name="T3" fmla="*/ 51 h 51"/>
                <a:gd name="T4" fmla="*/ 0 w 90"/>
                <a:gd name="T5" fmla="*/ 11 h 51"/>
                <a:gd name="T6" fmla="*/ 10 w 9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1">
                  <a:moveTo>
                    <a:pt x="10" y="0"/>
                  </a:moveTo>
                  <a:lnTo>
                    <a:pt x="90" y="5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1"/>
            <p:cNvSpPr/>
            <p:nvPr/>
          </p:nvSpPr>
          <p:spPr bwMode="auto">
            <a:xfrm>
              <a:off x="9729788" y="3829573"/>
              <a:ext cx="161925" cy="144463"/>
            </a:xfrm>
            <a:custGeom>
              <a:avLst/>
              <a:gdLst>
                <a:gd name="T0" fmla="*/ 19 w 102"/>
                <a:gd name="T1" fmla="*/ 91 h 91"/>
                <a:gd name="T2" fmla="*/ 102 w 102"/>
                <a:gd name="T3" fmla="*/ 0 h 91"/>
                <a:gd name="T4" fmla="*/ 0 w 102"/>
                <a:gd name="T5" fmla="*/ 91 h 91"/>
                <a:gd name="T6" fmla="*/ 19 w 102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1">
                  <a:moveTo>
                    <a:pt x="19" y="91"/>
                  </a:moveTo>
                  <a:lnTo>
                    <a:pt x="102" y="0"/>
                  </a:lnTo>
                  <a:lnTo>
                    <a:pt x="0" y="91"/>
                  </a:lnTo>
                  <a:lnTo>
                    <a:pt x="19" y="91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2"/>
            <p:cNvSpPr/>
            <p:nvPr/>
          </p:nvSpPr>
          <p:spPr bwMode="auto">
            <a:xfrm>
              <a:off x="9399588" y="3774011"/>
              <a:ext cx="182563" cy="123825"/>
            </a:xfrm>
            <a:custGeom>
              <a:avLst/>
              <a:gdLst>
                <a:gd name="T0" fmla="*/ 107 w 115"/>
                <a:gd name="T1" fmla="*/ 62 h 78"/>
                <a:gd name="T2" fmla="*/ 0 w 115"/>
                <a:gd name="T3" fmla="*/ 0 h 78"/>
                <a:gd name="T4" fmla="*/ 115 w 115"/>
                <a:gd name="T5" fmla="*/ 78 h 78"/>
                <a:gd name="T6" fmla="*/ 107 w 115"/>
                <a:gd name="T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7" y="62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9374188" y="3897836"/>
              <a:ext cx="250825" cy="106363"/>
            </a:xfrm>
            <a:custGeom>
              <a:avLst/>
              <a:gdLst>
                <a:gd name="T0" fmla="*/ 150 w 158"/>
                <a:gd name="T1" fmla="*/ 42 h 67"/>
                <a:gd name="T2" fmla="*/ 0 w 158"/>
                <a:gd name="T3" fmla="*/ 0 h 67"/>
                <a:gd name="T4" fmla="*/ 158 w 158"/>
                <a:gd name="T5" fmla="*/ 67 h 67"/>
                <a:gd name="T6" fmla="*/ 150 w 158"/>
                <a:gd name="T7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67">
                  <a:moveTo>
                    <a:pt x="150" y="42"/>
                  </a:moveTo>
                  <a:lnTo>
                    <a:pt x="0" y="0"/>
                  </a:lnTo>
                  <a:lnTo>
                    <a:pt x="158" y="67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4"/>
            <p:cNvSpPr/>
            <p:nvPr/>
          </p:nvSpPr>
          <p:spPr bwMode="auto">
            <a:xfrm>
              <a:off x="9691688" y="3748611"/>
              <a:ext cx="177800" cy="123825"/>
            </a:xfrm>
            <a:custGeom>
              <a:avLst/>
              <a:gdLst>
                <a:gd name="T0" fmla="*/ 11 w 112"/>
                <a:gd name="T1" fmla="*/ 54 h 78"/>
                <a:gd name="T2" fmla="*/ 112 w 112"/>
                <a:gd name="T3" fmla="*/ 0 h 78"/>
                <a:gd name="T4" fmla="*/ 0 w 112"/>
                <a:gd name="T5" fmla="*/ 78 h 78"/>
                <a:gd name="T6" fmla="*/ 11 w 112"/>
                <a:gd name="T7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8">
                  <a:moveTo>
                    <a:pt x="11" y="54"/>
                  </a:moveTo>
                  <a:lnTo>
                    <a:pt x="112" y="0"/>
                  </a:lnTo>
                  <a:lnTo>
                    <a:pt x="0" y="78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"/>
            <p:cNvSpPr/>
            <p:nvPr/>
          </p:nvSpPr>
          <p:spPr bwMode="auto">
            <a:xfrm>
              <a:off x="9658350" y="3642248"/>
              <a:ext cx="63500" cy="192088"/>
            </a:xfrm>
            <a:custGeom>
              <a:avLst/>
              <a:gdLst>
                <a:gd name="T0" fmla="*/ 40 w 40"/>
                <a:gd name="T1" fmla="*/ 99 h 121"/>
                <a:gd name="T2" fmla="*/ 0 w 40"/>
                <a:gd name="T3" fmla="*/ 0 h 121"/>
                <a:gd name="T4" fmla="*/ 29 w 40"/>
                <a:gd name="T5" fmla="*/ 121 h 121"/>
                <a:gd name="T6" fmla="*/ 40 w 40"/>
                <a:gd name="T7" fmla="*/ 9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1">
                  <a:moveTo>
                    <a:pt x="40" y="99"/>
                  </a:moveTo>
                  <a:lnTo>
                    <a:pt x="0" y="0"/>
                  </a:lnTo>
                  <a:lnTo>
                    <a:pt x="29" y="121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6"/>
            <p:cNvSpPr/>
            <p:nvPr/>
          </p:nvSpPr>
          <p:spPr bwMode="auto">
            <a:xfrm>
              <a:off x="9747250" y="3634311"/>
              <a:ext cx="177800" cy="119063"/>
            </a:xfrm>
            <a:custGeom>
              <a:avLst/>
              <a:gdLst>
                <a:gd name="T0" fmla="*/ 8 w 112"/>
                <a:gd name="T1" fmla="*/ 53 h 75"/>
                <a:gd name="T2" fmla="*/ 112 w 112"/>
                <a:gd name="T3" fmla="*/ 0 h 75"/>
                <a:gd name="T4" fmla="*/ 0 w 112"/>
                <a:gd name="T5" fmla="*/ 75 h 75"/>
                <a:gd name="T6" fmla="*/ 8 w 112"/>
                <a:gd name="T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5">
                  <a:moveTo>
                    <a:pt x="8" y="53"/>
                  </a:moveTo>
                  <a:lnTo>
                    <a:pt x="112" y="0"/>
                  </a:lnTo>
                  <a:lnTo>
                    <a:pt x="0" y="75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7"/>
            <p:cNvSpPr/>
            <p:nvPr/>
          </p:nvSpPr>
          <p:spPr bwMode="auto">
            <a:xfrm>
              <a:off x="9713913" y="3527948"/>
              <a:ext cx="58738" cy="190500"/>
            </a:xfrm>
            <a:custGeom>
              <a:avLst/>
              <a:gdLst>
                <a:gd name="T0" fmla="*/ 37 w 37"/>
                <a:gd name="T1" fmla="*/ 99 h 120"/>
                <a:gd name="T2" fmla="*/ 0 w 37"/>
                <a:gd name="T3" fmla="*/ 0 h 120"/>
                <a:gd name="T4" fmla="*/ 29 w 37"/>
                <a:gd name="T5" fmla="*/ 120 h 120"/>
                <a:gd name="T6" fmla="*/ 37 w 37"/>
                <a:gd name="T7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20">
                  <a:moveTo>
                    <a:pt x="37" y="99"/>
                  </a:moveTo>
                  <a:lnTo>
                    <a:pt x="0" y="0"/>
                  </a:lnTo>
                  <a:lnTo>
                    <a:pt x="29" y="120"/>
                  </a:lnTo>
                  <a:lnTo>
                    <a:pt x="37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8"/>
            <p:cNvSpPr/>
            <p:nvPr/>
          </p:nvSpPr>
          <p:spPr bwMode="auto">
            <a:xfrm>
              <a:off x="9637713" y="3986736"/>
              <a:ext cx="287338" cy="169863"/>
            </a:xfrm>
            <a:custGeom>
              <a:avLst/>
              <a:gdLst>
                <a:gd name="T0" fmla="*/ 21 w 181"/>
                <a:gd name="T1" fmla="*/ 0 h 107"/>
                <a:gd name="T2" fmla="*/ 181 w 181"/>
                <a:gd name="T3" fmla="*/ 107 h 107"/>
                <a:gd name="T4" fmla="*/ 0 w 181"/>
                <a:gd name="T5" fmla="*/ 13 h 107"/>
                <a:gd name="T6" fmla="*/ 21 w 181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07">
                  <a:moveTo>
                    <a:pt x="21" y="0"/>
                  </a:moveTo>
                  <a:lnTo>
                    <a:pt x="181" y="107"/>
                  </a:lnTo>
                  <a:lnTo>
                    <a:pt x="0" y="1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5789185" y="2681393"/>
            <a:ext cx="338137" cy="496887"/>
            <a:chOff x="6621463" y="3812111"/>
            <a:chExt cx="338137" cy="496887"/>
          </a:xfrm>
        </p:grpSpPr>
        <p:sp>
          <p:nvSpPr>
            <p:cNvPr id="67" name="Freeform 19"/>
            <p:cNvSpPr/>
            <p:nvPr/>
          </p:nvSpPr>
          <p:spPr bwMode="auto">
            <a:xfrm>
              <a:off x="6832600" y="4037536"/>
              <a:ext cx="50800" cy="131763"/>
            </a:xfrm>
            <a:custGeom>
              <a:avLst/>
              <a:gdLst>
                <a:gd name="T0" fmla="*/ 11 w 12"/>
                <a:gd name="T1" fmla="*/ 0 h 31"/>
                <a:gd name="T2" fmla="*/ 4 w 12"/>
                <a:gd name="T3" fmla="*/ 15 h 31"/>
                <a:gd name="T4" fmla="*/ 1 w 12"/>
                <a:gd name="T5" fmla="*/ 21 h 31"/>
                <a:gd name="T6" fmla="*/ 0 w 12"/>
                <a:gd name="T7" fmla="*/ 26 h 31"/>
                <a:gd name="T8" fmla="*/ 0 w 12"/>
                <a:gd name="T9" fmla="*/ 31 h 31"/>
                <a:gd name="T10" fmla="*/ 1 w 12"/>
                <a:gd name="T11" fmla="*/ 31 h 31"/>
                <a:gd name="T12" fmla="*/ 4 w 12"/>
                <a:gd name="T13" fmla="*/ 27 h 31"/>
                <a:gd name="T14" fmla="*/ 6 w 12"/>
                <a:gd name="T15" fmla="*/ 22 h 31"/>
                <a:gd name="T16" fmla="*/ 8 w 12"/>
                <a:gd name="T17" fmla="*/ 16 h 31"/>
                <a:gd name="T18" fmla="*/ 12 w 12"/>
                <a:gd name="T19" fmla="*/ 0 h 31"/>
                <a:gd name="T20" fmla="*/ 11 w 12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1" y="0"/>
                  </a:moveTo>
                  <a:cubicBezTo>
                    <a:pt x="11" y="0"/>
                    <a:pt x="7" y="7"/>
                    <a:pt x="4" y="15"/>
                  </a:cubicBezTo>
                  <a:cubicBezTo>
                    <a:pt x="3" y="17"/>
                    <a:pt x="2" y="19"/>
                    <a:pt x="1" y="21"/>
                  </a:cubicBezTo>
                  <a:cubicBezTo>
                    <a:pt x="1" y="22"/>
                    <a:pt x="0" y="24"/>
                    <a:pt x="0" y="26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2" y="30"/>
                    <a:pt x="4" y="27"/>
                  </a:cubicBezTo>
                  <a:cubicBezTo>
                    <a:pt x="5" y="26"/>
                    <a:pt x="6" y="24"/>
                    <a:pt x="6" y="22"/>
                  </a:cubicBezTo>
                  <a:cubicBezTo>
                    <a:pt x="7" y="21"/>
                    <a:pt x="7" y="18"/>
                    <a:pt x="8" y="16"/>
                  </a:cubicBezTo>
                  <a:cubicBezTo>
                    <a:pt x="10" y="8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829425" y="3939111"/>
              <a:ext cx="130175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3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3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6756400" y="3885136"/>
              <a:ext cx="80963" cy="284163"/>
            </a:xfrm>
            <a:custGeom>
              <a:avLst/>
              <a:gdLst>
                <a:gd name="T0" fmla="*/ 0 w 19"/>
                <a:gd name="T1" fmla="*/ 0 h 67"/>
                <a:gd name="T2" fmla="*/ 3 w 19"/>
                <a:gd name="T3" fmla="*/ 10 h 67"/>
                <a:gd name="T4" fmla="*/ 8 w 19"/>
                <a:gd name="T5" fmla="*/ 34 h 67"/>
                <a:gd name="T6" fmla="*/ 10 w 19"/>
                <a:gd name="T7" fmla="*/ 47 h 67"/>
                <a:gd name="T8" fmla="*/ 14 w 19"/>
                <a:gd name="T9" fmla="*/ 57 h 67"/>
                <a:gd name="T10" fmla="*/ 18 w 19"/>
                <a:gd name="T11" fmla="*/ 67 h 67"/>
                <a:gd name="T12" fmla="*/ 19 w 19"/>
                <a:gd name="T13" fmla="*/ 67 h 67"/>
                <a:gd name="T14" fmla="*/ 18 w 19"/>
                <a:gd name="T15" fmla="*/ 56 h 67"/>
                <a:gd name="T16" fmla="*/ 15 w 19"/>
                <a:gd name="T17" fmla="*/ 45 h 67"/>
                <a:gd name="T18" fmla="*/ 11 w 19"/>
                <a:gd name="T19" fmla="*/ 33 h 67"/>
                <a:gd name="T20" fmla="*/ 4 w 19"/>
                <a:gd name="T21" fmla="*/ 10 h 67"/>
                <a:gd name="T22" fmla="*/ 1 w 19"/>
                <a:gd name="T23" fmla="*/ 0 h 67"/>
                <a:gd name="T24" fmla="*/ 0 w 19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67">
                  <a:moveTo>
                    <a:pt x="0" y="0"/>
                  </a:moveTo>
                  <a:cubicBezTo>
                    <a:pt x="0" y="0"/>
                    <a:pt x="1" y="4"/>
                    <a:pt x="3" y="10"/>
                  </a:cubicBezTo>
                  <a:cubicBezTo>
                    <a:pt x="4" y="17"/>
                    <a:pt x="6" y="25"/>
                    <a:pt x="8" y="34"/>
                  </a:cubicBezTo>
                  <a:cubicBezTo>
                    <a:pt x="9" y="38"/>
                    <a:pt x="9" y="43"/>
                    <a:pt x="10" y="47"/>
                  </a:cubicBezTo>
                  <a:cubicBezTo>
                    <a:pt x="11" y="51"/>
                    <a:pt x="12" y="54"/>
                    <a:pt x="14" y="57"/>
                  </a:cubicBezTo>
                  <a:cubicBezTo>
                    <a:pt x="16" y="63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3"/>
                    <a:pt x="18" y="56"/>
                  </a:cubicBezTo>
                  <a:cubicBezTo>
                    <a:pt x="17" y="53"/>
                    <a:pt x="16" y="49"/>
                    <a:pt x="15" y="45"/>
                  </a:cubicBezTo>
                  <a:cubicBezTo>
                    <a:pt x="14" y="41"/>
                    <a:pt x="13" y="37"/>
                    <a:pt x="11" y="33"/>
                  </a:cubicBezTo>
                  <a:cubicBezTo>
                    <a:pt x="9" y="25"/>
                    <a:pt x="6" y="16"/>
                    <a:pt x="4" y="10"/>
                  </a:cubicBezTo>
                  <a:cubicBezTo>
                    <a:pt x="2" y="4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6697663" y="3812111"/>
              <a:ext cx="131763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2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6697663" y="4075636"/>
              <a:ext cx="134938" cy="96838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4 h 23"/>
                <a:gd name="T4" fmla="*/ 15 w 32"/>
                <a:gd name="T5" fmla="*/ 13 h 23"/>
                <a:gd name="T6" fmla="*/ 21 w 32"/>
                <a:gd name="T7" fmla="*/ 17 h 23"/>
                <a:gd name="T8" fmla="*/ 26 w 32"/>
                <a:gd name="T9" fmla="*/ 20 h 23"/>
                <a:gd name="T10" fmla="*/ 32 w 32"/>
                <a:gd name="T11" fmla="*/ 23 h 23"/>
                <a:gd name="T12" fmla="*/ 32 w 32"/>
                <a:gd name="T13" fmla="*/ 22 h 23"/>
                <a:gd name="T14" fmla="*/ 28 w 32"/>
                <a:gd name="T15" fmla="*/ 17 h 23"/>
                <a:gd name="T16" fmla="*/ 24 w 32"/>
                <a:gd name="T17" fmla="*/ 13 h 23"/>
                <a:gd name="T18" fmla="*/ 17 w 32"/>
                <a:gd name="T19" fmla="*/ 9 h 23"/>
                <a:gd name="T20" fmla="*/ 6 w 32"/>
                <a:gd name="T21" fmla="*/ 3 h 23"/>
                <a:gd name="T22" fmla="*/ 0 w 32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cubicBezTo>
                    <a:pt x="0" y="0"/>
                    <a:pt x="2" y="2"/>
                    <a:pt x="5" y="4"/>
                  </a:cubicBezTo>
                  <a:cubicBezTo>
                    <a:pt x="8" y="7"/>
                    <a:pt x="11" y="10"/>
                    <a:pt x="15" y="13"/>
                  </a:cubicBezTo>
                  <a:cubicBezTo>
                    <a:pt x="17" y="14"/>
                    <a:pt x="19" y="16"/>
                    <a:pt x="21" y="17"/>
                  </a:cubicBezTo>
                  <a:cubicBezTo>
                    <a:pt x="23" y="19"/>
                    <a:pt x="24" y="20"/>
                    <a:pt x="26" y="20"/>
                  </a:cubicBezTo>
                  <a:cubicBezTo>
                    <a:pt x="30" y="22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0"/>
                    <a:pt x="28" y="17"/>
                  </a:cubicBezTo>
                  <a:cubicBezTo>
                    <a:pt x="27" y="16"/>
                    <a:pt x="26" y="14"/>
                    <a:pt x="24" y="13"/>
                  </a:cubicBezTo>
                  <a:cubicBezTo>
                    <a:pt x="22" y="12"/>
                    <a:pt x="20" y="11"/>
                    <a:pt x="17" y="9"/>
                  </a:cubicBezTo>
                  <a:cubicBezTo>
                    <a:pt x="13" y="7"/>
                    <a:pt x="9" y="4"/>
                    <a:pt x="6" y="3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6621463" y="3999436"/>
              <a:ext cx="127000" cy="131763"/>
            </a:xfrm>
            <a:custGeom>
              <a:avLst/>
              <a:gdLst>
                <a:gd name="T0" fmla="*/ 28 w 30"/>
                <a:gd name="T1" fmla="*/ 20 h 31"/>
                <a:gd name="T2" fmla="*/ 20 w 30"/>
                <a:gd name="T3" fmla="*/ 2 h 31"/>
                <a:gd name="T4" fmla="*/ 2 w 30"/>
                <a:gd name="T5" fmla="*/ 11 h 31"/>
                <a:gd name="T6" fmla="*/ 11 w 30"/>
                <a:gd name="T7" fmla="*/ 28 h 31"/>
                <a:gd name="T8" fmla="*/ 28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8" y="20"/>
                  </a:moveTo>
                  <a:cubicBezTo>
                    <a:pt x="30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3" y="26"/>
                    <a:pt x="11" y="28"/>
                  </a:cubicBezTo>
                  <a:cubicBezTo>
                    <a:pt x="18" y="31"/>
                    <a:pt x="25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6832600" y="4159773"/>
              <a:ext cx="123825" cy="149225"/>
            </a:xfrm>
            <a:custGeom>
              <a:avLst/>
              <a:gdLst>
                <a:gd name="T0" fmla="*/ 0 w 29"/>
                <a:gd name="T1" fmla="*/ 0 h 35"/>
                <a:gd name="T2" fmla="*/ 4 w 29"/>
                <a:gd name="T3" fmla="*/ 6 h 35"/>
                <a:gd name="T4" fmla="*/ 13 w 29"/>
                <a:gd name="T5" fmla="*/ 18 h 35"/>
                <a:gd name="T6" fmla="*/ 17 w 29"/>
                <a:gd name="T7" fmla="*/ 25 h 35"/>
                <a:gd name="T8" fmla="*/ 23 w 29"/>
                <a:gd name="T9" fmla="*/ 30 h 35"/>
                <a:gd name="T10" fmla="*/ 28 w 29"/>
                <a:gd name="T11" fmla="*/ 35 h 35"/>
                <a:gd name="T12" fmla="*/ 29 w 29"/>
                <a:gd name="T13" fmla="*/ 34 h 35"/>
                <a:gd name="T14" fmla="*/ 26 w 29"/>
                <a:gd name="T15" fmla="*/ 28 h 35"/>
                <a:gd name="T16" fmla="*/ 21 w 29"/>
                <a:gd name="T17" fmla="*/ 22 h 35"/>
                <a:gd name="T18" fmla="*/ 16 w 29"/>
                <a:gd name="T19" fmla="*/ 16 h 35"/>
                <a:gd name="T20" fmla="*/ 5 w 29"/>
                <a:gd name="T21" fmla="*/ 5 h 35"/>
                <a:gd name="T22" fmla="*/ 0 w 2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1" y="2"/>
                    <a:pt x="4" y="6"/>
                  </a:cubicBezTo>
                  <a:cubicBezTo>
                    <a:pt x="6" y="9"/>
                    <a:pt x="9" y="14"/>
                    <a:pt x="13" y="18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7"/>
                    <a:pt x="21" y="29"/>
                    <a:pt x="23" y="30"/>
                  </a:cubicBezTo>
                  <a:cubicBezTo>
                    <a:pt x="26" y="33"/>
                    <a:pt x="28" y="35"/>
                    <a:pt x="28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1"/>
                    <a:pt x="26" y="28"/>
                  </a:cubicBezTo>
                  <a:cubicBezTo>
                    <a:pt x="24" y="26"/>
                    <a:pt x="23" y="24"/>
                    <a:pt x="21" y="22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2" y="12"/>
                    <a:pt x="8" y="8"/>
                    <a:pt x="5" y="5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6842125" y="4016898"/>
              <a:ext cx="66675" cy="58738"/>
            </a:xfrm>
            <a:custGeom>
              <a:avLst/>
              <a:gdLst>
                <a:gd name="T0" fmla="*/ 9 w 16"/>
                <a:gd name="T1" fmla="*/ 13 h 14"/>
                <a:gd name="T2" fmla="*/ 16 w 16"/>
                <a:gd name="T3" fmla="*/ 8 h 14"/>
                <a:gd name="T4" fmla="*/ 8 w 16"/>
                <a:gd name="T5" fmla="*/ 10 h 14"/>
                <a:gd name="T6" fmla="*/ 10 w 16"/>
                <a:gd name="T7" fmla="*/ 3 h 14"/>
                <a:gd name="T8" fmla="*/ 7 w 16"/>
                <a:gd name="T9" fmla="*/ 9 h 14"/>
                <a:gd name="T10" fmla="*/ 3 w 16"/>
                <a:gd name="T11" fmla="*/ 2 h 14"/>
                <a:gd name="T12" fmla="*/ 9 w 16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9" y="13"/>
                  </a:moveTo>
                  <a:cubicBezTo>
                    <a:pt x="9" y="13"/>
                    <a:pt x="16" y="11"/>
                    <a:pt x="16" y="8"/>
                  </a:cubicBezTo>
                  <a:cubicBezTo>
                    <a:pt x="16" y="4"/>
                    <a:pt x="8" y="10"/>
                    <a:pt x="8" y="10"/>
                  </a:cubicBezTo>
                  <a:cubicBezTo>
                    <a:pt x="8" y="10"/>
                    <a:pt x="12" y="3"/>
                    <a:pt x="10" y="3"/>
                  </a:cubicBezTo>
                  <a:cubicBezTo>
                    <a:pt x="8" y="2"/>
                    <a:pt x="7" y="9"/>
                    <a:pt x="7" y="9"/>
                  </a:cubicBezTo>
                  <a:cubicBezTo>
                    <a:pt x="7" y="9"/>
                    <a:pt x="5" y="0"/>
                    <a:pt x="3" y="2"/>
                  </a:cubicBezTo>
                  <a:cubicBezTo>
                    <a:pt x="0" y="4"/>
                    <a:pt x="5" y="14"/>
                    <a:pt x="9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6735763" y="3897836"/>
              <a:ext cx="71438" cy="58738"/>
            </a:xfrm>
            <a:custGeom>
              <a:avLst/>
              <a:gdLst>
                <a:gd name="T0" fmla="*/ 12 w 17"/>
                <a:gd name="T1" fmla="*/ 10 h 14"/>
                <a:gd name="T2" fmla="*/ 15 w 17"/>
                <a:gd name="T3" fmla="*/ 2 h 14"/>
                <a:gd name="T4" fmla="*/ 10 w 17"/>
                <a:gd name="T5" fmla="*/ 8 h 14"/>
                <a:gd name="T6" fmla="*/ 7 w 17"/>
                <a:gd name="T7" fmla="*/ 2 h 14"/>
                <a:gd name="T8" fmla="*/ 8 w 17"/>
                <a:gd name="T9" fmla="*/ 9 h 14"/>
                <a:gd name="T10" fmla="*/ 1 w 17"/>
                <a:gd name="T11" fmla="*/ 6 h 14"/>
                <a:gd name="T12" fmla="*/ 12 w 1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2" y="10"/>
                  </a:moveTo>
                  <a:cubicBezTo>
                    <a:pt x="12" y="10"/>
                    <a:pt x="17" y="5"/>
                    <a:pt x="15" y="2"/>
                  </a:cubicBezTo>
                  <a:cubicBezTo>
                    <a:pt x="12" y="0"/>
                    <a:pt x="10" y="8"/>
                    <a:pt x="10" y="8"/>
                  </a:cubicBezTo>
                  <a:cubicBezTo>
                    <a:pt x="10" y="8"/>
                    <a:pt x="9" y="1"/>
                    <a:pt x="7" y="2"/>
                  </a:cubicBezTo>
                  <a:cubicBezTo>
                    <a:pt x="5" y="2"/>
                    <a:pt x="8" y="9"/>
                    <a:pt x="8" y="9"/>
                  </a:cubicBezTo>
                  <a:cubicBezTo>
                    <a:pt x="8" y="9"/>
                    <a:pt x="2" y="3"/>
                    <a:pt x="1" y="6"/>
                  </a:cubicBezTo>
                  <a:cubicBezTo>
                    <a:pt x="0" y="9"/>
                    <a:pt x="9" y="14"/>
                    <a:pt x="12" y="1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6688138" y="4058173"/>
              <a:ext cx="55563" cy="63500"/>
            </a:xfrm>
            <a:custGeom>
              <a:avLst/>
              <a:gdLst>
                <a:gd name="T0" fmla="*/ 13 w 13"/>
                <a:gd name="T1" fmla="*/ 9 h 15"/>
                <a:gd name="T2" fmla="*/ 10 w 13"/>
                <a:gd name="T3" fmla="*/ 1 h 15"/>
                <a:gd name="T4" fmla="*/ 10 w 13"/>
                <a:gd name="T5" fmla="*/ 9 h 15"/>
                <a:gd name="T6" fmla="*/ 4 w 13"/>
                <a:gd name="T7" fmla="*/ 5 h 15"/>
                <a:gd name="T8" fmla="*/ 9 w 13"/>
                <a:gd name="T9" fmla="*/ 10 h 15"/>
                <a:gd name="T10" fmla="*/ 1 w 13"/>
                <a:gd name="T11" fmla="*/ 12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cubicBezTo>
                    <a:pt x="13" y="9"/>
                    <a:pt x="13" y="2"/>
                    <a:pt x="10" y="1"/>
                  </a:cubicBezTo>
                  <a:cubicBezTo>
                    <a:pt x="7" y="0"/>
                    <a:pt x="10" y="9"/>
                    <a:pt x="10" y="9"/>
                  </a:cubicBezTo>
                  <a:cubicBezTo>
                    <a:pt x="10" y="9"/>
                    <a:pt x="5" y="3"/>
                    <a:pt x="4" y="5"/>
                  </a:cubicBezTo>
                  <a:cubicBezTo>
                    <a:pt x="2" y="7"/>
                    <a:pt x="9" y="10"/>
                    <a:pt x="9" y="10"/>
                  </a:cubicBezTo>
                  <a:cubicBezTo>
                    <a:pt x="9" y="10"/>
                    <a:pt x="0" y="10"/>
                    <a:pt x="1" y="12"/>
                  </a:cubicBezTo>
                  <a:cubicBezTo>
                    <a:pt x="2" y="15"/>
                    <a:pt x="13" y="14"/>
                    <a:pt x="13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980414">
            <a:off x="3915887" y="1944687"/>
            <a:ext cx="719138" cy="487363"/>
            <a:chOff x="9450070" y="1795668"/>
            <a:chExt cx="719138" cy="487363"/>
          </a:xfrm>
        </p:grpSpPr>
        <p:sp>
          <p:nvSpPr>
            <p:cNvPr id="191" name="Freeform 143"/>
            <p:cNvSpPr/>
            <p:nvPr/>
          </p:nvSpPr>
          <p:spPr bwMode="auto">
            <a:xfrm>
              <a:off x="9458008" y="1795668"/>
              <a:ext cx="711200" cy="484188"/>
            </a:xfrm>
            <a:custGeom>
              <a:avLst/>
              <a:gdLst>
                <a:gd name="T0" fmla="*/ 24 w 168"/>
                <a:gd name="T1" fmla="*/ 94 h 114"/>
                <a:gd name="T2" fmla="*/ 37 w 168"/>
                <a:gd name="T3" fmla="*/ 91 h 114"/>
                <a:gd name="T4" fmla="*/ 86 w 168"/>
                <a:gd name="T5" fmla="*/ 96 h 114"/>
                <a:gd name="T6" fmla="*/ 134 w 168"/>
                <a:gd name="T7" fmla="*/ 68 h 114"/>
                <a:gd name="T8" fmla="*/ 156 w 168"/>
                <a:gd name="T9" fmla="*/ 29 h 114"/>
                <a:gd name="T10" fmla="*/ 168 w 168"/>
                <a:gd name="T11" fmla="*/ 5 h 114"/>
                <a:gd name="T12" fmla="*/ 149 w 168"/>
                <a:gd name="T13" fmla="*/ 7 h 114"/>
                <a:gd name="T14" fmla="*/ 94 w 168"/>
                <a:gd name="T15" fmla="*/ 4 h 114"/>
                <a:gd name="T16" fmla="*/ 46 w 168"/>
                <a:gd name="T17" fmla="*/ 37 h 114"/>
                <a:gd name="T18" fmla="*/ 30 w 168"/>
                <a:gd name="T19" fmla="*/ 87 h 114"/>
                <a:gd name="T20" fmla="*/ 0 w 168"/>
                <a:gd name="T21" fmla="*/ 109 h 114"/>
                <a:gd name="T22" fmla="*/ 1 w 168"/>
                <a:gd name="T23" fmla="*/ 114 h 114"/>
                <a:gd name="T24" fmla="*/ 24 w 168"/>
                <a:gd name="T25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14">
                  <a:moveTo>
                    <a:pt x="24" y="94"/>
                  </a:moveTo>
                  <a:cubicBezTo>
                    <a:pt x="24" y="94"/>
                    <a:pt x="29" y="89"/>
                    <a:pt x="37" y="91"/>
                  </a:cubicBezTo>
                  <a:cubicBezTo>
                    <a:pt x="45" y="93"/>
                    <a:pt x="66" y="100"/>
                    <a:pt x="86" y="96"/>
                  </a:cubicBezTo>
                  <a:cubicBezTo>
                    <a:pt x="106" y="91"/>
                    <a:pt x="124" y="80"/>
                    <a:pt x="134" y="68"/>
                  </a:cubicBezTo>
                  <a:cubicBezTo>
                    <a:pt x="144" y="57"/>
                    <a:pt x="153" y="40"/>
                    <a:pt x="156" y="29"/>
                  </a:cubicBezTo>
                  <a:cubicBezTo>
                    <a:pt x="159" y="18"/>
                    <a:pt x="167" y="6"/>
                    <a:pt x="168" y="5"/>
                  </a:cubicBezTo>
                  <a:cubicBezTo>
                    <a:pt x="168" y="5"/>
                    <a:pt x="156" y="9"/>
                    <a:pt x="149" y="7"/>
                  </a:cubicBezTo>
                  <a:cubicBezTo>
                    <a:pt x="141" y="6"/>
                    <a:pt x="111" y="0"/>
                    <a:pt x="94" y="4"/>
                  </a:cubicBezTo>
                  <a:cubicBezTo>
                    <a:pt x="77" y="8"/>
                    <a:pt x="57" y="23"/>
                    <a:pt x="46" y="37"/>
                  </a:cubicBezTo>
                  <a:cubicBezTo>
                    <a:pt x="35" y="51"/>
                    <a:pt x="37" y="80"/>
                    <a:pt x="30" y="87"/>
                  </a:cubicBezTo>
                  <a:cubicBezTo>
                    <a:pt x="22" y="93"/>
                    <a:pt x="6" y="103"/>
                    <a:pt x="0" y="109"/>
                  </a:cubicBezTo>
                  <a:cubicBezTo>
                    <a:pt x="0" y="109"/>
                    <a:pt x="0" y="113"/>
                    <a:pt x="1" y="114"/>
                  </a:cubicBezTo>
                  <a:cubicBezTo>
                    <a:pt x="2" y="114"/>
                    <a:pt x="16" y="99"/>
                    <a:pt x="24" y="94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44"/>
            <p:cNvSpPr>
              <a:spLocks noEditPoints="1"/>
            </p:cNvSpPr>
            <p:nvPr/>
          </p:nvSpPr>
          <p:spPr bwMode="auto">
            <a:xfrm>
              <a:off x="9577070" y="1838531"/>
              <a:ext cx="554038" cy="339725"/>
            </a:xfrm>
            <a:custGeom>
              <a:avLst/>
              <a:gdLst>
                <a:gd name="T0" fmla="*/ 131 w 131"/>
                <a:gd name="T1" fmla="*/ 1 h 80"/>
                <a:gd name="T2" fmla="*/ 124 w 131"/>
                <a:gd name="T3" fmla="*/ 5 h 80"/>
                <a:gd name="T4" fmla="*/ 76 w 131"/>
                <a:gd name="T5" fmla="*/ 33 h 80"/>
                <a:gd name="T6" fmla="*/ 81 w 131"/>
                <a:gd name="T7" fmla="*/ 16 h 80"/>
                <a:gd name="T8" fmla="*/ 94 w 131"/>
                <a:gd name="T9" fmla="*/ 0 h 80"/>
                <a:gd name="T10" fmla="*/ 77 w 131"/>
                <a:gd name="T11" fmla="*/ 27 h 80"/>
                <a:gd name="T12" fmla="*/ 73 w 131"/>
                <a:gd name="T13" fmla="*/ 34 h 80"/>
                <a:gd name="T14" fmla="*/ 66 w 131"/>
                <a:gd name="T15" fmla="*/ 38 h 80"/>
                <a:gd name="T16" fmla="*/ 51 w 131"/>
                <a:gd name="T17" fmla="*/ 48 h 80"/>
                <a:gd name="T18" fmla="*/ 55 w 131"/>
                <a:gd name="T19" fmla="*/ 36 h 80"/>
                <a:gd name="T20" fmla="*/ 65 w 131"/>
                <a:gd name="T21" fmla="*/ 13 h 80"/>
                <a:gd name="T22" fmla="*/ 76 w 131"/>
                <a:gd name="T23" fmla="*/ 0 h 80"/>
                <a:gd name="T24" fmla="*/ 53 w 131"/>
                <a:gd name="T25" fmla="*/ 39 h 80"/>
                <a:gd name="T26" fmla="*/ 46 w 131"/>
                <a:gd name="T27" fmla="*/ 51 h 80"/>
                <a:gd name="T28" fmla="*/ 46 w 131"/>
                <a:gd name="T29" fmla="*/ 51 h 80"/>
                <a:gd name="T30" fmla="*/ 19 w 131"/>
                <a:gd name="T31" fmla="*/ 67 h 80"/>
                <a:gd name="T32" fmla="*/ 37 w 131"/>
                <a:gd name="T33" fmla="*/ 21 h 80"/>
                <a:gd name="T34" fmla="*/ 16 w 131"/>
                <a:gd name="T35" fmla="*/ 68 h 80"/>
                <a:gd name="T36" fmla="*/ 5 w 131"/>
                <a:gd name="T37" fmla="*/ 76 h 80"/>
                <a:gd name="T38" fmla="*/ 5 w 131"/>
                <a:gd name="T39" fmla="*/ 78 h 80"/>
                <a:gd name="T40" fmla="*/ 16 w 131"/>
                <a:gd name="T41" fmla="*/ 71 h 80"/>
                <a:gd name="T42" fmla="*/ 18 w 131"/>
                <a:gd name="T43" fmla="*/ 70 h 80"/>
                <a:gd name="T44" fmla="*/ 56 w 131"/>
                <a:gd name="T45" fmla="*/ 70 h 80"/>
                <a:gd name="T46" fmla="*/ 21 w 131"/>
                <a:gd name="T47" fmla="*/ 68 h 80"/>
                <a:gd name="T48" fmla="*/ 32 w 131"/>
                <a:gd name="T49" fmla="*/ 60 h 80"/>
                <a:gd name="T50" fmla="*/ 42 w 131"/>
                <a:gd name="T51" fmla="*/ 54 h 80"/>
                <a:gd name="T52" fmla="*/ 94 w 131"/>
                <a:gd name="T53" fmla="*/ 52 h 80"/>
                <a:gd name="T54" fmla="*/ 44 w 131"/>
                <a:gd name="T55" fmla="*/ 53 h 80"/>
                <a:gd name="T56" fmla="*/ 68 w 131"/>
                <a:gd name="T57" fmla="*/ 39 h 80"/>
                <a:gd name="T58" fmla="*/ 68 w 131"/>
                <a:gd name="T59" fmla="*/ 39 h 80"/>
                <a:gd name="T60" fmla="*/ 82 w 131"/>
                <a:gd name="T61" fmla="*/ 42 h 80"/>
                <a:gd name="T62" fmla="*/ 112 w 131"/>
                <a:gd name="T63" fmla="*/ 36 h 80"/>
                <a:gd name="T64" fmla="*/ 90 w 131"/>
                <a:gd name="T65" fmla="*/ 42 h 80"/>
                <a:gd name="T66" fmla="*/ 73 w 131"/>
                <a:gd name="T67" fmla="*/ 36 h 80"/>
                <a:gd name="T68" fmla="*/ 82 w 131"/>
                <a:gd name="T69" fmla="*/ 31 h 80"/>
                <a:gd name="T70" fmla="*/ 86 w 131"/>
                <a:gd name="T71" fmla="*/ 29 h 80"/>
                <a:gd name="T72" fmla="*/ 100 w 131"/>
                <a:gd name="T73" fmla="*/ 32 h 80"/>
                <a:gd name="T74" fmla="*/ 120 w 131"/>
                <a:gd name="T75" fmla="*/ 24 h 80"/>
                <a:gd name="T76" fmla="*/ 105 w 131"/>
                <a:gd name="T77" fmla="*/ 30 h 80"/>
                <a:gd name="T78" fmla="*/ 88 w 131"/>
                <a:gd name="T79" fmla="*/ 27 h 80"/>
                <a:gd name="T80" fmla="*/ 122 w 131"/>
                <a:gd name="T81" fmla="*/ 7 h 80"/>
                <a:gd name="T82" fmla="*/ 131 w 131"/>
                <a:gd name="T83" fmla="*/ 1 h 80"/>
                <a:gd name="T84" fmla="*/ 42 w 131"/>
                <a:gd name="T85" fmla="*/ 54 h 80"/>
                <a:gd name="T86" fmla="*/ 44 w 131"/>
                <a:gd name="T87" fmla="*/ 53 h 80"/>
                <a:gd name="T88" fmla="*/ 42 w 131"/>
                <a:gd name="T89" fmla="*/ 54 h 80"/>
                <a:gd name="T90" fmla="*/ 86 w 131"/>
                <a:gd name="T91" fmla="*/ 28 h 80"/>
                <a:gd name="T92" fmla="*/ 88 w 131"/>
                <a:gd name="T93" fmla="*/ 27 h 80"/>
                <a:gd name="T94" fmla="*/ 86 w 131"/>
                <a:gd name="T9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80">
                  <a:moveTo>
                    <a:pt x="131" y="1"/>
                  </a:moveTo>
                  <a:cubicBezTo>
                    <a:pt x="131" y="1"/>
                    <a:pt x="126" y="3"/>
                    <a:pt x="124" y="5"/>
                  </a:cubicBezTo>
                  <a:cubicBezTo>
                    <a:pt x="122" y="6"/>
                    <a:pt x="92" y="23"/>
                    <a:pt x="76" y="33"/>
                  </a:cubicBezTo>
                  <a:cubicBezTo>
                    <a:pt x="76" y="31"/>
                    <a:pt x="79" y="25"/>
                    <a:pt x="81" y="16"/>
                  </a:cubicBezTo>
                  <a:cubicBezTo>
                    <a:pt x="84" y="8"/>
                    <a:pt x="94" y="0"/>
                    <a:pt x="94" y="0"/>
                  </a:cubicBezTo>
                  <a:cubicBezTo>
                    <a:pt x="84" y="4"/>
                    <a:pt x="77" y="22"/>
                    <a:pt x="77" y="27"/>
                  </a:cubicBezTo>
                  <a:cubicBezTo>
                    <a:pt x="76" y="29"/>
                    <a:pt x="74" y="33"/>
                    <a:pt x="73" y="34"/>
                  </a:cubicBezTo>
                  <a:cubicBezTo>
                    <a:pt x="70" y="36"/>
                    <a:pt x="67" y="38"/>
                    <a:pt x="66" y="38"/>
                  </a:cubicBezTo>
                  <a:cubicBezTo>
                    <a:pt x="65" y="39"/>
                    <a:pt x="59" y="43"/>
                    <a:pt x="51" y="48"/>
                  </a:cubicBezTo>
                  <a:cubicBezTo>
                    <a:pt x="52" y="45"/>
                    <a:pt x="54" y="41"/>
                    <a:pt x="55" y="36"/>
                  </a:cubicBezTo>
                  <a:cubicBezTo>
                    <a:pt x="58" y="26"/>
                    <a:pt x="61" y="21"/>
                    <a:pt x="65" y="13"/>
                  </a:cubicBezTo>
                  <a:cubicBezTo>
                    <a:pt x="69" y="4"/>
                    <a:pt x="76" y="0"/>
                    <a:pt x="76" y="0"/>
                  </a:cubicBezTo>
                  <a:cubicBezTo>
                    <a:pt x="62" y="6"/>
                    <a:pt x="55" y="33"/>
                    <a:pt x="53" y="39"/>
                  </a:cubicBezTo>
                  <a:cubicBezTo>
                    <a:pt x="51" y="44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37" y="56"/>
                    <a:pt x="27" y="62"/>
                    <a:pt x="19" y="67"/>
                  </a:cubicBezTo>
                  <a:cubicBezTo>
                    <a:pt x="20" y="45"/>
                    <a:pt x="37" y="21"/>
                    <a:pt x="37" y="21"/>
                  </a:cubicBezTo>
                  <a:cubicBezTo>
                    <a:pt x="23" y="36"/>
                    <a:pt x="18" y="61"/>
                    <a:pt x="16" y="68"/>
                  </a:cubicBezTo>
                  <a:cubicBezTo>
                    <a:pt x="11" y="72"/>
                    <a:pt x="6" y="75"/>
                    <a:pt x="5" y="76"/>
                  </a:cubicBezTo>
                  <a:cubicBezTo>
                    <a:pt x="0" y="79"/>
                    <a:pt x="2" y="80"/>
                    <a:pt x="5" y="78"/>
                  </a:cubicBezTo>
                  <a:cubicBezTo>
                    <a:pt x="5" y="78"/>
                    <a:pt x="10" y="75"/>
                    <a:pt x="16" y="71"/>
                  </a:cubicBezTo>
                  <a:cubicBezTo>
                    <a:pt x="17" y="70"/>
                    <a:pt x="17" y="70"/>
                    <a:pt x="18" y="70"/>
                  </a:cubicBezTo>
                  <a:cubicBezTo>
                    <a:pt x="18" y="70"/>
                    <a:pt x="41" y="75"/>
                    <a:pt x="56" y="70"/>
                  </a:cubicBezTo>
                  <a:cubicBezTo>
                    <a:pt x="56" y="70"/>
                    <a:pt x="33" y="72"/>
                    <a:pt x="21" y="68"/>
                  </a:cubicBezTo>
                  <a:cubicBezTo>
                    <a:pt x="25" y="65"/>
                    <a:pt x="29" y="62"/>
                    <a:pt x="32" y="60"/>
                  </a:cubicBezTo>
                  <a:cubicBezTo>
                    <a:pt x="34" y="59"/>
                    <a:pt x="38" y="57"/>
                    <a:pt x="42" y="54"/>
                  </a:cubicBezTo>
                  <a:cubicBezTo>
                    <a:pt x="42" y="54"/>
                    <a:pt x="64" y="65"/>
                    <a:pt x="94" y="52"/>
                  </a:cubicBezTo>
                  <a:cubicBezTo>
                    <a:pt x="94" y="52"/>
                    <a:pt x="65" y="62"/>
                    <a:pt x="44" y="53"/>
                  </a:cubicBezTo>
                  <a:cubicBezTo>
                    <a:pt x="52" y="49"/>
                    <a:pt x="61" y="43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76" y="39"/>
                    <a:pt x="82" y="42"/>
                  </a:cubicBezTo>
                  <a:cubicBezTo>
                    <a:pt x="89" y="45"/>
                    <a:pt x="101" y="45"/>
                    <a:pt x="112" y="36"/>
                  </a:cubicBezTo>
                  <a:cubicBezTo>
                    <a:pt x="112" y="36"/>
                    <a:pt x="99" y="43"/>
                    <a:pt x="90" y="42"/>
                  </a:cubicBezTo>
                  <a:cubicBezTo>
                    <a:pt x="82" y="41"/>
                    <a:pt x="76" y="37"/>
                    <a:pt x="73" y="36"/>
                  </a:cubicBezTo>
                  <a:cubicBezTo>
                    <a:pt x="77" y="34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6" y="29"/>
                    <a:pt x="94" y="30"/>
                    <a:pt x="100" y="32"/>
                  </a:cubicBezTo>
                  <a:cubicBezTo>
                    <a:pt x="107" y="34"/>
                    <a:pt x="118" y="26"/>
                    <a:pt x="120" y="24"/>
                  </a:cubicBezTo>
                  <a:cubicBezTo>
                    <a:pt x="120" y="24"/>
                    <a:pt x="108" y="30"/>
                    <a:pt x="105" y="30"/>
                  </a:cubicBezTo>
                  <a:cubicBezTo>
                    <a:pt x="101" y="31"/>
                    <a:pt x="93" y="27"/>
                    <a:pt x="88" y="27"/>
                  </a:cubicBezTo>
                  <a:cubicBezTo>
                    <a:pt x="99" y="21"/>
                    <a:pt x="117" y="10"/>
                    <a:pt x="122" y="7"/>
                  </a:cubicBezTo>
                  <a:cubicBezTo>
                    <a:pt x="128" y="4"/>
                    <a:pt x="131" y="1"/>
                    <a:pt x="131" y="1"/>
                  </a:cubicBezTo>
                  <a:close/>
                  <a:moveTo>
                    <a:pt x="42" y="54"/>
                  </a:moveTo>
                  <a:cubicBezTo>
                    <a:pt x="43" y="54"/>
                    <a:pt x="43" y="54"/>
                    <a:pt x="44" y="53"/>
                  </a:cubicBezTo>
                  <a:lnTo>
                    <a:pt x="42" y="54"/>
                  </a:lnTo>
                  <a:close/>
                  <a:moveTo>
                    <a:pt x="86" y="28"/>
                  </a:moveTo>
                  <a:cubicBezTo>
                    <a:pt x="87" y="28"/>
                    <a:pt x="87" y="28"/>
                    <a:pt x="88" y="27"/>
                  </a:cubicBezTo>
                  <a:lnTo>
                    <a:pt x="86" y="28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45"/>
            <p:cNvSpPr/>
            <p:nvPr/>
          </p:nvSpPr>
          <p:spPr bwMode="auto">
            <a:xfrm>
              <a:off x="9966008" y="1833768"/>
              <a:ext cx="80963" cy="101600"/>
            </a:xfrm>
            <a:custGeom>
              <a:avLst/>
              <a:gdLst>
                <a:gd name="T0" fmla="*/ 7 w 19"/>
                <a:gd name="T1" fmla="*/ 13 h 24"/>
                <a:gd name="T2" fmla="*/ 0 w 19"/>
                <a:gd name="T3" fmla="*/ 24 h 24"/>
                <a:gd name="T4" fmla="*/ 4 w 19"/>
                <a:gd name="T5" fmla="*/ 22 h 24"/>
                <a:gd name="T6" fmla="*/ 10 w 19"/>
                <a:gd name="T7" fmla="*/ 11 h 24"/>
                <a:gd name="T8" fmla="*/ 19 w 19"/>
                <a:gd name="T9" fmla="*/ 0 h 24"/>
                <a:gd name="T10" fmla="*/ 7 w 19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7" y="13"/>
                  </a:moveTo>
                  <a:cubicBezTo>
                    <a:pt x="6" y="19"/>
                    <a:pt x="0" y="24"/>
                    <a:pt x="0" y="24"/>
                  </a:cubicBezTo>
                  <a:cubicBezTo>
                    <a:pt x="1" y="23"/>
                    <a:pt x="4" y="22"/>
                    <a:pt x="4" y="22"/>
                  </a:cubicBezTo>
                  <a:cubicBezTo>
                    <a:pt x="5" y="20"/>
                    <a:pt x="9" y="17"/>
                    <a:pt x="10" y="11"/>
                  </a:cubicBezTo>
                  <a:cubicBezTo>
                    <a:pt x="10" y="5"/>
                    <a:pt x="19" y="0"/>
                    <a:pt x="19" y="0"/>
                  </a:cubicBezTo>
                  <a:cubicBezTo>
                    <a:pt x="14" y="1"/>
                    <a:pt x="9" y="7"/>
                    <a:pt x="7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46"/>
            <p:cNvSpPr/>
            <p:nvPr/>
          </p:nvSpPr>
          <p:spPr bwMode="auto">
            <a:xfrm>
              <a:off x="9450070" y="2140156"/>
              <a:ext cx="182563" cy="142875"/>
            </a:xfrm>
            <a:custGeom>
              <a:avLst/>
              <a:gdLst>
                <a:gd name="T0" fmla="*/ 34 w 43"/>
                <a:gd name="T1" fmla="*/ 9 h 34"/>
                <a:gd name="T2" fmla="*/ 26 w 43"/>
                <a:gd name="T3" fmla="*/ 13 h 34"/>
                <a:gd name="T4" fmla="*/ 3 w 43"/>
                <a:gd name="T5" fmla="*/ 33 h 34"/>
                <a:gd name="T6" fmla="*/ 3 w 43"/>
                <a:gd name="T7" fmla="*/ 27 h 34"/>
                <a:gd name="T8" fmla="*/ 34 w 43"/>
                <a:gd name="T9" fmla="*/ 3 h 34"/>
                <a:gd name="T10" fmla="*/ 40 w 43"/>
                <a:gd name="T11" fmla="*/ 2 h 34"/>
                <a:gd name="T12" fmla="*/ 34 w 43"/>
                <a:gd name="T13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4">
                  <a:moveTo>
                    <a:pt x="34" y="9"/>
                  </a:moveTo>
                  <a:cubicBezTo>
                    <a:pt x="34" y="9"/>
                    <a:pt x="31" y="10"/>
                    <a:pt x="26" y="13"/>
                  </a:cubicBezTo>
                  <a:cubicBezTo>
                    <a:pt x="22" y="16"/>
                    <a:pt x="5" y="32"/>
                    <a:pt x="3" y="33"/>
                  </a:cubicBezTo>
                  <a:cubicBezTo>
                    <a:pt x="0" y="34"/>
                    <a:pt x="2" y="29"/>
                    <a:pt x="3" y="27"/>
                  </a:cubicBezTo>
                  <a:cubicBezTo>
                    <a:pt x="5" y="26"/>
                    <a:pt x="30" y="8"/>
                    <a:pt x="34" y="3"/>
                  </a:cubicBezTo>
                  <a:cubicBezTo>
                    <a:pt x="34" y="3"/>
                    <a:pt x="37" y="3"/>
                    <a:pt x="40" y="2"/>
                  </a:cubicBezTo>
                  <a:cubicBezTo>
                    <a:pt x="43" y="0"/>
                    <a:pt x="33" y="8"/>
                    <a:pt x="34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8" name="Freeform 130"/>
          <p:cNvSpPr/>
          <p:nvPr/>
        </p:nvSpPr>
        <p:spPr bwMode="auto">
          <a:xfrm>
            <a:off x="7814808" y="2945302"/>
            <a:ext cx="474850" cy="490086"/>
          </a:xfrm>
          <a:custGeom>
            <a:avLst/>
            <a:gdLst>
              <a:gd name="T0" fmla="*/ 21 w 70"/>
              <a:gd name="T1" fmla="*/ 0 h 72"/>
              <a:gd name="T2" fmla="*/ 54 w 70"/>
              <a:gd name="T3" fmla="*/ 72 h 72"/>
              <a:gd name="T4" fmla="*/ 21 w 7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72">
                <a:moveTo>
                  <a:pt x="21" y="0"/>
                </a:moveTo>
                <a:cubicBezTo>
                  <a:pt x="21" y="0"/>
                  <a:pt x="0" y="44"/>
                  <a:pt x="54" y="72"/>
                </a:cubicBezTo>
                <a:cubicBezTo>
                  <a:pt x="54" y="72"/>
                  <a:pt x="70" y="24"/>
                  <a:pt x="21" y="0"/>
                </a:cubicBezTo>
                <a:close/>
              </a:path>
            </a:pathLst>
          </a:custGeom>
          <a:solidFill>
            <a:srgbClr val="E77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13" name="WordArt 6"/>
          <p:cNvSpPr/>
          <p:nvPr/>
        </p:nvSpPr>
        <p:spPr>
          <a:xfrm rot="-162100">
            <a:off x="4740910" y="1700530"/>
            <a:ext cx="5156200" cy="19767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  <p:pic>
        <p:nvPicPr>
          <p:cNvPr id="6" name="图片 5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6920" y="1104265"/>
            <a:ext cx="3774440" cy="3774440"/>
          </a:xfrm>
          <a:prstGeom prst="rect">
            <a:avLst/>
          </a:prstGeom>
        </p:spPr>
      </p:pic>
      <p:pic>
        <p:nvPicPr>
          <p:cNvPr id="2" name="小树叶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8050" y="31197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3" grpId="0"/>
      <p:bldP spid="174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子沐创意素材 (1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120" y="-53340"/>
            <a:ext cx="3176905" cy="3176905"/>
          </a:xfrm>
          <a:prstGeom prst="rect">
            <a:avLst/>
          </a:prstGeom>
        </p:spPr>
      </p:pic>
      <p:pic>
        <p:nvPicPr>
          <p:cNvPr id="4" name="Picture 47" descr="小树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1799" t="-593" r="-1016" b="-1911"/>
          <a:stretch>
            <a:fillRect/>
          </a:stretch>
        </p:blipFill>
        <p:spPr>
          <a:xfrm>
            <a:off x="3086100" y="-31115"/>
            <a:ext cx="6341110" cy="6897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小树叶唱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570" y="3119120"/>
            <a:ext cx="619125" cy="619125"/>
          </a:xfrm>
          <a:prstGeom prst="rect">
            <a:avLst/>
          </a:prstGeom>
        </p:spPr>
      </p:pic>
      <p:pic>
        <p:nvPicPr>
          <p:cNvPr id="7" name="小树叶伴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570" y="4100830"/>
            <a:ext cx="619125" cy="619125"/>
          </a:xfrm>
          <a:prstGeom prst="rect">
            <a:avLst/>
          </a:prstGeom>
        </p:spPr>
      </p:pic>
      <p:sp>
        <p:nvSpPr>
          <p:cNvPr id="17413" name="WordArt 6"/>
          <p:cNvSpPr/>
          <p:nvPr/>
        </p:nvSpPr>
        <p:spPr>
          <a:xfrm rot="-162100">
            <a:off x="4859655" y="31115"/>
            <a:ext cx="2633345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  <p:pic>
        <p:nvPicPr>
          <p:cNvPr id="3" name="图片 2" descr="子沐创意素材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3123565"/>
            <a:ext cx="3176905" cy="317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1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89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302260" y="3578860"/>
            <a:ext cx="2576195" cy="3577590"/>
          </a:xfrm>
          <a:prstGeom prst="rect">
            <a:avLst/>
          </a:prstGeom>
        </p:spPr>
      </p:pic>
      <p:pic>
        <p:nvPicPr>
          <p:cNvPr id="17427" name="Picture 47" descr="小树叶"/>
          <p:cNvPicPr>
            <a:picLocks noChangeAspect="1"/>
          </p:cNvPicPr>
          <p:nvPr/>
        </p:nvPicPr>
        <p:blipFill>
          <a:blip r:embed="rId2"/>
          <a:srcRect r="-556" b="68704"/>
          <a:stretch>
            <a:fillRect/>
          </a:stretch>
        </p:blipFill>
        <p:spPr>
          <a:xfrm>
            <a:off x="3428365" y="747395"/>
            <a:ext cx="5822315" cy="217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7" descr="小树叶"/>
          <p:cNvPicPr>
            <a:picLocks noChangeAspect="1"/>
          </p:cNvPicPr>
          <p:nvPr/>
        </p:nvPicPr>
        <p:blipFill>
          <a:blip r:embed="rId2"/>
          <a:srcRect t="37210" r="331" b="47551"/>
          <a:stretch>
            <a:fillRect/>
          </a:stretch>
        </p:blipFill>
        <p:spPr>
          <a:xfrm>
            <a:off x="3419475" y="2956560"/>
            <a:ext cx="580199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7" descr="小树叶"/>
          <p:cNvPicPr>
            <a:picLocks noChangeAspect="1"/>
          </p:cNvPicPr>
          <p:nvPr/>
        </p:nvPicPr>
        <p:blipFill>
          <a:blip r:embed="rId2"/>
          <a:srcRect t="57615" r="-438" b="26819"/>
          <a:stretch>
            <a:fillRect/>
          </a:stretch>
        </p:blipFill>
        <p:spPr>
          <a:xfrm>
            <a:off x="3396615" y="4077335"/>
            <a:ext cx="5892165" cy="1096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7" descr="小树叶"/>
          <p:cNvPicPr>
            <a:picLocks noChangeAspect="1"/>
          </p:cNvPicPr>
          <p:nvPr/>
        </p:nvPicPr>
        <p:blipFill>
          <a:blip r:embed="rId2"/>
          <a:srcRect l="-284" t="79266" r="-1313" b="5530"/>
          <a:stretch>
            <a:fillRect/>
          </a:stretch>
        </p:blipFill>
        <p:spPr>
          <a:xfrm>
            <a:off x="3375660" y="5203190"/>
            <a:ext cx="5855970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小树叶伴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>
                  <p14:trim end="33176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195" y="3288030"/>
            <a:ext cx="619125" cy="619125"/>
          </a:xfrm>
          <a:prstGeom prst="rect">
            <a:avLst/>
          </a:prstGeom>
        </p:spPr>
      </p:pic>
      <p:sp>
        <p:nvSpPr>
          <p:cNvPr id="17413" name="WordArt 6"/>
          <p:cNvSpPr/>
          <p:nvPr/>
        </p:nvSpPr>
        <p:spPr>
          <a:xfrm rot="-162100">
            <a:off x="4812665" y="178435"/>
            <a:ext cx="2952115" cy="1073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  <p:pic>
        <p:nvPicPr>
          <p:cNvPr id="2" name="图片 1" descr="子沐创意素材 (19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" y="-53340"/>
            <a:ext cx="3176905" cy="3176905"/>
          </a:xfrm>
          <a:prstGeom prst="rect">
            <a:avLst/>
          </a:prstGeom>
        </p:spPr>
      </p:pic>
      <p:pic>
        <p:nvPicPr>
          <p:cNvPr id="4" name="图片 3" descr="子沐创意素材 (19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20" y="2355215"/>
            <a:ext cx="3774440" cy="377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9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-53340"/>
            <a:ext cx="3176905" cy="3176905"/>
          </a:xfrm>
          <a:prstGeom prst="rect">
            <a:avLst/>
          </a:prstGeom>
        </p:spPr>
      </p:pic>
      <p:pic>
        <p:nvPicPr>
          <p:cNvPr id="17427" name="Picture 47" descr="小树叶"/>
          <p:cNvPicPr>
            <a:picLocks noChangeAspect="1"/>
          </p:cNvPicPr>
          <p:nvPr/>
        </p:nvPicPr>
        <p:blipFill>
          <a:blip r:embed="rId2"/>
          <a:srcRect r="-216" b="85559"/>
          <a:stretch>
            <a:fillRect/>
          </a:stretch>
        </p:blipFill>
        <p:spPr>
          <a:xfrm>
            <a:off x="3397250" y="733425"/>
            <a:ext cx="5802630" cy="100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7" descr="小树叶"/>
          <p:cNvPicPr>
            <a:picLocks noChangeAspect="1"/>
          </p:cNvPicPr>
          <p:nvPr/>
        </p:nvPicPr>
        <p:blipFill>
          <a:blip r:embed="rId2"/>
          <a:srcRect t="15813" r="-2135" b="74389"/>
          <a:stretch>
            <a:fillRect/>
          </a:stretch>
        </p:blipFill>
        <p:spPr>
          <a:xfrm>
            <a:off x="3382010" y="1614805"/>
            <a:ext cx="5913755" cy="68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7" descr="小树叶"/>
          <p:cNvPicPr>
            <a:picLocks noChangeAspect="1"/>
          </p:cNvPicPr>
          <p:nvPr/>
        </p:nvPicPr>
        <p:blipFill>
          <a:blip r:embed="rId2"/>
          <a:srcRect t="31182" r="-1185" b="63372"/>
          <a:stretch>
            <a:fillRect/>
          </a:stretch>
        </p:blipFill>
        <p:spPr>
          <a:xfrm>
            <a:off x="3419475" y="2379980"/>
            <a:ext cx="5890260" cy="380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47" descr="小树叶"/>
          <p:cNvPicPr>
            <a:picLocks noChangeAspect="1"/>
          </p:cNvPicPr>
          <p:nvPr/>
        </p:nvPicPr>
        <p:blipFill>
          <a:blip r:embed="rId2"/>
          <a:srcRect t="36460" r="-1587" b="52599"/>
          <a:stretch>
            <a:fillRect/>
          </a:stretch>
        </p:blipFill>
        <p:spPr>
          <a:xfrm>
            <a:off x="3366770" y="2717800"/>
            <a:ext cx="5882005" cy="760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7" descr="小树叶"/>
          <p:cNvPicPr>
            <a:picLocks noChangeAspect="1"/>
          </p:cNvPicPr>
          <p:nvPr/>
        </p:nvPicPr>
        <p:blipFill>
          <a:blip r:embed="rId2"/>
          <a:srcRect t="52222" r="-2003" b="41423"/>
          <a:stretch>
            <a:fillRect/>
          </a:stretch>
        </p:blipFill>
        <p:spPr>
          <a:xfrm>
            <a:off x="3395345" y="3472180"/>
            <a:ext cx="5937885" cy="44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7" descr="小树叶"/>
          <p:cNvPicPr>
            <a:picLocks noChangeAspect="1"/>
          </p:cNvPicPr>
          <p:nvPr/>
        </p:nvPicPr>
        <p:blipFill>
          <a:blip r:embed="rId2"/>
          <a:srcRect t="57895" r="-94" b="31676"/>
          <a:stretch>
            <a:fillRect/>
          </a:stretch>
        </p:blipFill>
        <p:spPr>
          <a:xfrm>
            <a:off x="3358515" y="3959225"/>
            <a:ext cx="5826760" cy="72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7" descr="小树叶"/>
          <p:cNvPicPr>
            <a:picLocks noChangeAspect="1"/>
          </p:cNvPicPr>
          <p:nvPr/>
        </p:nvPicPr>
        <p:blipFill>
          <a:blip r:embed="rId2"/>
          <a:srcRect t="72955" r="829" b="20741"/>
          <a:stretch>
            <a:fillRect/>
          </a:stretch>
        </p:blipFill>
        <p:spPr>
          <a:xfrm>
            <a:off x="3382010" y="4736465"/>
            <a:ext cx="5817870" cy="44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7" descr="小树叶"/>
          <p:cNvPicPr>
            <a:picLocks noChangeAspect="1"/>
          </p:cNvPicPr>
          <p:nvPr/>
        </p:nvPicPr>
        <p:blipFill>
          <a:blip r:embed="rId2"/>
          <a:srcRect t="79034" r="-254" b="9730"/>
          <a:stretch>
            <a:fillRect/>
          </a:stretch>
        </p:blipFill>
        <p:spPr>
          <a:xfrm>
            <a:off x="3396615" y="5073650"/>
            <a:ext cx="5881370" cy="791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7" descr="小树叶"/>
          <p:cNvPicPr>
            <a:picLocks noChangeAspect="1"/>
          </p:cNvPicPr>
          <p:nvPr/>
        </p:nvPicPr>
        <p:blipFill>
          <a:blip r:embed="rId2"/>
          <a:srcRect t="94545" r="-3219" b="-614"/>
          <a:stretch>
            <a:fillRect/>
          </a:stretch>
        </p:blipFill>
        <p:spPr>
          <a:xfrm>
            <a:off x="3396615" y="5861050"/>
            <a:ext cx="6055360" cy="427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小树叶唱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>
                  <p14:trim st="55352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65" y="2898140"/>
            <a:ext cx="619125" cy="619125"/>
          </a:xfrm>
          <a:prstGeom prst="rect">
            <a:avLst/>
          </a:prstGeom>
        </p:spPr>
      </p:pic>
      <p:pic>
        <p:nvPicPr>
          <p:cNvPr id="11" name="小树叶伴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6">
                  <p14:trim st="56999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65" y="4068445"/>
            <a:ext cx="619125" cy="619125"/>
          </a:xfrm>
          <a:prstGeom prst="rect">
            <a:avLst/>
          </a:prstGeom>
        </p:spPr>
      </p:pic>
      <p:pic>
        <p:nvPicPr>
          <p:cNvPr id="13" name="图片 12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3230" y="4586605"/>
            <a:ext cx="2512695" cy="2512695"/>
          </a:xfrm>
          <a:prstGeom prst="rect">
            <a:avLst/>
          </a:prstGeom>
        </p:spPr>
      </p:pic>
      <p:sp>
        <p:nvSpPr>
          <p:cNvPr id="17413" name="WordArt 6"/>
          <p:cNvSpPr/>
          <p:nvPr/>
        </p:nvSpPr>
        <p:spPr>
          <a:xfrm rot="-162100">
            <a:off x="4577715" y="84455"/>
            <a:ext cx="3081020" cy="119316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17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4000"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897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子沐创意素材 (1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120" y="-53340"/>
            <a:ext cx="3176905" cy="3176905"/>
          </a:xfrm>
          <a:prstGeom prst="rect">
            <a:avLst/>
          </a:prstGeom>
        </p:spPr>
      </p:pic>
      <p:pic>
        <p:nvPicPr>
          <p:cNvPr id="4" name="Picture 47" descr="小树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1799" t="-593" r="-1016" b="-1911"/>
          <a:stretch>
            <a:fillRect/>
          </a:stretch>
        </p:blipFill>
        <p:spPr>
          <a:xfrm>
            <a:off x="3086100" y="-31115"/>
            <a:ext cx="6341110" cy="6897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WordArt 6"/>
          <p:cNvSpPr/>
          <p:nvPr/>
        </p:nvSpPr>
        <p:spPr>
          <a:xfrm rot="-162100">
            <a:off x="4859655" y="31115"/>
            <a:ext cx="2633345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  <p:pic>
        <p:nvPicPr>
          <p:cNvPr id="3" name="图片 2" descr="子沐创意素材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3123565"/>
            <a:ext cx="3176905" cy="3176905"/>
          </a:xfrm>
          <a:prstGeom prst="rect">
            <a:avLst/>
          </a:prstGeom>
        </p:spPr>
      </p:pic>
      <p:pic>
        <p:nvPicPr>
          <p:cNvPr id="6" name="小树叶唱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560" y="2058035"/>
            <a:ext cx="619125" cy="619125"/>
          </a:xfrm>
          <a:prstGeom prst="rect">
            <a:avLst/>
          </a:prstGeom>
        </p:spPr>
      </p:pic>
      <p:pic>
        <p:nvPicPr>
          <p:cNvPr id="8" name="小树叶伴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56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1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89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4365" y="645160"/>
            <a:ext cx="4233545" cy="4233545"/>
          </a:xfrm>
          <a:prstGeom prst="rect">
            <a:avLst/>
          </a:prstGeom>
        </p:spPr>
      </p:pic>
      <p:pic>
        <p:nvPicPr>
          <p:cNvPr id="4" name="图片 3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40000">
            <a:off x="1893570" y="2557145"/>
            <a:ext cx="3521710" cy="3521710"/>
          </a:xfrm>
          <a:prstGeom prst="rect">
            <a:avLst/>
          </a:prstGeom>
        </p:spPr>
      </p:pic>
      <p:grpSp>
        <p:nvGrpSpPr>
          <p:cNvPr id="275" name="组合 274"/>
          <p:cNvGrpSpPr/>
          <p:nvPr/>
        </p:nvGrpSpPr>
        <p:grpSpPr>
          <a:xfrm>
            <a:off x="8320703" y="1310011"/>
            <a:ext cx="542925" cy="569838"/>
            <a:chOff x="5240338" y="4075636"/>
            <a:chExt cx="736600" cy="773113"/>
          </a:xfrm>
        </p:grpSpPr>
        <p:sp>
          <p:nvSpPr>
            <p:cNvPr id="8" name="Freeform 206"/>
            <p:cNvSpPr/>
            <p:nvPr/>
          </p:nvSpPr>
          <p:spPr bwMode="auto">
            <a:xfrm>
              <a:off x="5240338" y="4678886"/>
              <a:ext cx="736600" cy="169863"/>
            </a:xfrm>
            <a:custGeom>
              <a:avLst/>
              <a:gdLst>
                <a:gd name="T0" fmla="*/ 33 w 174"/>
                <a:gd name="T1" fmla="*/ 12 h 40"/>
                <a:gd name="T2" fmla="*/ 4 w 174"/>
                <a:gd name="T3" fmla="*/ 24 h 40"/>
                <a:gd name="T4" fmla="*/ 20 w 174"/>
                <a:gd name="T5" fmla="*/ 35 h 40"/>
                <a:gd name="T6" fmla="*/ 86 w 174"/>
                <a:gd name="T7" fmla="*/ 37 h 40"/>
                <a:gd name="T8" fmla="*/ 133 w 174"/>
                <a:gd name="T9" fmla="*/ 33 h 40"/>
                <a:gd name="T10" fmla="*/ 167 w 174"/>
                <a:gd name="T11" fmla="*/ 30 h 40"/>
                <a:gd name="T12" fmla="*/ 156 w 174"/>
                <a:gd name="T13" fmla="*/ 17 h 40"/>
                <a:gd name="T14" fmla="*/ 116 w 174"/>
                <a:gd name="T15" fmla="*/ 6 h 40"/>
                <a:gd name="T16" fmla="*/ 33 w 174"/>
                <a:gd name="T17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0">
                  <a:moveTo>
                    <a:pt x="33" y="12"/>
                  </a:moveTo>
                  <a:cubicBezTo>
                    <a:pt x="33" y="12"/>
                    <a:pt x="8" y="19"/>
                    <a:pt x="4" y="24"/>
                  </a:cubicBezTo>
                  <a:cubicBezTo>
                    <a:pt x="0" y="29"/>
                    <a:pt x="7" y="34"/>
                    <a:pt x="20" y="35"/>
                  </a:cubicBezTo>
                  <a:cubicBezTo>
                    <a:pt x="34" y="37"/>
                    <a:pt x="73" y="34"/>
                    <a:pt x="86" y="37"/>
                  </a:cubicBezTo>
                  <a:cubicBezTo>
                    <a:pt x="99" y="40"/>
                    <a:pt x="124" y="36"/>
                    <a:pt x="133" y="33"/>
                  </a:cubicBezTo>
                  <a:cubicBezTo>
                    <a:pt x="142" y="29"/>
                    <a:pt x="161" y="33"/>
                    <a:pt x="167" y="30"/>
                  </a:cubicBezTo>
                  <a:cubicBezTo>
                    <a:pt x="174" y="26"/>
                    <a:pt x="174" y="20"/>
                    <a:pt x="156" y="17"/>
                  </a:cubicBezTo>
                  <a:cubicBezTo>
                    <a:pt x="139" y="14"/>
                    <a:pt x="134" y="6"/>
                    <a:pt x="116" y="6"/>
                  </a:cubicBezTo>
                  <a:cubicBezTo>
                    <a:pt x="97" y="7"/>
                    <a:pt x="70" y="0"/>
                    <a:pt x="33" y="12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5253038" y="4075636"/>
              <a:ext cx="614363" cy="733425"/>
              <a:chOff x="5253038" y="4075636"/>
              <a:chExt cx="614363" cy="733425"/>
            </a:xfrm>
          </p:grpSpPr>
          <p:sp>
            <p:nvSpPr>
              <p:cNvPr id="9" name="Freeform 207"/>
              <p:cNvSpPr/>
              <p:nvPr/>
            </p:nvSpPr>
            <p:spPr bwMode="auto">
              <a:xfrm>
                <a:off x="5257800" y="4215336"/>
                <a:ext cx="604838" cy="88900"/>
              </a:xfrm>
              <a:custGeom>
                <a:avLst/>
                <a:gdLst>
                  <a:gd name="T0" fmla="*/ 97 w 143"/>
                  <a:gd name="T1" fmla="*/ 5 h 21"/>
                  <a:gd name="T2" fmla="*/ 22 w 143"/>
                  <a:gd name="T3" fmla="*/ 11 h 21"/>
                  <a:gd name="T4" fmla="*/ 0 w 143"/>
                  <a:gd name="T5" fmla="*/ 14 h 21"/>
                  <a:gd name="T6" fmla="*/ 4 w 143"/>
                  <a:gd name="T7" fmla="*/ 16 h 21"/>
                  <a:gd name="T8" fmla="*/ 28 w 143"/>
                  <a:gd name="T9" fmla="*/ 20 h 21"/>
                  <a:gd name="T10" fmla="*/ 56 w 143"/>
                  <a:gd name="T11" fmla="*/ 19 h 21"/>
                  <a:gd name="T12" fmla="*/ 83 w 143"/>
                  <a:gd name="T13" fmla="*/ 18 h 21"/>
                  <a:gd name="T14" fmla="*/ 111 w 143"/>
                  <a:gd name="T15" fmla="*/ 19 h 21"/>
                  <a:gd name="T16" fmla="*/ 143 w 143"/>
                  <a:gd name="T17" fmla="*/ 5 h 21"/>
                  <a:gd name="T18" fmla="*/ 97 w 143"/>
                  <a:gd name="T1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21">
                    <a:moveTo>
                      <a:pt x="97" y="5"/>
                    </a:moveTo>
                    <a:cubicBezTo>
                      <a:pt x="78" y="0"/>
                      <a:pt x="34" y="6"/>
                      <a:pt x="22" y="11"/>
                    </a:cubicBezTo>
                    <a:cubicBezTo>
                      <a:pt x="13" y="14"/>
                      <a:pt x="4" y="14"/>
                      <a:pt x="0" y="14"/>
                    </a:cubicBezTo>
                    <a:cubicBezTo>
                      <a:pt x="0" y="15"/>
                      <a:pt x="2" y="15"/>
                      <a:pt x="4" y="16"/>
                    </a:cubicBezTo>
                    <a:cubicBezTo>
                      <a:pt x="10" y="16"/>
                      <a:pt x="22" y="19"/>
                      <a:pt x="28" y="20"/>
                    </a:cubicBezTo>
                    <a:cubicBezTo>
                      <a:pt x="34" y="21"/>
                      <a:pt x="50" y="21"/>
                      <a:pt x="56" y="19"/>
                    </a:cubicBezTo>
                    <a:cubicBezTo>
                      <a:pt x="63" y="16"/>
                      <a:pt x="76" y="17"/>
                      <a:pt x="83" y="18"/>
                    </a:cubicBezTo>
                    <a:cubicBezTo>
                      <a:pt x="89" y="20"/>
                      <a:pt x="100" y="21"/>
                      <a:pt x="111" y="19"/>
                    </a:cubicBezTo>
                    <a:cubicBezTo>
                      <a:pt x="121" y="16"/>
                      <a:pt x="140" y="10"/>
                      <a:pt x="143" y="5"/>
                    </a:cubicBezTo>
                    <a:cubicBezTo>
                      <a:pt x="132" y="10"/>
                      <a:pt x="112" y="9"/>
                      <a:pt x="97" y="5"/>
                    </a:cubicBezTo>
                    <a:close/>
                  </a:path>
                </a:pathLst>
              </a:custGeom>
              <a:solidFill>
                <a:srgbClr val="F2C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8"/>
              <p:cNvSpPr/>
              <p:nvPr/>
            </p:nvSpPr>
            <p:spPr bwMode="auto">
              <a:xfrm>
                <a:off x="5253038" y="4075636"/>
                <a:ext cx="614363" cy="200025"/>
              </a:xfrm>
              <a:custGeom>
                <a:avLst/>
                <a:gdLst>
                  <a:gd name="T0" fmla="*/ 125 w 145"/>
                  <a:gd name="T1" fmla="*/ 14 h 47"/>
                  <a:gd name="T2" fmla="*/ 77 w 145"/>
                  <a:gd name="T3" fmla="*/ 0 h 47"/>
                  <a:gd name="T4" fmla="*/ 26 w 145"/>
                  <a:gd name="T5" fmla="*/ 11 h 47"/>
                  <a:gd name="T6" fmla="*/ 3 w 145"/>
                  <a:gd name="T7" fmla="*/ 34 h 47"/>
                  <a:gd name="T8" fmla="*/ 1 w 145"/>
                  <a:gd name="T9" fmla="*/ 47 h 47"/>
                  <a:gd name="T10" fmla="*/ 23 w 145"/>
                  <a:gd name="T11" fmla="*/ 44 h 47"/>
                  <a:gd name="T12" fmla="*/ 98 w 145"/>
                  <a:gd name="T13" fmla="*/ 38 h 47"/>
                  <a:gd name="T14" fmla="*/ 144 w 145"/>
                  <a:gd name="T15" fmla="*/ 38 h 47"/>
                  <a:gd name="T16" fmla="*/ 145 w 145"/>
                  <a:gd name="T17" fmla="*/ 37 h 47"/>
                  <a:gd name="T18" fmla="*/ 125 w 145"/>
                  <a:gd name="T19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47">
                    <a:moveTo>
                      <a:pt x="125" y="14"/>
                    </a:moveTo>
                    <a:cubicBezTo>
                      <a:pt x="114" y="7"/>
                      <a:pt x="99" y="0"/>
                      <a:pt x="77" y="0"/>
                    </a:cubicBezTo>
                    <a:cubicBezTo>
                      <a:pt x="55" y="0"/>
                      <a:pt x="41" y="3"/>
                      <a:pt x="26" y="11"/>
                    </a:cubicBezTo>
                    <a:cubicBezTo>
                      <a:pt x="26" y="11"/>
                      <a:pt x="7" y="21"/>
                      <a:pt x="3" y="34"/>
                    </a:cubicBezTo>
                    <a:cubicBezTo>
                      <a:pt x="1" y="41"/>
                      <a:pt x="0" y="45"/>
                      <a:pt x="1" y="47"/>
                    </a:cubicBezTo>
                    <a:cubicBezTo>
                      <a:pt x="5" y="47"/>
                      <a:pt x="14" y="47"/>
                      <a:pt x="23" y="44"/>
                    </a:cubicBezTo>
                    <a:cubicBezTo>
                      <a:pt x="35" y="39"/>
                      <a:pt x="79" y="33"/>
                      <a:pt x="98" y="38"/>
                    </a:cubicBezTo>
                    <a:cubicBezTo>
                      <a:pt x="113" y="42"/>
                      <a:pt x="133" y="43"/>
                      <a:pt x="144" y="38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4"/>
                      <a:pt x="136" y="22"/>
                      <a:pt x="125" y="14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9"/>
              <p:cNvSpPr/>
              <p:nvPr/>
            </p:nvSpPr>
            <p:spPr bwMode="auto">
              <a:xfrm>
                <a:off x="5405438" y="4266136"/>
                <a:ext cx="309563" cy="527050"/>
              </a:xfrm>
              <a:custGeom>
                <a:avLst/>
                <a:gdLst>
                  <a:gd name="T0" fmla="*/ 16 w 73"/>
                  <a:gd name="T1" fmla="*/ 8 h 124"/>
                  <a:gd name="T2" fmla="*/ 17 w 73"/>
                  <a:gd name="T3" fmla="*/ 22 h 124"/>
                  <a:gd name="T4" fmla="*/ 11 w 73"/>
                  <a:gd name="T5" fmla="*/ 56 h 124"/>
                  <a:gd name="T6" fmla="*/ 9 w 73"/>
                  <a:gd name="T7" fmla="*/ 110 h 124"/>
                  <a:gd name="T8" fmla="*/ 72 w 73"/>
                  <a:gd name="T9" fmla="*/ 97 h 124"/>
                  <a:gd name="T10" fmla="*/ 62 w 73"/>
                  <a:gd name="T11" fmla="*/ 50 h 124"/>
                  <a:gd name="T12" fmla="*/ 54 w 73"/>
                  <a:gd name="T13" fmla="*/ 6 h 124"/>
                  <a:gd name="T14" fmla="*/ 16 w 73"/>
                  <a:gd name="T15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24">
                    <a:moveTo>
                      <a:pt x="16" y="8"/>
                    </a:moveTo>
                    <a:cubicBezTo>
                      <a:pt x="16" y="8"/>
                      <a:pt x="17" y="13"/>
                      <a:pt x="17" y="22"/>
                    </a:cubicBezTo>
                    <a:cubicBezTo>
                      <a:pt x="17" y="31"/>
                      <a:pt x="15" y="45"/>
                      <a:pt x="11" y="56"/>
                    </a:cubicBezTo>
                    <a:cubicBezTo>
                      <a:pt x="6" y="68"/>
                      <a:pt x="0" y="95"/>
                      <a:pt x="9" y="110"/>
                    </a:cubicBezTo>
                    <a:cubicBezTo>
                      <a:pt x="18" y="124"/>
                      <a:pt x="73" y="122"/>
                      <a:pt x="72" y="97"/>
                    </a:cubicBezTo>
                    <a:cubicBezTo>
                      <a:pt x="72" y="72"/>
                      <a:pt x="69" y="66"/>
                      <a:pt x="62" y="50"/>
                    </a:cubicBezTo>
                    <a:cubicBezTo>
                      <a:pt x="55" y="33"/>
                      <a:pt x="54" y="19"/>
                      <a:pt x="54" y="6"/>
                    </a:cubicBezTo>
                    <a:cubicBezTo>
                      <a:pt x="54" y="6"/>
                      <a:pt x="33" y="0"/>
                      <a:pt x="16" y="8"/>
                    </a:cubicBezTo>
                    <a:close/>
                  </a:path>
                </a:pathLst>
              </a:custGeom>
              <a:solidFill>
                <a:srgbClr val="F1D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0"/>
              <p:cNvSpPr/>
              <p:nvPr/>
            </p:nvSpPr>
            <p:spPr bwMode="auto">
              <a:xfrm>
                <a:off x="5595938" y="4516961"/>
                <a:ext cx="261938" cy="190500"/>
              </a:xfrm>
              <a:custGeom>
                <a:avLst/>
                <a:gdLst>
                  <a:gd name="T0" fmla="*/ 13 w 62"/>
                  <a:gd name="T1" fmla="*/ 32 h 45"/>
                  <a:gd name="T2" fmla="*/ 3 w 62"/>
                  <a:gd name="T3" fmla="*/ 26 h 45"/>
                  <a:gd name="T4" fmla="*/ 10 w 62"/>
                  <a:gd name="T5" fmla="*/ 7 h 45"/>
                  <a:gd name="T6" fmla="*/ 42 w 62"/>
                  <a:gd name="T7" fmla="*/ 5 h 45"/>
                  <a:gd name="T8" fmla="*/ 61 w 62"/>
                  <a:gd name="T9" fmla="*/ 28 h 45"/>
                  <a:gd name="T10" fmla="*/ 49 w 62"/>
                  <a:gd name="T11" fmla="*/ 43 h 45"/>
                  <a:gd name="T12" fmla="*/ 13 w 62"/>
                  <a:gd name="T13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13" y="32"/>
                    </a:moveTo>
                    <a:cubicBezTo>
                      <a:pt x="13" y="32"/>
                      <a:pt x="7" y="32"/>
                      <a:pt x="3" y="26"/>
                    </a:cubicBezTo>
                    <a:cubicBezTo>
                      <a:pt x="0" y="20"/>
                      <a:pt x="4" y="12"/>
                      <a:pt x="10" y="7"/>
                    </a:cubicBezTo>
                    <a:cubicBezTo>
                      <a:pt x="16" y="2"/>
                      <a:pt x="32" y="0"/>
                      <a:pt x="42" y="5"/>
                    </a:cubicBezTo>
                    <a:cubicBezTo>
                      <a:pt x="52" y="9"/>
                      <a:pt x="61" y="17"/>
                      <a:pt x="61" y="28"/>
                    </a:cubicBezTo>
                    <a:cubicBezTo>
                      <a:pt x="62" y="39"/>
                      <a:pt x="54" y="45"/>
                      <a:pt x="49" y="43"/>
                    </a:cubicBezTo>
                    <a:cubicBezTo>
                      <a:pt x="43" y="42"/>
                      <a:pt x="40" y="27"/>
                      <a:pt x="13" y="32"/>
                    </a:cubicBezTo>
                    <a:close/>
                  </a:path>
                </a:pathLst>
              </a:custGeom>
              <a:solidFill>
                <a:srgbClr val="E77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1"/>
              <p:cNvSpPr/>
              <p:nvPr/>
            </p:nvSpPr>
            <p:spPr bwMode="auto">
              <a:xfrm>
                <a:off x="5608638" y="4623323"/>
                <a:ext cx="195263" cy="185738"/>
              </a:xfrm>
              <a:custGeom>
                <a:avLst/>
                <a:gdLst>
                  <a:gd name="T0" fmla="*/ 10 w 46"/>
                  <a:gd name="T1" fmla="*/ 7 h 44"/>
                  <a:gd name="T2" fmla="*/ 8 w 46"/>
                  <a:gd name="T3" fmla="*/ 15 h 44"/>
                  <a:gd name="T4" fmla="*/ 5 w 46"/>
                  <a:gd name="T5" fmla="*/ 37 h 44"/>
                  <a:gd name="T6" fmla="*/ 40 w 46"/>
                  <a:gd name="T7" fmla="*/ 40 h 44"/>
                  <a:gd name="T8" fmla="*/ 43 w 46"/>
                  <a:gd name="T9" fmla="*/ 22 h 44"/>
                  <a:gd name="T10" fmla="*/ 43 w 46"/>
                  <a:gd name="T11" fmla="*/ 15 h 44"/>
                  <a:gd name="T12" fmla="*/ 10 w 46"/>
                  <a:gd name="T13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4">
                    <a:moveTo>
                      <a:pt x="10" y="7"/>
                    </a:moveTo>
                    <a:cubicBezTo>
                      <a:pt x="10" y="7"/>
                      <a:pt x="10" y="10"/>
                      <a:pt x="8" y="15"/>
                    </a:cubicBezTo>
                    <a:cubicBezTo>
                      <a:pt x="6" y="20"/>
                      <a:pt x="0" y="29"/>
                      <a:pt x="5" y="37"/>
                    </a:cubicBezTo>
                    <a:cubicBezTo>
                      <a:pt x="10" y="44"/>
                      <a:pt x="34" y="44"/>
                      <a:pt x="40" y="40"/>
                    </a:cubicBezTo>
                    <a:cubicBezTo>
                      <a:pt x="46" y="36"/>
                      <a:pt x="43" y="26"/>
                      <a:pt x="43" y="22"/>
                    </a:cubicBezTo>
                    <a:cubicBezTo>
                      <a:pt x="42" y="18"/>
                      <a:pt x="44" y="16"/>
                      <a:pt x="43" y="15"/>
                    </a:cubicBezTo>
                    <a:cubicBezTo>
                      <a:pt x="42" y="14"/>
                      <a:pt x="31" y="0"/>
                      <a:pt x="10" y="7"/>
                    </a:cubicBezTo>
                    <a:close/>
                  </a:path>
                </a:pathLst>
              </a:custGeom>
              <a:solidFill>
                <a:srgbClr val="F2CB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2"/>
              <p:cNvSpPr/>
              <p:nvPr/>
            </p:nvSpPr>
            <p:spPr bwMode="auto">
              <a:xfrm>
                <a:off x="5316538" y="4601098"/>
                <a:ext cx="182563" cy="192088"/>
              </a:xfrm>
              <a:custGeom>
                <a:avLst/>
                <a:gdLst>
                  <a:gd name="T0" fmla="*/ 11 w 43"/>
                  <a:gd name="T1" fmla="*/ 9 h 45"/>
                  <a:gd name="T2" fmla="*/ 26 w 43"/>
                  <a:gd name="T3" fmla="*/ 23 h 45"/>
                  <a:gd name="T4" fmla="*/ 0 w 43"/>
                  <a:gd name="T5" fmla="*/ 20 h 45"/>
                  <a:gd name="T6" fmla="*/ 20 w 43"/>
                  <a:gd name="T7" fmla="*/ 26 h 45"/>
                  <a:gd name="T8" fmla="*/ 5 w 43"/>
                  <a:gd name="T9" fmla="*/ 28 h 45"/>
                  <a:gd name="T10" fmla="*/ 22 w 43"/>
                  <a:gd name="T11" fmla="*/ 40 h 45"/>
                  <a:gd name="T12" fmla="*/ 42 w 43"/>
                  <a:gd name="T13" fmla="*/ 39 h 45"/>
                  <a:gd name="T14" fmla="*/ 11 w 43"/>
                  <a:gd name="T15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5">
                    <a:moveTo>
                      <a:pt x="11" y="9"/>
                    </a:moveTo>
                    <a:cubicBezTo>
                      <a:pt x="11" y="9"/>
                      <a:pt x="25" y="12"/>
                      <a:pt x="26" y="23"/>
                    </a:cubicBezTo>
                    <a:cubicBezTo>
                      <a:pt x="26" y="23"/>
                      <a:pt x="19" y="6"/>
                      <a:pt x="0" y="20"/>
                    </a:cubicBezTo>
                    <a:cubicBezTo>
                      <a:pt x="0" y="20"/>
                      <a:pt x="15" y="18"/>
                      <a:pt x="20" y="26"/>
                    </a:cubicBezTo>
                    <a:cubicBezTo>
                      <a:pt x="20" y="26"/>
                      <a:pt x="12" y="21"/>
                      <a:pt x="5" y="28"/>
                    </a:cubicBezTo>
                    <a:cubicBezTo>
                      <a:pt x="5" y="28"/>
                      <a:pt x="16" y="26"/>
                      <a:pt x="22" y="40"/>
                    </a:cubicBezTo>
                    <a:cubicBezTo>
                      <a:pt x="24" y="45"/>
                      <a:pt x="42" y="44"/>
                      <a:pt x="42" y="39"/>
                    </a:cubicBezTo>
                    <a:cubicBezTo>
                      <a:pt x="43" y="34"/>
                      <a:pt x="36" y="0"/>
                      <a:pt x="11" y="9"/>
                    </a:cubicBezTo>
                    <a:close/>
                  </a:path>
                </a:pathLst>
              </a:custGeom>
              <a:solidFill>
                <a:srgbClr val="615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9785044" y="2548358"/>
            <a:ext cx="746126" cy="758193"/>
            <a:chOff x="9128125" y="3299348"/>
            <a:chExt cx="1177925" cy="1196975"/>
          </a:xfrm>
        </p:grpSpPr>
        <p:sp>
          <p:nvSpPr>
            <p:cNvPr id="120" name="Freeform 72"/>
            <p:cNvSpPr/>
            <p:nvPr/>
          </p:nvSpPr>
          <p:spPr bwMode="auto">
            <a:xfrm>
              <a:off x="9128125" y="3299348"/>
              <a:ext cx="1177925" cy="1039813"/>
            </a:xfrm>
            <a:custGeom>
              <a:avLst/>
              <a:gdLst>
                <a:gd name="T0" fmla="*/ 115 w 278"/>
                <a:gd name="T1" fmla="*/ 176 h 245"/>
                <a:gd name="T2" fmla="*/ 93 w 278"/>
                <a:gd name="T3" fmla="*/ 190 h 245"/>
                <a:gd name="T4" fmla="*/ 73 w 278"/>
                <a:gd name="T5" fmla="*/ 192 h 245"/>
                <a:gd name="T6" fmla="*/ 39 w 278"/>
                <a:gd name="T7" fmla="*/ 192 h 245"/>
                <a:gd name="T8" fmla="*/ 55 w 278"/>
                <a:gd name="T9" fmla="*/ 166 h 245"/>
                <a:gd name="T10" fmla="*/ 14 w 278"/>
                <a:gd name="T11" fmla="*/ 150 h 245"/>
                <a:gd name="T12" fmla="*/ 25 w 278"/>
                <a:gd name="T13" fmla="*/ 141 h 245"/>
                <a:gd name="T14" fmla="*/ 13 w 278"/>
                <a:gd name="T15" fmla="*/ 128 h 245"/>
                <a:gd name="T16" fmla="*/ 14 w 278"/>
                <a:gd name="T17" fmla="*/ 117 h 245"/>
                <a:gd name="T18" fmla="*/ 0 w 278"/>
                <a:gd name="T19" fmla="*/ 101 h 245"/>
                <a:gd name="T20" fmla="*/ 24 w 278"/>
                <a:gd name="T21" fmla="*/ 105 h 245"/>
                <a:gd name="T22" fmla="*/ 49 w 278"/>
                <a:gd name="T23" fmla="*/ 103 h 245"/>
                <a:gd name="T24" fmla="*/ 25 w 278"/>
                <a:gd name="T25" fmla="*/ 55 h 245"/>
                <a:gd name="T26" fmla="*/ 39 w 278"/>
                <a:gd name="T27" fmla="*/ 63 h 245"/>
                <a:gd name="T28" fmla="*/ 45 w 278"/>
                <a:gd name="T29" fmla="*/ 37 h 245"/>
                <a:gd name="T30" fmla="*/ 53 w 278"/>
                <a:gd name="T31" fmla="*/ 9 h 245"/>
                <a:gd name="T32" fmla="*/ 74 w 278"/>
                <a:gd name="T33" fmla="*/ 22 h 245"/>
                <a:gd name="T34" fmla="*/ 97 w 278"/>
                <a:gd name="T35" fmla="*/ 24 h 245"/>
                <a:gd name="T36" fmla="*/ 111 w 278"/>
                <a:gd name="T37" fmla="*/ 48 h 245"/>
                <a:gd name="T38" fmla="*/ 115 w 278"/>
                <a:gd name="T39" fmla="*/ 66 h 245"/>
                <a:gd name="T40" fmla="*/ 138 w 278"/>
                <a:gd name="T41" fmla="*/ 11 h 245"/>
                <a:gd name="T42" fmla="*/ 157 w 278"/>
                <a:gd name="T43" fmla="*/ 29 h 245"/>
                <a:gd name="T44" fmla="*/ 167 w 278"/>
                <a:gd name="T45" fmla="*/ 20 h 245"/>
                <a:gd name="T46" fmla="*/ 178 w 278"/>
                <a:gd name="T47" fmla="*/ 12 h 245"/>
                <a:gd name="T48" fmla="*/ 203 w 278"/>
                <a:gd name="T49" fmla="*/ 0 h 245"/>
                <a:gd name="T50" fmla="*/ 206 w 278"/>
                <a:gd name="T51" fmla="*/ 29 h 245"/>
                <a:gd name="T52" fmla="*/ 209 w 278"/>
                <a:gd name="T53" fmla="*/ 55 h 245"/>
                <a:gd name="T54" fmla="*/ 231 w 278"/>
                <a:gd name="T55" fmla="*/ 53 h 245"/>
                <a:gd name="T56" fmla="*/ 197 w 278"/>
                <a:gd name="T57" fmla="*/ 103 h 245"/>
                <a:gd name="T58" fmla="*/ 242 w 278"/>
                <a:gd name="T59" fmla="*/ 92 h 245"/>
                <a:gd name="T60" fmla="*/ 257 w 278"/>
                <a:gd name="T61" fmla="*/ 107 h 245"/>
                <a:gd name="T62" fmla="*/ 260 w 278"/>
                <a:gd name="T63" fmla="*/ 113 h 245"/>
                <a:gd name="T64" fmla="*/ 278 w 278"/>
                <a:gd name="T65" fmla="*/ 113 h 245"/>
                <a:gd name="T66" fmla="*/ 261 w 278"/>
                <a:gd name="T67" fmla="*/ 139 h 245"/>
                <a:gd name="T68" fmla="*/ 242 w 278"/>
                <a:gd name="T69" fmla="*/ 155 h 245"/>
                <a:gd name="T70" fmla="*/ 259 w 278"/>
                <a:gd name="T71" fmla="*/ 173 h 245"/>
                <a:gd name="T72" fmla="*/ 238 w 278"/>
                <a:gd name="T73" fmla="*/ 175 h 245"/>
                <a:gd name="T74" fmla="*/ 209 w 278"/>
                <a:gd name="T75" fmla="*/ 186 h 245"/>
                <a:gd name="T76" fmla="*/ 238 w 278"/>
                <a:gd name="T77" fmla="*/ 228 h 245"/>
                <a:gd name="T78" fmla="*/ 187 w 278"/>
                <a:gd name="T79" fmla="*/ 234 h 245"/>
                <a:gd name="T80" fmla="*/ 158 w 278"/>
                <a:gd name="T81" fmla="*/ 218 h 245"/>
                <a:gd name="T82" fmla="*/ 151 w 278"/>
                <a:gd name="T83" fmla="*/ 245 h 245"/>
                <a:gd name="T84" fmla="*/ 122 w 278"/>
                <a:gd name="T85" fmla="*/ 208 h 245"/>
                <a:gd name="T86" fmla="*/ 115 w 278"/>
                <a:gd name="T87" fmla="*/ 17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245">
                  <a:moveTo>
                    <a:pt x="115" y="176"/>
                  </a:moveTo>
                  <a:cubicBezTo>
                    <a:pt x="115" y="176"/>
                    <a:pt x="101" y="179"/>
                    <a:pt x="93" y="190"/>
                  </a:cubicBezTo>
                  <a:cubicBezTo>
                    <a:pt x="93" y="190"/>
                    <a:pt x="85" y="182"/>
                    <a:pt x="73" y="192"/>
                  </a:cubicBezTo>
                  <a:cubicBezTo>
                    <a:pt x="73" y="192"/>
                    <a:pt x="55" y="185"/>
                    <a:pt x="39" y="192"/>
                  </a:cubicBezTo>
                  <a:cubicBezTo>
                    <a:pt x="39" y="192"/>
                    <a:pt x="55" y="181"/>
                    <a:pt x="55" y="166"/>
                  </a:cubicBezTo>
                  <a:cubicBezTo>
                    <a:pt x="56" y="152"/>
                    <a:pt x="19" y="150"/>
                    <a:pt x="14" y="150"/>
                  </a:cubicBezTo>
                  <a:cubicBezTo>
                    <a:pt x="14" y="150"/>
                    <a:pt x="25" y="149"/>
                    <a:pt x="25" y="141"/>
                  </a:cubicBezTo>
                  <a:cubicBezTo>
                    <a:pt x="25" y="133"/>
                    <a:pt x="13" y="128"/>
                    <a:pt x="13" y="128"/>
                  </a:cubicBezTo>
                  <a:cubicBezTo>
                    <a:pt x="13" y="128"/>
                    <a:pt x="22" y="126"/>
                    <a:pt x="14" y="117"/>
                  </a:cubicBezTo>
                  <a:cubicBezTo>
                    <a:pt x="7" y="109"/>
                    <a:pt x="0" y="104"/>
                    <a:pt x="0" y="101"/>
                  </a:cubicBezTo>
                  <a:cubicBezTo>
                    <a:pt x="0" y="101"/>
                    <a:pt x="21" y="114"/>
                    <a:pt x="24" y="105"/>
                  </a:cubicBezTo>
                  <a:cubicBezTo>
                    <a:pt x="24" y="105"/>
                    <a:pt x="43" y="109"/>
                    <a:pt x="49" y="103"/>
                  </a:cubicBezTo>
                  <a:cubicBezTo>
                    <a:pt x="55" y="97"/>
                    <a:pt x="24" y="69"/>
                    <a:pt x="25" y="55"/>
                  </a:cubicBezTo>
                  <a:cubicBezTo>
                    <a:pt x="25" y="55"/>
                    <a:pt x="26" y="63"/>
                    <a:pt x="39" y="63"/>
                  </a:cubicBezTo>
                  <a:cubicBezTo>
                    <a:pt x="52" y="62"/>
                    <a:pt x="51" y="44"/>
                    <a:pt x="45" y="37"/>
                  </a:cubicBezTo>
                  <a:cubicBezTo>
                    <a:pt x="45" y="37"/>
                    <a:pt x="63" y="46"/>
                    <a:pt x="53" y="9"/>
                  </a:cubicBezTo>
                  <a:cubicBezTo>
                    <a:pt x="53" y="9"/>
                    <a:pt x="64" y="28"/>
                    <a:pt x="74" y="22"/>
                  </a:cubicBezTo>
                  <a:cubicBezTo>
                    <a:pt x="74" y="22"/>
                    <a:pt x="87" y="39"/>
                    <a:pt x="97" y="24"/>
                  </a:cubicBezTo>
                  <a:cubicBezTo>
                    <a:pt x="97" y="24"/>
                    <a:pt x="92" y="45"/>
                    <a:pt x="111" y="48"/>
                  </a:cubicBezTo>
                  <a:cubicBezTo>
                    <a:pt x="111" y="48"/>
                    <a:pt x="107" y="65"/>
                    <a:pt x="115" y="66"/>
                  </a:cubicBezTo>
                  <a:cubicBezTo>
                    <a:pt x="123" y="67"/>
                    <a:pt x="141" y="36"/>
                    <a:pt x="138" y="11"/>
                  </a:cubicBezTo>
                  <a:cubicBezTo>
                    <a:pt x="138" y="11"/>
                    <a:pt x="145" y="29"/>
                    <a:pt x="157" y="29"/>
                  </a:cubicBezTo>
                  <a:cubicBezTo>
                    <a:pt x="168" y="29"/>
                    <a:pt x="167" y="20"/>
                    <a:pt x="167" y="20"/>
                  </a:cubicBezTo>
                  <a:cubicBezTo>
                    <a:pt x="167" y="20"/>
                    <a:pt x="174" y="25"/>
                    <a:pt x="178" y="12"/>
                  </a:cubicBezTo>
                  <a:cubicBezTo>
                    <a:pt x="178" y="12"/>
                    <a:pt x="188" y="26"/>
                    <a:pt x="203" y="0"/>
                  </a:cubicBezTo>
                  <a:cubicBezTo>
                    <a:pt x="203" y="0"/>
                    <a:pt x="191" y="28"/>
                    <a:pt x="206" y="29"/>
                  </a:cubicBezTo>
                  <a:cubicBezTo>
                    <a:pt x="206" y="29"/>
                    <a:pt x="195" y="48"/>
                    <a:pt x="209" y="55"/>
                  </a:cubicBezTo>
                  <a:cubicBezTo>
                    <a:pt x="223" y="61"/>
                    <a:pt x="231" y="53"/>
                    <a:pt x="231" y="53"/>
                  </a:cubicBezTo>
                  <a:cubicBezTo>
                    <a:pt x="231" y="53"/>
                    <a:pt x="191" y="86"/>
                    <a:pt x="197" y="103"/>
                  </a:cubicBezTo>
                  <a:cubicBezTo>
                    <a:pt x="202" y="120"/>
                    <a:pt x="242" y="92"/>
                    <a:pt x="242" y="92"/>
                  </a:cubicBezTo>
                  <a:cubicBezTo>
                    <a:pt x="242" y="92"/>
                    <a:pt x="232" y="113"/>
                    <a:pt x="257" y="107"/>
                  </a:cubicBezTo>
                  <a:cubicBezTo>
                    <a:pt x="257" y="107"/>
                    <a:pt x="252" y="112"/>
                    <a:pt x="260" y="113"/>
                  </a:cubicBezTo>
                  <a:cubicBezTo>
                    <a:pt x="267" y="115"/>
                    <a:pt x="278" y="113"/>
                    <a:pt x="278" y="113"/>
                  </a:cubicBezTo>
                  <a:cubicBezTo>
                    <a:pt x="278" y="113"/>
                    <a:pt x="249" y="130"/>
                    <a:pt x="261" y="139"/>
                  </a:cubicBezTo>
                  <a:cubicBezTo>
                    <a:pt x="261" y="139"/>
                    <a:pt x="242" y="141"/>
                    <a:pt x="242" y="155"/>
                  </a:cubicBezTo>
                  <a:cubicBezTo>
                    <a:pt x="242" y="168"/>
                    <a:pt x="259" y="173"/>
                    <a:pt x="259" y="173"/>
                  </a:cubicBezTo>
                  <a:cubicBezTo>
                    <a:pt x="259" y="173"/>
                    <a:pt x="241" y="170"/>
                    <a:pt x="238" y="175"/>
                  </a:cubicBezTo>
                  <a:cubicBezTo>
                    <a:pt x="238" y="175"/>
                    <a:pt x="209" y="175"/>
                    <a:pt x="209" y="186"/>
                  </a:cubicBezTo>
                  <a:cubicBezTo>
                    <a:pt x="209" y="197"/>
                    <a:pt x="222" y="220"/>
                    <a:pt x="238" y="228"/>
                  </a:cubicBezTo>
                  <a:cubicBezTo>
                    <a:pt x="238" y="228"/>
                    <a:pt x="186" y="208"/>
                    <a:pt x="187" y="234"/>
                  </a:cubicBezTo>
                  <a:cubicBezTo>
                    <a:pt x="187" y="234"/>
                    <a:pt x="174" y="214"/>
                    <a:pt x="158" y="218"/>
                  </a:cubicBezTo>
                  <a:cubicBezTo>
                    <a:pt x="142" y="222"/>
                    <a:pt x="151" y="245"/>
                    <a:pt x="151" y="245"/>
                  </a:cubicBezTo>
                  <a:cubicBezTo>
                    <a:pt x="151" y="245"/>
                    <a:pt x="133" y="195"/>
                    <a:pt x="122" y="208"/>
                  </a:cubicBezTo>
                  <a:cubicBezTo>
                    <a:pt x="122" y="208"/>
                    <a:pt x="124" y="177"/>
                    <a:pt x="115" y="176"/>
                  </a:cubicBezTo>
                  <a:close/>
                </a:path>
              </a:pathLst>
            </a:custGeom>
            <a:solidFill>
              <a:srgbClr val="F2C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3"/>
            <p:cNvSpPr/>
            <p:nvPr/>
          </p:nvSpPr>
          <p:spPr bwMode="auto">
            <a:xfrm>
              <a:off x="9437688" y="3502548"/>
              <a:ext cx="423863" cy="993775"/>
            </a:xfrm>
            <a:custGeom>
              <a:avLst/>
              <a:gdLst>
                <a:gd name="T0" fmla="*/ 100 w 100"/>
                <a:gd name="T1" fmla="*/ 0 h 234"/>
                <a:gd name="T2" fmla="*/ 0 w 100"/>
                <a:gd name="T3" fmla="*/ 229 h 234"/>
                <a:gd name="T4" fmla="*/ 6 w 100"/>
                <a:gd name="T5" fmla="*/ 234 h 234"/>
                <a:gd name="T6" fmla="*/ 100 w 100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34">
                  <a:moveTo>
                    <a:pt x="100" y="0"/>
                  </a:moveTo>
                  <a:cubicBezTo>
                    <a:pt x="100" y="0"/>
                    <a:pt x="15" y="164"/>
                    <a:pt x="0" y="229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6" y="234"/>
                    <a:pt x="36" y="145"/>
                    <a:pt x="100" y="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4"/>
            <p:cNvSpPr/>
            <p:nvPr/>
          </p:nvSpPr>
          <p:spPr bwMode="auto">
            <a:xfrm>
              <a:off x="9421813" y="3561286"/>
              <a:ext cx="223838" cy="468313"/>
            </a:xfrm>
            <a:custGeom>
              <a:avLst/>
              <a:gdLst>
                <a:gd name="T0" fmla="*/ 53 w 53"/>
                <a:gd name="T1" fmla="*/ 100 h 110"/>
                <a:gd name="T2" fmla="*/ 0 w 53"/>
                <a:gd name="T3" fmla="*/ 0 h 110"/>
                <a:gd name="T4" fmla="*/ 47 w 53"/>
                <a:gd name="T5" fmla="*/ 108 h 110"/>
                <a:gd name="T6" fmla="*/ 53 w 53"/>
                <a:gd name="T7" fmla="*/ 10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0">
                  <a:moveTo>
                    <a:pt x="53" y="1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6" y="105"/>
                    <a:pt x="47" y="108"/>
                  </a:cubicBezTo>
                  <a:cubicBezTo>
                    <a:pt x="48" y="110"/>
                    <a:pt x="53" y="100"/>
                    <a:pt x="53" y="100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5"/>
            <p:cNvSpPr/>
            <p:nvPr/>
          </p:nvSpPr>
          <p:spPr bwMode="auto">
            <a:xfrm>
              <a:off x="9615488" y="3913711"/>
              <a:ext cx="403225" cy="115888"/>
            </a:xfrm>
            <a:custGeom>
              <a:avLst/>
              <a:gdLst>
                <a:gd name="T0" fmla="*/ 10 w 95"/>
                <a:gd name="T1" fmla="*/ 11 h 27"/>
                <a:gd name="T2" fmla="*/ 95 w 95"/>
                <a:gd name="T3" fmla="*/ 0 h 27"/>
                <a:gd name="T4" fmla="*/ 1 w 95"/>
                <a:gd name="T5" fmla="*/ 25 h 27"/>
                <a:gd name="T6" fmla="*/ 10 w 95"/>
                <a:gd name="T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7">
                  <a:moveTo>
                    <a:pt x="10" y="1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0" y="23"/>
                    <a:pt x="1" y="25"/>
                  </a:cubicBezTo>
                  <a:cubicBezTo>
                    <a:pt x="2" y="27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6"/>
            <p:cNvSpPr/>
            <p:nvPr/>
          </p:nvSpPr>
          <p:spPr bwMode="auto">
            <a:xfrm>
              <a:off x="9488488" y="3573986"/>
              <a:ext cx="50800" cy="157163"/>
            </a:xfrm>
            <a:custGeom>
              <a:avLst/>
              <a:gdLst>
                <a:gd name="T0" fmla="*/ 0 w 32"/>
                <a:gd name="T1" fmla="*/ 89 h 99"/>
                <a:gd name="T2" fmla="*/ 32 w 32"/>
                <a:gd name="T3" fmla="*/ 0 h 99"/>
                <a:gd name="T4" fmla="*/ 14 w 32"/>
                <a:gd name="T5" fmla="*/ 99 h 99"/>
                <a:gd name="T6" fmla="*/ 0 w 32"/>
                <a:gd name="T7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9">
                  <a:moveTo>
                    <a:pt x="0" y="89"/>
                  </a:moveTo>
                  <a:lnTo>
                    <a:pt x="32" y="0"/>
                  </a:lnTo>
                  <a:lnTo>
                    <a:pt x="14" y="9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7"/>
            <p:cNvSpPr/>
            <p:nvPr/>
          </p:nvSpPr>
          <p:spPr bwMode="auto">
            <a:xfrm>
              <a:off x="9548813" y="3685111"/>
              <a:ext cx="53975" cy="174625"/>
            </a:xfrm>
            <a:custGeom>
              <a:avLst/>
              <a:gdLst>
                <a:gd name="T0" fmla="*/ 0 w 34"/>
                <a:gd name="T1" fmla="*/ 94 h 110"/>
                <a:gd name="T2" fmla="*/ 34 w 34"/>
                <a:gd name="T3" fmla="*/ 0 h 110"/>
                <a:gd name="T4" fmla="*/ 8 w 34"/>
                <a:gd name="T5" fmla="*/ 110 h 110"/>
                <a:gd name="T6" fmla="*/ 0 w 34"/>
                <a:gd name="T7" fmla="*/ 9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0">
                  <a:moveTo>
                    <a:pt x="0" y="94"/>
                  </a:moveTo>
                  <a:lnTo>
                    <a:pt x="34" y="0"/>
                  </a:lnTo>
                  <a:lnTo>
                    <a:pt x="8" y="11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8"/>
            <p:cNvSpPr/>
            <p:nvPr/>
          </p:nvSpPr>
          <p:spPr bwMode="auto">
            <a:xfrm>
              <a:off x="9328150" y="3629548"/>
              <a:ext cx="182563" cy="123825"/>
            </a:xfrm>
            <a:custGeom>
              <a:avLst/>
              <a:gdLst>
                <a:gd name="T0" fmla="*/ 109 w 115"/>
                <a:gd name="T1" fmla="*/ 59 h 78"/>
                <a:gd name="T2" fmla="*/ 0 w 115"/>
                <a:gd name="T3" fmla="*/ 0 h 78"/>
                <a:gd name="T4" fmla="*/ 115 w 115"/>
                <a:gd name="T5" fmla="*/ 78 h 78"/>
                <a:gd name="T6" fmla="*/ 109 w 115"/>
                <a:gd name="T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9" y="59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9" y="5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9"/>
            <p:cNvSpPr/>
            <p:nvPr/>
          </p:nvSpPr>
          <p:spPr bwMode="auto">
            <a:xfrm>
              <a:off x="9874250" y="3824811"/>
              <a:ext cx="106363" cy="114300"/>
            </a:xfrm>
            <a:custGeom>
              <a:avLst/>
              <a:gdLst>
                <a:gd name="T0" fmla="*/ 13 w 67"/>
                <a:gd name="T1" fmla="*/ 70 h 72"/>
                <a:gd name="T2" fmla="*/ 67 w 67"/>
                <a:gd name="T3" fmla="*/ 0 h 72"/>
                <a:gd name="T4" fmla="*/ 0 w 67"/>
                <a:gd name="T5" fmla="*/ 72 h 72"/>
                <a:gd name="T6" fmla="*/ 13 w 67"/>
                <a:gd name="T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2">
                  <a:moveTo>
                    <a:pt x="13" y="70"/>
                  </a:moveTo>
                  <a:lnTo>
                    <a:pt x="67" y="0"/>
                  </a:lnTo>
                  <a:lnTo>
                    <a:pt x="0" y="72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0"/>
            <p:cNvSpPr/>
            <p:nvPr/>
          </p:nvSpPr>
          <p:spPr bwMode="auto">
            <a:xfrm>
              <a:off x="9752013" y="3964511"/>
              <a:ext cx="142875" cy="80963"/>
            </a:xfrm>
            <a:custGeom>
              <a:avLst/>
              <a:gdLst>
                <a:gd name="T0" fmla="*/ 10 w 90"/>
                <a:gd name="T1" fmla="*/ 0 h 51"/>
                <a:gd name="T2" fmla="*/ 90 w 90"/>
                <a:gd name="T3" fmla="*/ 51 h 51"/>
                <a:gd name="T4" fmla="*/ 0 w 90"/>
                <a:gd name="T5" fmla="*/ 11 h 51"/>
                <a:gd name="T6" fmla="*/ 10 w 9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1">
                  <a:moveTo>
                    <a:pt x="10" y="0"/>
                  </a:moveTo>
                  <a:lnTo>
                    <a:pt x="90" y="5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1"/>
            <p:cNvSpPr/>
            <p:nvPr/>
          </p:nvSpPr>
          <p:spPr bwMode="auto">
            <a:xfrm>
              <a:off x="9729788" y="3829573"/>
              <a:ext cx="161925" cy="144463"/>
            </a:xfrm>
            <a:custGeom>
              <a:avLst/>
              <a:gdLst>
                <a:gd name="T0" fmla="*/ 19 w 102"/>
                <a:gd name="T1" fmla="*/ 91 h 91"/>
                <a:gd name="T2" fmla="*/ 102 w 102"/>
                <a:gd name="T3" fmla="*/ 0 h 91"/>
                <a:gd name="T4" fmla="*/ 0 w 102"/>
                <a:gd name="T5" fmla="*/ 91 h 91"/>
                <a:gd name="T6" fmla="*/ 19 w 102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1">
                  <a:moveTo>
                    <a:pt x="19" y="91"/>
                  </a:moveTo>
                  <a:lnTo>
                    <a:pt x="102" y="0"/>
                  </a:lnTo>
                  <a:lnTo>
                    <a:pt x="0" y="91"/>
                  </a:lnTo>
                  <a:lnTo>
                    <a:pt x="19" y="91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2"/>
            <p:cNvSpPr/>
            <p:nvPr/>
          </p:nvSpPr>
          <p:spPr bwMode="auto">
            <a:xfrm>
              <a:off x="9399588" y="3774011"/>
              <a:ext cx="182563" cy="123825"/>
            </a:xfrm>
            <a:custGeom>
              <a:avLst/>
              <a:gdLst>
                <a:gd name="T0" fmla="*/ 107 w 115"/>
                <a:gd name="T1" fmla="*/ 62 h 78"/>
                <a:gd name="T2" fmla="*/ 0 w 115"/>
                <a:gd name="T3" fmla="*/ 0 h 78"/>
                <a:gd name="T4" fmla="*/ 115 w 115"/>
                <a:gd name="T5" fmla="*/ 78 h 78"/>
                <a:gd name="T6" fmla="*/ 107 w 115"/>
                <a:gd name="T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78">
                  <a:moveTo>
                    <a:pt x="107" y="62"/>
                  </a:moveTo>
                  <a:lnTo>
                    <a:pt x="0" y="0"/>
                  </a:lnTo>
                  <a:lnTo>
                    <a:pt x="115" y="78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9374188" y="3897836"/>
              <a:ext cx="250825" cy="106363"/>
            </a:xfrm>
            <a:custGeom>
              <a:avLst/>
              <a:gdLst>
                <a:gd name="T0" fmla="*/ 150 w 158"/>
                <a:gd name="T1" fmla="*/ 42 h 67"/>
                <a:gd name="T2" fmla="*/ 0 w 158"/>
                <a:gd name="T3" fmla="*/ 0 h 67"/>
                <a:gd name="T4" fmla="*/ 158 w 158"/>
                <a:gd name="T5" fmla="*/ 67 h 67"/>
                <a:gd name="T6" fmla="*/ 150 w 158"/>
                <a:gd name="T7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67">
                  <a:moveTo>
                    <a:pt x="150" y="42"/>
                  </a:moveTo>
                  <a:lnTo>
                    <a:pt x="0" y="0"/>
                  </a:lnTo>
                  <a:lnTo>
                    <a:pt x="158" y="67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4"/>
            <p:cNvSpPr/>
            <p:nvPr/>
          </p:nvSpPr>
          <p:spPr bwMode="auto">
            <a:xfrm>
              <a:off x="9691688" y="3748611"/>
              <a:ext cx="177800" cy="123825"/>
            </a:xfrm>
            <a:custGeom>
              <a:avLst/>
              <a:gdLst>
                <a:gd name="T0" fmla="*/ 11 w 112"/>
                <a:gd name="T1" fmla="*/ 54 h 78"/>
                <a:gd name="T2" fmla="*/ 112 w 112"/>
                <a:gd name="T3" fmla="*/ 0 h 78"/>
                <a:gd name="T4" fmla="*/ 0 w 112"/>
                <a:gd name="T5" fmla="*/ 78 h 78"/>
                <a:gd name="T6" fmla="*/ 11 w 112"/>
                <a:gd name="T7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8">
                  <a:moveTo>
                    <a:pt x="11" y="54"/>
                  </a:moveTo>
                  <a:lnTo>
                    <a:pt x="112" y="0"/>
                  </a:lnTo>
                  <a:lnTo>
                    <a:pt x="0" y="78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"/>
            <p:cNvSpPr/>
            <p:nvPr/>
          </p:nvSpPr>
          <p:spPr bwMode="auto">
            <a:xfrm>
              <a:off x="9658350" y="3642248"/>
              <a:ext cx="63500" cy="192088"/>
            </a:xfrm>
            <a:custGeom>
              <a:avLst/>
              <a:gdLst>
                <a:gd name="T0" fmla="*/ 40 w 40"/>
                <a:gd name="T1" fmla="*/ 99 h 121"/>
                <a:gd name="T2" fmla="*/ 0 w 40"/>
                <a:gd name="T3" fmla="*/ 0 h 121"/>
                <a:gd name="T4" fmla="*/ 29 w 40"/>
                <a:gd name="T5" fmla="*/ 121 h 121"/>
                <a:gd name="T6" fmla="*/ 40 w 40"/>
                <a:gd name="T7" fmla="*/ 9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1">
                  <a:moveTo>
                    <a:pt x="40" y="99"/>
                  </a:moveTo>
                  <a:lnTo>
                    <a:pt x="0" y="0"/>
                  </a:lnTo>
                  <a:lnTo>
                    <a:pt x="29" y="121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6"/>
            <p:cNvSpPr/>
            <p:nvPr/>
          </p:nvSpPr>
          <p:spPr bwMode="auto">
            <a:xfrm>
              <a:off x="9747250" y="3634311"/>
              <a:ext cx="177800" cy="119063"/>
            </a:xfrm>
            <a:custGeom>
              <a:avLst/>
              <a:gdLst>
                <a:gd name="T0" fmla="*/ 8 w 112"/>
                <a:gd name="T1" fmla="*/ 53 h 75"/>
                <a:gd name="T2" fmla="*/ 112 w 112"/>
                <a:gd name="T3" fmla="*/ 0 h 75"/>
                <a:gd name="T4" fmla="*/ 0 w 112"/>
                <a:gd name="T5" fmla="*/ 75 h 75"/>
                <a:gd name="T6" fmla="*/ 8 w 112"/>
                <a:gd name="T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75">
                  <a:moveTo>
                    <a:pt x="8" y="53"/>
                  </a:moveTo>
                  <a:lnTo>
                    <a:pt x="112" y="0"/>
                  </a:lnTo>
                  <a:lnTo>
                    <a:pt x="0" y="75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7"/>
            <p:cNvSpPr/>
            <p:nvPr/>
          </p:nvSpPr>
          <p:spPr bwMode="auto">
            <a:xfrm>
              <a:off x="9713913" y="3527948"/>
              <a:ext cx="58738" cy="190500"/>
            </a:xfrm>
            <a:custGeom>
              <a:avLst/>
              <a:gdLst>
                <a:gd name="T0" fmla="*/ 37 w 37"/>
                <a:gd name="T1" fmla="*/ 99 h 120"/>
                <a:gd name="T2" fmla="*/ 0 w 37"/>
                <a:gd name="T3" fmla="*/ 0 h 120"/>
                <a:gd name="T4" fmla="*/ 29 w 37"/>
                <a:gd name="T5" fmla="*/ 120 h 120"/>
                <a:gd name="T6" fmla="*/ 37 w 37"/>
                <a:gd name="T7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20">
                  <a:moveTo>
                    <a:pt x="37" y="99"/>
                  </a:moveTo>
                  <a:lnTo>
                    <a:pt x="0" y="0"/>
                  </a:lnTo>
                  <a:lnTo>
                    <a:pt x="29" y="120"/>
                  </a:lnTo>
                  <a:lnTo>
                    <a:pt x="37" y="99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8"/>
            <p:cNvSpPr/>
            <p:nvPr/>
          </p:nvSpPr>
          <p:spPr bwMode="auto">
            <a:xfrm>
              <a:off x="9637713" y="3986736"/>
              <a:ext cx="287338" cy="169863"/>
            </a:xfrm>
            <a:custGeom>
              <a:avLst/>
              <a:gdLst>
                <a:gd name="T0" fmla="*/ 21 w 181"/>
                <a:gd name="T1" fmla="*/ 0 h 107"/>
                <a:gd name="T2" fmla="*/ 181 w 181"/>
                <a:gd name="T3" fmla="*/ 107 h 107"/>
                <a:gd name="T4" fmla="*/ 0 w 181"/>
                <a:gd name="T5" fmla="*/ 13 h 107"/>
                <a:gd name="T6" fmla="*/ 21 w 181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07">
                  <a:moveTo>
                    <a:pt x="21" y="0"/>
                  </a:moveTo>
                  <a:lnTo>
                    <a:pt x="181" y="107"/>
                  </a:lnTo>
                  <a:lnTo>
                    <a:pt x="0" y="1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5789185" y="2681393"/>
            <a:ext cx="338137" cy="496887"/>
            <a:chOff x="6621463" y="3812111"/>
            <a:chExt cx="338137" cy="496887"/>
          </a:xfrm>
        </p:grpSpPr>
        <p:sp>
          <p:nvSpPr>
            <p:cNvPr id="67" name="Freeform 19"/>
            <p:cNvSpPr/>
            <p:nvPr/>
          </p:nvSpPr>
          <p:spPr bwMode="auto">
            <a:xfrm>
              <a:off x="6832600" y="4037536"/>
              <a:ext cx="50800" cy="131763"/>
            </a:xfrm>
            <a:custGeom>
              <a:avLst/>
              <a:gdLst>
                <a:gd name="T0" fmla="*/ 11 w 12"/>
                <a:gd name="T1" fmla="*/ 0 h 31"/>
                <a:gd name="T2" fmla="*/ 4 w 12"/>
                <a:gd name="T3" fmla="*/ 15 h 31"/>
                <a:gd name="T4" fmla="*/ 1 w 12"/>
                <a:gd name="T5" fmla="*/ 21 h 31"/>
                <a:gd name="T6" fmla="*/ 0 w 12"/>
                <a:gd name="T7" fmla="*/ 26 h 31"/>
                <a:gd name="T8" fmla="*/ 0 w 12"/>
                <a:gd name="T9" fmla="*/ 31 h 31"/>
                <a:gd name="T10" fmla="*/ 1 w 12"/>
                <a:gd name="T11" fmla="*/ 31 h 31"/>
                <a:gd name="T12" fmla="*/ 4 w 12"/>
                <a:gd name="T13" fmla="*/ 27 h 31"/>
                <a:gd name="T14" fmla="*/ 6 w 12"/>
                <a:gd name="T15" fmla="*/ 22 h 31"/>
                <a:gd name="T16" fmla="*/ 8 w 12"/>
                <a:gd name="T17" fmla="*/ 16 h 31"/>
                <a:gd name="T18" fmla="*/ 12 w 12"/>
                <a:gd name="T19" fmla="*/ 0 h 31"/>
                <a:gd name="T20" fmla="*/ 11 w 12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1" y="0"/>
                  </a:moveTo>
                  <a:cubicBezTo>
                    <a:pt x="11" y="0"/>
                    <a:pt x="7" y="7"/>
                    <a:pt x="4" y="15"/>
                  </a:cubicBezTo>
                  <a:cubicBezTo>
                    <a:pt x="3" y="17"/>
                    <a:pt x="2" y="19"/>
                    <a:pt x="1" y="21"/>
                  </a:cubicBezTo>
                  <a:cubicBezTo>
                    <a:pt x="1" y="22"/>
                    <a:pt x="0" y="24"/>
                    <a:pt x="0" y="26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2" y="30"/>
                    <a:pt x="4" y="27"/>
                  </a:cubicBezTo>
                  <a:cubicBezTo>
                    <a:pt x="5" y="26"/>
                    <a:pt x="6" y="24"/>
                    <a:pt x="6" y="22"/>
                  </a:cubicBezTo>
                  <a:cubicBezTo>
                    <a:pt x="7" y="21"/>
                    <a:pt x="7" y="18"/>
                    <a:pt x="8" y="16"/>
                  </a:cubicBezTo>
                  <a:cubicBezTo>
                    <a:pt x="10" y="8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829425" y="3939111"/>
              <a:ext cx="130175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3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3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6756400" y="3885136"/>
              <a:ext cx="80963" cy="284163"/>
            </a:xfrm>
            <a:custGeom>
              <a:avLst/>
              <a:gdLst>
                <a:gd name="T0" fmla="*/ 0 w 19"/>
                <a:gd name="T1" fmla="*/ 0 h 67"/>
                <a:gd name="T2" fmla="*/ 3 w 19"/>
                <a:gd name="T3" fmla="*/ 10 h 67"/>
                <a:gd name="T4" fmla="*/ 8 w 19"/>
                <a:gd name="T5" fmla="*/ 34 h 67"/>
                <a:gd name="T6" fmla="*/ 10 w 19"/>
                <a:gd name="T7" fmla="*/ 47 h 67"/>
                <a:gd name="T8" fmla="*/ 14 w 19"/>
                <a:gd name="T9" fmla="*/ 57 h 67"/>
                <a:gd name="T10" fmla="*/ 18 w 19"/>
                <a:gd name="T11" fmla="*/ 67 h 67"/>
                <a:gd name="T12" fmla="*/ 19 w 19"/>
                <a:gd name="T13" fmla="*/ 67 h 67"/>
                <a:gd name="T14" fmla="*/ 18 w 19"/>
                <a:gd name="T15" fmla="*/ 56 h 67"/>
                <a:gd name="T16" fmla="*/ 15 w 19"/>
                <a:gd name="T17" fmla="*/ 45 h 67"/>
                <a:gd name="T18" fmla="*/ 11 w 19"/>
                <a:gd name="T19" fmla="*/ 33 h 67"/>
                <a:gd name="T20" fmla="*/ 4 w 19"/>
                <a:gd name="T21" fmla="*/ 10 h 67"/>
                <a:gd name="T22" fmla="*/ 1 w 19"/>
                <a:gd name="T23" fmla="*/ 0 h 67"/>
                <a:gd name="T24" fmla="*/ 0 w 19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67">
                  <a:moveTo>
                    <a:pt x="0" y="0"/>
                  </a:moveTo>
                  <a:cubicBezTo>
                    <a:pt x="0" y="0"/>
                    <a:pt x="1" y="4"/>
                    <a:pt x="3" y="10"/>
                  </a:cubicBezTo>
                  <a:cubicBezTo>
                    <a:pt x="4" y="17"/>
                    <a:pt x="6" y="25"/>
                    <a:pt x="8" y="34"/>
                  </a:cubicBezTo>
                  <a:cubicBezTo>
                    <a:pt x="9" y="38"/>
                    <a:pt x="9" y="43"/>
                    <a:pt x="10" y="47"/>
                  </a:cubicBezTo>
                  <a:cubicBezTo>
                    <a:pt x="11" y="51"/>
                    <a:pt x="12" y="54"/>
                    <a:pt x="14" y="57"/>
                  </a:cubicBezTo>
                  <a:cubicBezTo>
                    <a:pt x="16" y="63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3"/>
                    <a:pt x="18" y="56"/>
                  </a:cubicBezTo>
                  <a:cubicBezTo>
                    <a:pt x="17" y="53"/>
                    <a:pt x="16" y="49"/>
                    <a:pt x="15" y="45"/>
                  </a:cubicBezTo>
                  <a:cubicBezTo>
                    <a:pt x="14" y="41"/>
                    <a:pt x="13" y="37"/>
                    <a:pt x="11" y="33"/>
                  </a:cubicBezTo>
                  <a:cubicBezTo>
                    <a:pt x="9" y="25"/>
                    <a:pt x="6" y="16"/>
                    <a:pt x="4" y="10"/>
                  </a:cubicBezTo>
                  <a:cubicBezTo>
                    <a:pt x="2" y="4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6697663" y="3812111"/>
              <a:ext cx="131763" cy="131763"/>
            </a:xfrm>
            <a:custGeom>
              <a:avLst/>
              <a:gdLst>
                <a:gd name="T0" fmla="*/ 28 w 31"/>
                <a:gd name="T1" fmla="*/ 20 h 31"/>
                <a:gd name="T2" fmla="*/ 20 w 31"/>
                <a:gd name="T3" fmla="*/ 2 h 31"/>
                <a:gd name="T4" fmla="*/ 2 w 31"/>
                <a:gd name="T5" fmla="*/ 11 h 31"/>
                <a:gd name="T6" fmla="*/ 11 w 31"/>
                <a:gd name="T7" fmla="*/ 28 h 31"/>
                <a:gd name="T8" fmla="*/ 28 w 31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8" y="20"/>
                  </a:moveTo>
                  <a:cubicBezTo>
                    <a:pt x="31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4" y="26"/>
                    <a:pt x="11" y="28"/>
                  </a:cubicBezTo>
                  <a:cubicBezTo>
                    <a:pt x="18" y="31"/>
                    <a:pt x="26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6697663" y="4075636"/>
              <a:ext cx="134938" cy="96838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4 h 23"/>
                <a:gd name="T4" fmla="*/ 15 w 32"/>
                <a:gd name="T5" fmla="*/ 13 h 23"/>
                <a:gd name="T6" fmla="*/ 21 w 32"/>
                <a:gd name="T7" fmla="*/ 17 h 23"/>
                <a:gd name="T8" fmla="*/ 26 w 32"/>
                <a:gd name="T9" fmla="*/ 20 h 23"/>
                <a:gd name="T10" fmla="*/ 32 w 32"/>
                <a:gd name="T11" fmla="*/ 23 h 23"/>
                <a:gd name="T12" fmla="*/ 32 w 32"/>
                <a:gd name="T13" fmla="*/ 22 h 23"/>
                <a:gd name="T14" fmla="*/ 28 w 32"/>
                <a:gd name="T15" fmla="*/ 17 h 23"/>
                <a:gd name="T16" fmla="*/ 24 w 32"/>
                <a:gd name="T17" fmla="*/ 13 h 23"/>
                <a:gd name="T18" fmla="*/ 17 w 32"/>
                <a:gd name="T19" fmla="*/ 9 h 23"/>
                <a:gd name="T20" fmla="*/ 6 w 32"/>
                <a:gd name="T21" fmla="*/ 3 h 23"/>
                <a:gd name="T22" fmla="*/ 0 w 32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cubicBezTo>
                    <a:pt x="0" y="0"/>
                    <a:pt x="2" y="2"/>
                    <a:pt x="5" y="4"/>
                  </a:cubicBezTo>
                  <a:cubicBezTo>
                    <a:pt x="8" y="7"/>
                    <a:pt x="11" y="10"/>
                    <a:pt x="15" y="13"/>
                  </a:cubicBezTo>
                  <a:cubicBezTo>
                    <a:pt x="17" y="14"/>
                    <a:pt x="19" y="16"/>
                    <a:pt x="21" y="17"/>
                  </a:cubicBezTo>
                  <a:cubicBezTo>
                    <a:pt x="23" y="19"/>
                    <a:pt x="24" y="20"/>
                    <a:pt x="26" y="20"/>
                  </a:cubicBezTo>
                  <a:cubicBezTo>
                    <a:pt x="30" y="22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0"/>
                    <a:pt x="28" y="17"/>
                  </a:cubicBezTo>
                  <a:cubicBezTo>
                    <a:pt x="27" y="16"/>
                    <a:pt x="26" y="14"/>
                    <a:pt x="24" y="13"/>
                  </a:cubicBezTo>
                  <a:cubicBezTo>
                    <a:pt x="22" y="12"/>
                    <a:pt x="20" y="11"/>
                    <a:pt x="17" y="9"/>
                  </a:cubicBezTo>
                  <a:cubicBezTo>
                    <a:pt x="13" y="7"/>
                    <a:pt x="9" y="4"/>
                    <a:pt x="6" y="3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6621463" y="3999436"/>
              <a:ext cx="127000" cy="131763"/>
            </a:xfrm>
            <a:custGeom>
              <a:avLst/>
              <a:gdLst>
                <a:gd name="T0" fmla="*/ 28 w 30"/>
                <a:gd name="T1" fmla="*/ 20 h 31"/>
                <a:gd name="T2" fmla="*/ 20 w 30"/>
                <a:gd name="T3" fmla="*/ 2 h 31"/>
                <a:gd name="T4" fmla="*/ 2 w 30"/>
                <a:gd name="T5" fmla="*/ 11 h 31"/>
                <a:gd name="T6" fmla="*/ 11 w 30"/>
                <a:gd name="T7" fmla="*/ 28 h 31"/>
                <a:gd name="T8" fmla="*/ 28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8" y="20"/>
                  </a:moveTo>
                  <a:cubicBezTo>
                    <a:pt x="30" y="13"/>
                    <a:pt x="27" y="5"/>
                    <a:pt x="20" y="2"/>
                  </a:cubicBezTo>
                  <a:cubicBezTo>
                    <a:pt x="13" y="0"/>
                    <a:pt x="5" y="4"/>
                    <a:pt x="2" y="11"/>
                  </a:cubicBezTo>
                  <a:cubicBezTo>
                    <a:pt x="0" y="18"/>
                    <a:pt x="3" y="26"/>
                    <a:pt x="11" y="28"/>
                  </a:cubicBezTo>
                  <a:cubicBezTo>
                    <a:pt x="18" y="31"/>
                    <a:pt x="25" y="27"/>
                    <a:pt x="28" y="20"/>
                  </a:cubicBezTo>
                  <a:close/>
                </a:path>
              </a:pathLst>
            </a:custGeom>
            <a:solidFill>
              <a:srgbClr val="F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6832600" y="4159773"/>
              <a:ext cx="123825" cy="149225"/>
            </a:xfrm>
            <a:custGeom>
              <a:avLst/>
              <a:gdLst>
                <a:gd name="T0" fmla="*/ 0 w 29"/>
                <a:gd name="T1" fmla="*/ 0 h 35"/>
                <a:gd name="T2" fmla="*/ 4 w 29"/>
                <a:gd name="T3" fmla="*/ 6 h 35"/>
                <a:gd name="T4" fmla="*/ 13 w 29"/>
                <a:gd name="T5" fmla="*/ 18 h 35"/>
                <a:gd name="T6" fmla="*/ 17 w 29"/>
                <a:gd name="T7" fmla="*/ 25 h 35"/>
                <a:gd name="T8" fmla="*/ 23 w 29"/>
                <a:gd name="T9" fmla="*/ 30 h 35"/>
                <a:gd name="T10" fmla="*/ 28 w 29"/>
                <a:gd name="T11" fmla="*/ 35 h 35"/>
                <a:gd name="T12" fmla="*/ 29 w 29"/>
                <a:gd name="T13" fmla="*/ 34 h 35"/>
                <a:gd name="T14" fmla="*/ 26 w 29"/>
                <a:gd name="T15" fmla="*/ 28 h 35"/>
                <a:gd name="T16" fmla="*/ 21 w 29"/>
                <a:gd name="T17" fmla="*/ 22 h 35"/>
                <a:gd name="T18" fmla="*/ 16 w 29"/>
                <a:gd name="T19" fmla="*/ 16 h 35"/>
                <a:gd name="T20" fmla="*/ 5 w 29"/>
                <a:gd name="T21" fmla="*/ 5 h 35"/>
                <a:gd name="T22" fmla="*/ 0 w 2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1" y="2"/>
                    <a:pt x="4" y="6"/>
                  </a:cubicBezTo>
                  <a:cubicBezTo>
                    <a:pt x="6" y="9"/>
                    <a:pt x="9" y="14"/>
                    <a:pt x="13" y="18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7"/>
                    <a:pt x="21" y="29"/>
                    <a:pt x="23" y="30"/>
                  </a:cubicBezTo>
                  <a:cubicBezTo>
                    <a:pt x="26" y="33"/>
                    <a:pt x="28" y="35"/>
                    <a:pt x="28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1"/>
                    <a:pt x="26" y="28"/>
                  </a:cubicBezTo>
                  <a:cubicBezTo>
                    <a:pt x="24" y="26"/>
                    <a:pt x="23" y="24"/>
                    <a:pt x="21" y="22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2" y="12"/>
                    <a:pt x="8" y="8"/>
                    <a:pt x="5" y="5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6842125" y="4016898"/>
              <a:ext cx="66675" cy="58738"/>
            </a:xfrm>
            <a:custGeom>
              <a:avLst/>
              <a:gdLst>
                <a:gd name="T0" fmla="*/ 9 w 16"/>
                <a:gd name="T1" fmla="*/ 13 h 14"/>
                <a:gd name="T2" fmla="*/ 16 w 16"/>
                <a:gd name="T3" fmla="*/ 8 h 14"/>
                <a:gd name="T4" fmla="*/ 8 w 16"/>
                <a:gd name="T5" fmla="*/ 10 h 14"/>
                <a:gd name="T6" fmla="*/ 10 w 16"/>
                <a:gd name="T7" fmla="*/ 3 h 14"/>
                <a:gd name="T8" fmla="*/ 7 w 16"/>
                <a:gd name="T9" fmla="*/ 9 h 14"/>
                <a:gd name="T10" fmla="*/ 3 w 16"/>
                <a:gd name="T11" fmla="*/ 2 h 14"/>
                <a:gd name="T12" fmla="*/ 9 w 16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9" y="13"/>
                  </a:moveTo>
                  <a:cubicBezTo>
                    <a:pt x="9" y="13"/>
                    <a:pt x="16" y="11"/>
                    <a:pt x="16" y="8"/>
                  </a:cubicBezTo>
                  <a:cubicBezTo>
                    <a:pt x="16" y="4"/>
                    <a:pt x="8" y="10"/>
                    <a:pt x="8" y="10"/>
                  </a:cubicBezTo>
                  <a:cubicBezTo>
                    <a:pt x="8" y="10"/>
                    <a:pt x="12" y="3"/>
                    <a:pt x="10" y="3"/>
                  </a:cubicBezTo>
                  <a:cubicBezTo>
                    <a:pt x="8" y="2"/>
                    <a:pt x="7" y="9"/>
                    <a:pt x="7" y="9"/>
                  </a:cubicBezTo>
                  <a:cubicBezTo>
                    <a:pt x="7" y="9"/>
                    <a:pt x="5" y="0"/>
                    <a:pt x="3" y="2"/>
                  </a:cubicBezTo>
                  <a:cubicBezTo>
                    <a:pt x="0" y="4"/>
                    <a:pt x="5" y="14"/>
                    <a:pt x="9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6735763" y="3897836"/>
              <a:ext cx="71438" cy="58738"/>
            </a:xfrm>
            <a:custGeom>
              <a:avLst/>
              <a:gdLst>
                <a:gd name="T0" fmla="*/ 12 w 17"/>
                <a:gd name="T1" fmla="*/ 10 h 14"/>
                <a:gd name="T2" fmla="*/ 15 w 17"/>
                <a:gd name="T3" fmla="*/ 2 h 14"/>
                <a:gd name="T4" fmla="*/ 10 w 17"/>
                <a:gd name="T5" fmla="*/ 8 h 14"/>
                <a:gd name="T6" fmla="*/ 7 w 17"/>
                <a:gd name="T7" fmla="*/ 2 h 14"/>
                <a:gd name="T8" fmla="*/ 8 w 17"/>
                <a:gd name="T9" fmla="*/ 9 h 14"/>
                <a:gd name="T10" fmla="*/ 1 w 17"/>
                <a:gd name="T11" fmla="*/ 6 h 14"/>
                <a:gd name="T12" fmla="*/ 12 w 1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2" y="10"/>
                  </a:moveTo>
                  <a:cubicBezTo>
                    <a:pt x="12" y="10"/>
                    <a:pt x="17" y="5"/>
                    <a:pt x="15" y="2"/>
                  </a:cubicBezTo>
                  <a:cubicBezTo>
                    <a:pt x="12" y="0"/>
                    <a:pt x="10" y="8"/>
                    <a:pt x="10" y="8"/>
                  </a:cubicBezTo>
                  <a:cubicBezTo>
                    <a:pt x="10" y="8"/>
                    <a:pt x="9" y="1"/>
                    <a:pt x="7" y="2"/>
                  </a:cubicBezTo>
                  <a:cubicBezTo>
                    <a:pt x="5" y="2"/>
                    <a:pt x="8" y="9"/>
                    <a:pt x="8" y="9"/>
                  </a:cubicBezTo>
                  <a:cubicBezTo>
                    <a:pt x="8" y="9"/>
                    <a:pt x="2" y="3"/>
                    <a:pt x="1" y="6"/>
                  </a:cubicBezTo>
                  <a:cubicBezTo>
                    <a:pt x="0" y="9"/>
                    <a:pt x="9" y="14"/>
                    <a:pt x="12" y="10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6688138" y="4058173"/>
              <a:ext cx="55563" cy="63500"/>
            </a:xfrm>
            <a:custGeom>
              <a:avLst/>
              <a:gdLst>
                <a:gd name="T0" fmla="*/ 13 w 13"/>
                <a:gd name="T1" fmla="*/ 9 h 15"/>
                <a:gd name="T2" fmla="*/ 10 w 13"/>
                <a:gd name="T3" fmla="*/ 1 h 15"/>
                <a:gd name="T4" fmla="*/ 10 w 13"/>
                <a:gd name="T5" fmla="*/ 9 h 15"/>
                <a:gd name="T6" fmla="*/ 4 w 13"/>
                <a:gd name="T7" fmla="*/ 5 h 15"/>
                <a:gd name="T8" fmla="*/ 9 w 13"/>
                <a:gd name="T9" fmla="*/ 10 h 15"/>
                <a:gd name="T10" fmla="*/ 1 w 13"/>
                <a:gd name="T11" fmla="*/ 12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cubicBezTo>
                    <a:pt x="13" y="9"/>
                    <a:pt x="13" y="2"/>
                    <a:pt x="10" y="1"/>
                  </a:cubicBezTo>
                  <a:cubicBezTo>
                    <a:pt x="7" y="0"/>
                    <a:pt x="10" y="9"/>
                    <a:pt x="10" y="9"/>
                  </a:cubicBezTo>
                  <a:cubicBezTo>
                    <a:pt x="10" y="9"/>
                    <a:pt x="5" y="3"/>
                    <a:pt x="4" y="5"/>
                  </a:cubicBezTo>
                  <a:cubicBezTo>
                    <a:pt x="2" y="7"/>
                    <a:pt x="9" y="10"/>
                    <a:pt x="9" y="10"/>
                  </a:cubicBezTo>
                  <a:cubicBezTo>
                    <a:pt x="9" y="10"/>
                    <a:pt x="0" y="10"/>
                    <a:pt x="1" y="12"/>
                  </a:cubicBezTo>
                  <a:cubicBezTo>
                    <a:pt x="2" y="15"/>
                    <a:pt x="13" y="14"/>
                    <a:pt x="13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980414">
            <a:off x="3915887" y="1944687"/>
            <a:ext cx="719138" cy="487363"/>
            <a:chOff x="9450070" y="1795668"/>
            <a:chExt cx="719138" cy="487363"/>
          </a:xfrm>
        </p:grpSpPr>
        <p:sp>
          <p:nvSpPr>
            <p:cNvPr id="191" name="Freeform 143"/>
            <p:cNvSpPr/>
            <p:nvPr/>
          </p:nvSpPr>
          <p:spPr bwMode="auto">
            <a:xfrm>
              <a:off x="9458008" y="1795668"/>
              <a:ext cx="711200" cy="484188"/>
            </a:xfrm>
            <a:custGeom>
              <a:avLst/>
              <a:gdLst>
                <a:gd name="T0" fmla="*/ 24 w 168"/>
                <a:gd name="T1" fmla="*/ 94 h 114"/>
                <a:gd name="T2" fmla="*/ 37 w 168"/>
                <a:gd name="T3" fmla="*/ 91 h 114"/>
                <a:gd name="T4" fmla="*/ 86 w 168"/>
                <a:gd name="T5" fmla="*/ 96 h 114"/>
                <a:gd name="T6" fmla="*/ 134 w 168"/>
                <a:gd name="T7" fmla="*/ 68 h 114"/>
                <a:gd name="T8" fmla="*/ 156 w 168"/>
                <a:gd name="T9" fmla="*/ 29 h 114"/>
                <a:gd name="T10" fmla="*/ 168 w 168"/>
                <a:gd name="T11" fmla="*/ 5 h 114"/>
                <a:gd name="T12" fmla="*/ 149 w 168"/>
                <a:gd name="T13" fmla="*/ 7 h 114"/>
                <a:gd name="T14" fmla="*/ 94 w 168"/>
                <a:gd name="T15" fmla="*/ 4 h 114"/>
                <a:gd name="T16" fmla="*/ 46 w 168"/>
                <a:gd name="T17" fmla="*/ 37 h 114"/>
                <a:gd name="T18" fmla="*/ 30 w 168"/>
                <a:gd name="T19" fmla="*/ 87 h 114"/>
                <a:gd name="T20" fmla="*/ 0 w 168"/>
                <a:gd name="T21" fmla="*/ 109 h 114"/>
                <a:gd name="T22" fmla="*/ 1 w 168"/>
                <a:gd name="T23" fmla="*/ 114 h 114"/>
                <a:gd name="T24" fmla="*/ 24 w 168"/>
                <a:gd name="T25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14">
                  <a:moveTo>
                    <a:pt x="24" y="94"/>
                  </a:moveTo>
                  <a:cubicBezTo>
                    <a:pt x="24" y="94"/>
                    <a:pt x="29" y="89"/>
                    <a:pt x="37" y="91"/>
                  </a:cubicBezTo>
                  <a:cubicBezTo>
                    <a:pt x="45" y="93"/>
                    <a:pt x="66" y="100"/>
                    <a:pt x="86" y="96"/>
                  </a:cubicBezTo>
                  <a:cubicBezTo>
                    <a:pt x="106" y="91"/>
                    <a:pt x="124" y="80"/>
                    <a:pt x="134" y="68"/>
                  </a:cubicBezTo>
                  <a:cubicBezTo>
                    <a:pt x="144" y="57"/>
                    <a:pt x="153" y="40"/>
                    <a:pt x="156" y="29"/>
                  </a:cubicBezTo>
                  <a:cubicBezTo>
                    <a:pt x="159" y="18"/>
                    <a:pt x="167" y="6"/>
                    <a:pt x="168" y="5"/>
                  </a:cubicBezTo>
                  <a:cubicBezTo>
                    <a:pt x="168" y="5"/>
                    <a:pt x="156" y="9"/>
                    <a:pt x="149" y="7"/>
                  </a:cubicBezTo>
                  <a:cubicBezTo>
                    <a:pt x="141" y="6"/>
                    <a:pt x="111" y="0"/>
                    <a:pt x="94" y="4"/>
                  </a:cubicBezTo>
                  <a:cubicBezTo>
                    <a:pt x="77" y="8"/>
                    <a:pt x="57" y="23"/>
                    <a:pt x="46" y="37"/>
                  </a:cubicBezTo>
                  <a:cubicBezTo>
                    <a:pt x="35" y="51"/>
                    <a:pt x="37" y="80"/>
                    <a:pt x="30" y="87"/>
                  </a:cubicBezTo>
                  <a:cubicBezTo>
                    <a:pt x="22" y="93"/>
                    <a:pt x="6" y="103"/>
                    <a:pt x="0" y="109"/>
                  </a:cubicBezTo>
                  <a:cubicBezTo>
                    <a:pt x="0" y="109"/>
                    <a:pt x="0" y="113"/>
                    <a:pt x="1" y="114"/>
                  </a:cubicBezTo>
                  <a:cubicBezTo>
                    <a:pt x="2" y="114"/>
                    <a:pt x="16" y="99"/>
                    <a:pt x="24" y="94"/>
                  </a:cubicBezTo>
                  <a:close/>
                </a:path>
              </a:pathLst>
            </a:custGeom>
            <a:solidFill>
              <a:srgbClr val="E77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44"/>
            <p:cNvSpPr>
              <a:spLocks noEditPoints="1"/>
            </p:cNvSpPr>
            <p:nvPr/>
          </p:nvSpPr>
          <p:spPr bwMode="auto">
            <a:xfrm>
              <a:off x="9577070" y="1838531"/>
              <a:ext cx="554038" cy="339725"/>
            </a:xfrm>
            <a:custGeom>
              <a:avLst/>
              <a:gdLst>
                <a:gd name="T0" fmla="*/ 131 w 131"/>
                <a:gd name="T1" fmla="*/ 1 h 80"/>
                <a:gd name="T2" fmla="*/ 124 w 131"/>
                <a:gd name="T3" fmla="*/ 5 h 80"/>
                <a:gd name="T4" fmla="*/ 76 w 131"/>
                <a:gd name="T5" fmla="*/ 33 h 80"/>
                <a:gd name="T6" fmla="*/ 81 w 131"/>
                <a:gd name="T7" fmla="*/ 16 h 80"/>
                <a:gd name="T8" fmla="*/ 94 w 131"/>
                <a:gd name="T9" fmla="*/ 0 h 80"/>
                <a:gd name="T10" fmla="*/ 77 w 131"/>
                <a:gd name="T11" fmla="*/ 27 h 80"/>
                <a:gd name="T12" fmla="*/ 73 w 131"/>
                <a:gd name="T13" fmla="*/ 34 h 80"/>
                <a:gd name="T14" fmla="*/ 66 w 131"/>
                <a:gd name="T15" fmla="*/ 38 h 80"/>
                <a:gd name="T16" fmla="*/ 51 w 131"/>
                <a:gd name="T17" fmla="*/ 48 h 80"/>
                <a:gd name="T18" fmla="*/ 55 w 131"/>
                <a:gd name="T19" fmla="*/ 36 h 80"/>
                <a:gd name="T20" fmla="*/ 65 w 131"/>
                <a:gd name="T21" fmla="*/ 13 h 80"/>
                <a:gd name="T22" fmla="*/ 76 w 131"/>
                <a:gd name="T23" fmla="*/ 0 h 80"/>
                <a:gd name="T24" fmla="*/ 53 w 131"/>
                <a:gd name="T25" fmla="*/ 39 h 80"/>
                <a:gd name="T26" fmla="*/ 46 w 131"/>
                <a:gd name="T27" fmla="*/ 51 h 80"/>
                <a:gd name="T28" fmla="*/ 46 w 131"/>
                <a:gd name="T29" fmla="*/ 51 h 80"/>
                <a:gd name="T30" fmla="*/ 19 w 131"/>
                <a:gd name="T31" fmla="*/ 67 h 80"/>
                <a:gd name="T32" fmla="*/ 37 w 131"/>
                <a:gd name="T33" fmla="*/ 21 h 80"/>
                <a:gd name="T34" fmla="*/ 16 w 131"/>
                <a:gd name="T35" fmla="*/ 68 h 80"/>
                <a:gd name="T36" fmla="*/ 5 w 131"/>
                <a:gd name="T37" fmla="*/ 76 h 80"/>
                <a:gd name="T38" fmla="*/ 5 w 131"/>
                <a:gd name="T39" fmla="*/ 78 h 80"/>
                <a:gd name="T40" fmla="*/ 16 w 131"/>
                <a:gd name="T41" fmla="*/ 71 h 80"/>
                <a:gd name="T42" fmla="*/ 18 w 131"/>
                <a:gd name="T43" fmla="*/ 70 h 80"/>
                <a:gd name="T44" fmla="*/ 56 w 131"/>
                <a:gd name="T45" fmla="*/ 70 h 80"/>
                <a:gd name="T46" fmla="*/ 21 w 131"/>
                <a:gd name="T47" fmla="*/ 68 h 80"/>
                <a:gd name="T48" fmla="*/ 32 w 131"/>
                <a:gd name="T49" fmla="*/ 60 h 80"/>
                <a:gd name="T50" fmla="*/ 42 w 131"/>
                <a:gd name="T51" fmla="*/ 54 h 80"/>
                <a:gd name="T52" fmla="*/ 94 w 131"/>
                <a:gd name="T53" fmla="*/ 52 h 80"/>
                <a:gd name="T54" fmla="*/ 44 w 131"/>
                <a:gd name="T55" fmla="*/ 53 h 80"/>
                <a:gd name="T56" fmla="*/ 68 w 131"/>
                <a:gd name="T57" fmla="*/ 39 h 80"/>
                <a:gd name="T58" fmla="*/ 68 w 131"/>
                <a:gd name="T59" fmla="*/ 39 h 80"/>
                <a:gd name="T60" fmla="*/ 82 w 131"/>
                <a:gd name="T61" fmla="*/ 42 h 80"/>
                <a:gd name="T62" fmla="*/ 112 w 131"/>
                <a:gd name="T63" fmla="*/ 36 h 80"/>
                <a:gd name="T64" fmla="*/ 90 w 131"/>
                <a:gd name="T65" fmla="*/ 42 h 80"/>
                <a:gd name="T66" fmla="*/ 73 w 131"/>
                <a:gd name="T67" fmla="*/ 36 h 80"/>
                <a:gd name="T68" fmla="*/ 82 w 131"/>
                <a:gd name="T69" fmla="*/ 31 h 80"/>
                <a:gd name="T70" fmla="*/ 86 w 131"/>
                <a:gd name="T71" fmla="*/ 29 h 80"/>
                <a:gd name="T72" fmla="*/ 100 w 131"/>
                <a:gd name="T73" fmla="*/ 32 h 80"/>
                <a:gd name="T74" fmla="*/ 120 w 131"/>
                <a:gd name="T75" fmla="*/ 24 h 80"/>
                <a:gd name="T76" fmla="*/ 105 w 131"/>
                <a:gd name="T77" fmla="*/ 30 h 80"/>
                <a:gd name="T78" fmla="*/ 88 w 131"/>
                <a:gd name="T79" fmla="*/ 27 h 80"/>
                <a:gd name="T80" fmla="*/ 122 w 131"/>
                <a:gd name="T81" fmla="*/ 7 h 80"/>
                <a:gd name="T82" fmla="*/ 131 w 131"/>
                <a:gd name="T83" fmla="*/ 1 h 80"/>
                <a:gd name="T84" fmla="*/ 42 w 131"/>
                <a:gd name="T85" fmla="*/ 54 h 80"/>
                <a:gd name="T86" fmla="*/ 44 w 131"/>
                <a:gd name="T87" fmla="*/ 53 h 80"/>
                <a:gd name="T88" fmla="*/ 42 w 131"/>
                <a:gd name="T89" fmla="*/ 54 h 80"/>
                <a:gd name="T90" fmla="*/ 86 w 131"/>
                <a:gd name="T91" fmla="*/ 28 h 80"/>
                <a:gd name="T92" fmla="*/ 88 w 131"/>
                <a:gd name="T93" fmla="*/ 27 h 80"/>
                <a:gd name="T94" fmla="*/ 86 w 131"/>
                <a:gd name="T9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80">
                  <a:moveTo>
                    <a:pt x="131" y="1"/>
                  </a:moveTo>
                  <a:cubicBezTo>
                    <a:pt x="131" y="1"/>
                    <a:pt x="126" y="3"/>
                    <a:pt x="124" y="5"/>
                  </a:cubicBezTo>
                  <a:cubicBezTo>
                    <a:pt x="122" y="6"/>
                    <a:pt x="92" y="23"/>
                    <a:pt x="76" y="33"/>
                  </a:cubicBezTo>
                  <a:cubicBezTo>
                    <a:pt x="76" y="31"/>
                    <a:pt x="79" y="25"/>
                    <a:pt x="81" y="16"/>
                  </a:cubicBezTo>
                  <a:cubicBezTo>
                    <a:pt x="84" y="8"/>
                    <a:pt x="94" y="0"/>
                    <a:pt x="94" y="0"/>
                  </a:cubicBezTo>
                  <a:cubicBezTo>
                    <a:pt x="84" y="4"/>
                    <a:pt x="77" y="22"/>
                    <a:pt x="77" y="27"/>
                  </a:cubicBezTo>
                  <a:cubicBezTo>
                    <a:pt x="76" y="29"/>
                    <a:pt x="74" y="33"/>
                    <a:pt x="73" y="34"/>
                  </a:cubicBezTo>
                  <a:cubicBezTo>
                    <a:pt x="70" y="36"/>
                    <a:pt x="67" y="38"/>
                    <a:pt x="66" y="38"/>
                  </a:cubicBezTo>
                  <a:cubicBezTo>
                    <a:pt x="65" y="39"/>
                    <a:pt x="59" y="43"/>
                    <a:pt x="51" y="48"/>
                  </a:cubicBezTo>
                  <a:cubicBezTo>
                    <a:pt x="52" y="45"/>
                    <a:pt x="54" y="41"/>
                    <a:pt x="55" y="36"/>
                  </a:cubicBezTo>
                  <a:cubicBezTo>
                    <a:pt x="58" y="26"/>
                    <a:pt x="61" y="21"/>
                    <a:pt x="65" y="13"/>
                  </a:cubicBezTo>
                  <a:cubicBezTo>
                    <a:pt x="69" y="4"/>
                    <a:pt x="76" y="0"/>
                    <a:pt x="76" y="0"/>
                  </a:cubicBezTo>
                  <a:cubicBezTo>
                    <a:pt x="62" y="6"/>
                    <a:pt x="55" y="33"/>
                    <a:pt x="53" y="39"/>
                  </a:cubicBezTo>
                  <a:cubicBezTo>
                    <a:pt x="51" y="44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37" y="56"/>
                    <a:pt x="27" y="62"/>
                    <a:pt x="19" y="67"/>
                  </a:cubicBezTo>
                  <a:cubicBezTo>
                    <a:pt x="20" y="45"/>
                    <a:pt x="37" y="21"/>
                    <a:pt x="37" y="21"/>
                  </a:cubicBezTo>
                  <a:cubicBezTo>
                    <a:pt x="23" y="36"/>
                    <a:pt x="18" y="61"/>
                    <a:pt x="16" y="68"/>
                  </a:cubicBezTo>
                  <a:cubicBezTo>
                    <a:pt x="11" y="72"/>
                    <a:pt x="6" y="75"/>
                    <a:pt x="5" y="76"/>
                  </a:cubicBezTo>
                  <a:cubicBezTo>
                    <a:pt x="0" y="79"/>
                    <a:pt x="2" y="80"/>
                    <a:pt x="5" y="78"/>
                  </a:cubicBezTo>
                  <a:cubicBezTo>
                    <a:pt x="5" y="78"/>
                    <a:pt x="10" y="75"/>
                    <a:pt x="16" y="71"/>
                  </a:cubicBezTo>
                  <a:cubicBezTo>
                    <a:pt x="17" y="70"/>
                    <a:pt x="17" y="70"/>
                    <a:pt x="18" y="70"/>
                  </a:cubicBezTo>
                  <a:cubicBezTo>
                    <a:pt x="18" y="70"/>
                    <a:pt x="41" y="75"/>
                    <a:pt x="56" y="70"/>
                  </a:cubicBezTo>
                  <a:cubicBezTo>
                    <a:pt x="56" y="70"/>
                    <a:pt x="33" y="72"/>
                    <a:pt x="21" y="68"/>
                  </a:cubicBezTo>
                  <a:cubicBezTo>
                    <a:pt x="25" y="65"/>
                    <a:pt x="29" y="62"/>
                    <a:pt x="32" y="60"/>
                  </a:cubicBezTo>
                  <a:cubicBezTo>
                    <a:pt x="34" y="59"/>
                    <a:pt x="38" y="57"/>
                    <a:pt x="42" y="54"/>
                  </a:cubicBezTo>
                  <a:cubicBezTo>
                    <a:pt x="42" y="54"/>
                    <a:pt x="64" y="65"/>
                    <a:pt x="94" y="52"/>
                  </a:cubicBezTo>
                  <a:cubicBezTo>
                    <a:pt x="94" y="52"/>
                    <a:pt x="65" y="62"/>
                    <a:pt x="44" y="53"/>
                  </a:cubicBezTo>
                  <a:cubicBezTo>
                    <a:pt x="52" y="49"/>
                    <a:pt x="61" y="43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76" y="39"/>
                    <a:pt x="82" y="42"/>
                  </a:cubicBezTo>
                  <a:cubicBezTo>
                    <a:pt x="89" y="45"/>
                    <a:pt x="101" y="45"/>
                    <a:pt x="112" y="36"/>
                  </a:cubicBezTo>
                  <a:cubicBezTo>
                    <a:pt x="112" y="36"/>
                    <a:pt x="99" y="43"/>
                    <a:pt x="90" y="42"/>
                  </a:cubicBezTo>
                  <a:cubicBezTo>
                    <a:pt x="82" y="41"/>
                    <a:pt x="76" y="37"/>
                    <a:pt x="73" y="36"/>
                  </a:cubicBezTo>
                  <a:cubicBezTo>
                    <a:pt x="77" y="34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6" y="29"/>
                    <a:pt x="94" y="30"/>
                    <a:pt x="100" y="32"/>
                  </a:cubicBezTo>
                  <a:cubicBezTo>
                    <a:pt x="107" y="34"/>
                    <a:pt x="118" y="26"/>
                    <a:pt x="120" y="24"/>
                  </a:cubicBezTo>
                  <a:cubicBezTo>
                    <a:pt x="120" y="24"/>
                    <a:pt x="108" y="30"/>
                    <a:pt x="105" y="30"/>
                  </a:cubicBezTo>
                  <a:cubicBezTo>
                    <a:pt x="101" y="31"/>
                    <a:pt x="93" y="27"/>
                    <a:pt x="88" y="27"/>
                  </a:cubicBezTo>
                  <a:cubicBezTo>
                    <a:pt x="99" y="21"/>
                    <a:pt x="117" y="10"/>
                    <a:pt x="122" y="7"/>
                  </a:cubicBezTo>
                  <a:cubicBezTo>
                    <a:pt x="128" y="4"/>
                    <a:pt x="131" y="1"/>
                    <a:pt x="131" y="1"/>
                  </a:cubicBezTo>
                  <a:close/>
                  <a:moveTo>
                    <a:pt x="42" y="54"/>
                  </a:moveTo>
                  <a:cubicBezTo>
                    <a:pt x="43" y="54"/>
                    <a:pt x="43" y="54"/>
                    <a:pt x="44" y="53"/>
                  </a:cubicBezTo>
                  <a:lnTo>
                    <a:pt x="42" y="54"/>
                  </a:lnTo>
                  <a:close/>
                  <a:moveTo>
                    <a:pt x="86" y="28"/>
                  </a:moveTo>
                  <a:cubicBezTo>
                    <a:pt x="87" y="28"/>
                    <a:pt x="87" y="28"/>
                    <a:pt x="88" y="27"/>
                  </a:cubicBezTo>
                  <a:lnTo>
                    <a:pt x="86" y="28"/>
                  </a:ln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45"/>
            <p:cNvSpPr/>
            <p:nvPr/>
          </p:nvSpPr>
          <p:spPr bwMode="auto">
            <a:xfrm>
              <a:off x="9966008" y="1833768"/>
              <a:ext cx="80963" cy="101600"/>
            </a:xfrm>
            <a:custGeom>
              <a:avLst/>
              <a:gdLst>
                <a:gd name="T0" fmla="*/ 7 w 19"/>
                <a:gd name="T1" fmla="*/ 13 h 24"/>
                <a:gd name="T2" fmla="*/ 0 w 19"/>
                <a:gd name="T3" fmla="*/ 24 h 24"/>
                <a:gd name="T4" fmla="*/ 4 w 19"/>
                <a:gd name="T5" fmla="*/ 22 h 24"/>
                <a:gd name="T6" fmla="*/ 10 w 19"/>
                <a:gd name="T7" fmla="*/ 11 h 24"/>
                <a:gd name="T8" fmla="*/ 19 w 19"/>
                <a:gd name="T9" fmla="*/ 0 h 24"/>
                <a:gd name="T10" fmla="*/ 7 w 19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7" y="13"/>
                  </a:moveTo>
                  <a:cubicBezTo>
                    <a:pt x="6" y="19"/>
                    <a:pt x="0" y="24"/>
                    <a:pt x="0" y="24"/>
                  </a:cubicBezTo>
                  <a:cubicBezTo>
                    <a:pt x="1" y="23"/>
                    <a:pt x="4" y="22"/>
                    <a:pt x="4" y="22"/>
                  </a:cubicBezTo>
                  <a:cubicBezTo>
                    <a:pt x="5" y="20"/>
                    <a:pt x="9" y="17"/>
                    <a:pt x="10" y="11"/>
                  </a:cubicBezTo>
                  <a:cubicBezTo>
                    <a:pt x="10" y="5"/>
                    <a:pt x="19" y="0"/>
                    <a:pt x="19" y="0"/>
                  </a:cubicBezTo>
                  <a:cubicBezTo>
                    <a:pt x="14" y="1"/>
                    <a:pt x="9" y="7"/>
                    <a:pt x="7" y="13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46"/>
            <p:cNvSpPr/>
            <p:nvPr/>
          </p:nvSpPr>
          <p:spPr bwMode="auto">
            <a:xfrm>
              <a:off x="9450070" y="2140156"/>
              <a:ext cx="182563" cy="142875"/>
            </a:xfrm>
            <a:custGeom>
              <a:avLst/>
              <a:gdLst>
                <a:gd name="T0" fmla="*/ 34 w 43"/>
                <a:gd name="T1" fmla="*/ 9 h 34"/>
                <a:gd name="T2" fmla="*/ 26 w 43"/>
                <a:gd name="T3" fmla="*/ 13 h 34"/>
                <a:gd name="T4" fmla="*/ 3 w 43"/>
                <a:gd name="T5" fmla="*/ 33 h 34"/>
                <a:gd name="T6" fmla="*/ 3 w 43"/>
                <a:gd name="T7" fmla="*/ 27 h 34"/>
                <a:gd name="T8" fmla="*/ 34 w 43"/>
                <a:gd name="T9" fmla="*/ 3 h 34"/>
                <a:gd name="T10" fmla="*/ 40 w 43"/>
                <a:gd name="T11" fmla="*/ 2 h 34"/>
                <a:gd name="T12" fmla="*/ 34 w 43"/>
                <a:gd name="T13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4">
                  <a:moveTo>
                    <a:pt x="34" y="9"/>
                  </a:moveTo>
                  <a:cubicBezTo>
                    <a:pt x="34" y="9"/>
                    <a:pt x="31" y="10"/>
                    <a:pt x="26" y="13"/>
                  </a:cubicBezTo>
                  <a:cubicBezTo>
                    <a:pt x="22" y="16"/>
                    <a:pt x="5" y="32"/>
                    <a:pt x="3" y="33"/>
                  </a:cubicBezTo>
                  <a:cubicBezTo>
                    <a:pt x="0" y="34"/>
                    <a:pt x="2" y="29"/>
                    <a:pt x="3" y="27"/>
                  </a:cubicBezTo>
                  <a:cubicBezTo>
                    <a:pt x="5" y="26"/>
                    <a:pt x="30" y="8"/>
                    <a:pt x="34" y="3"/>
                  </a:cubicBezTo>
                  <a:cubicBezTo>
                    <a:pt x="34" y="3"/>
                    <a:pt x="37" y="3"/>
                    <a:pt x="40" y="2"/>
                  </a:cubicBezTo>
                  <a:cubicBezTo>
                    <a:pt x="43" y="0"/>
                    <a:pt x="33" y="8"/>
                    <a:pt x="34" y="9"/>
                  </a:cubicBezTo>
                  <a:close/>
                </a:path>
              </a:pathLst>
            </a:custGeom>
            <a:solidFill>
              <a:srgbClr val="61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8" name="Freeform 130"/>
          <p:cNvSpPr/>
          <p:nvPr/>
        </p:nvSpPr>
        <p:spPr bwMode="auto">
          <a:xfrm>
            <a:off x="7814808" y="2945302"/>
            <a:ext cx="474850" cy="490086"/>
          </a:xfrm>
          <a:custGeom>
            <a:avLst/>
            <a:gdLst>
              <a:gd name="T0" fmla="*/ 21 w 70"/>
              <a:gd name="T1" fmla="*/ 0 h 72"/>
              <a:gd name="T2" fmla="*/ 54 w 70"/>
              <a:gd name="T3" fmla="*/ 72 h 72"/>
              <a:gd name="T4" fmla="*/ 21 w 7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72">
                <a:moveTo>
                  <a:pt x="21" y="0"/>
                </a:moveTo>
                <a:cubicBezTo>
                  <a:pt x="21" y="0"/>
                  <a:pt x="0" y="44"/>
                  <a:pt x="54" y="72"/>
                </a:cubicBezTo>
                <a:cubicBezTo>
                  <a:pt x="54" y="72"/>
                  <a:pt x="70" y="24"/>
                  <a:pt x="21" y="0"/>
                </a:cubicBezTo>
                <a:close/>
              </a:path>
            </a:pathLst>
          </a:custGeom>
          <a:solidFill>
            <a:srgbClr val="E77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13" name="WordArt 6"/>
          <p:cNvSpPr/>
          <p:nvPr/>
        </p:nvSpPr>
        <p:spPr>
          <a:xfrm rot="-162100">
            <a:off x="4740910" y="1700530"/>
            <a:ext cx="5156200" cy="19767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9"/>
              </a:avLst>
            </a:prstTxWarp>
            <a:normAutofit/>
          </a:bodyPr>
          <a:p>
            <a:pPr algn="ctr" eaLnBrk="0" hangingPunct="0"/>
            <a:r>
              <a:rPr lang="zh-CN" altLang="en-US" sz="4000" b="1" spc="800">
                <a:solidFill>
                  <a:srgbClr val="FF6600"/>
                </a:solidFill>
                <a:effectLst>
                  <a:outerShdw dist="45791" dir="3378595" algn="ctr" rotWithShape="0">
                    <a:srgbClr val="4D4D4D">
                      <a:alpha val="78000"/>
                    </a:srgbClr>
                  </a:outerShdw>
                </a:effectLst>
                <a:latin typeface="方正少儿简体" charset="0"/>
                <a:ea typeface="方正少儿简体" charset="0"/>
              </a:rPr>
              <a:t>小树叶</a:t>
            </a:r>
            <a:endParaRPr lang="zh-CN" altLang="en-US" sz="4000" b="1" spc="800">
              <a:solidFill>
                <a:srgbClr val="FF6600"/>
              </a:solidFill>
              <a:effectLst>
                <a:outerShdw dist="45791" dir="3378595" algn="ctr" rotWithShape="0">
                  <a:srgbClr val="4D4D4D">
                    <a:alpha val="78000"/>
                  </a:srgbClr>
                </a:outerShdw>
              </a:effectLst>
              <a:latin typeface="方正少儿简体" charset="0"/>
              <a:ea typeface="方正少儿简体" charset="0"/>
            </a:endParaRPr>
          </a:p>
        </p:txBody>
      </p:sp>
      <p:pic>
        <p:nvPicPr>
          <p:cNvPr id="6" name="图片 5" descr="子沐创意素材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6920" y="1104265"/>
            <a:ext cx="3774440" cy="3774440"/>
          </a:xfrm>
          <a:prstGeom prst="rect">
            <a:avLst/>
          </a:prstGeom>
        </p:spPr>
      </p:pic>
      <p:pic>
        <p:nvPicPr>
          <p:cNvPr id="7" name="小树叶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4075" y="30911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9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003,&quot;width&quot;:5003}"/>
</p:tagLst>
</file>

<file path=ppt/tags/tag2.xml><?xml version="1.0" encoding="utf-8"?>
<p:tagLst xmlns:p="http://schemas.openxmlformats.org/presentationml/2006/main">
  <p:tag name="KSO_WM_UNIT_PLACING_PICTURE_USER_VIEWPORT" val="{&quot;height&quot;:10525,&quot;width&quot;:9986}"/>
</p:tagLst>
</file>

<file path=ppt/tags/tag3.xml><?xml version="1.0" encoding="utf-8"?>
<p:tagLst xmlns:p="http://schemas.openxmlformats.org/presentationml/2006/main">
  <p:tag name="KSO_WM_UNIT_PLACING_PICTURE_USER_VIEWPORT" val="{&quot;height&quot;:5003,&quot;width&quot;:5003}"/>
</p:tagLst>
</file>

<file path=ppt/tags/tag4.xml><?xml version="1.0" encoding="utf-8"?>
<p:tagLst xmlns:p="http://schemas.openxmlformats.org/presentationml/2006/main">
  <p:tag name="KSO_WM_UNIT_PLACING_PICTURE_USER_VIEWPORT" val="{&quot;height&quot;:10525,&quot;width&quot;:9986}"/>
</p:tagLst>
</file>

<file path=ppt/tags/tag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869*4262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148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方正少儿简体</vt:lpstr>
      <vt:lpstr>Segoe Print</vt:lpstr>
      <vt:lpstr>黑体</vt:lpstr>
      <vt:lpstr>站酷快乐体2016修订版</vt:lpstr>
      <vt:lpstr>阿里巴巴普惠体 H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seewo</cp:lastModifiedBy>
  <cp:revision>272</cp:revision>
  <dcterms:created xsi:type="dcterms:W3CDTF">2019-08-05T14:20:00Z</dcterms:created>
  <dcterms:modified xsi:type="dcterms:W3CDTF">2021-09-21T23:49:34Z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B7BF87F5AB1545A4A99A571FB7B25866</vt:lpwstr>
  </property>
</Properties>
</file>