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89" r:id="rId3"/>
    <p:sldId id="259" r:id="rId4"/>
    <p:sldId id="268" r:id="rId5"/>
    <p:sldId id="316" r:id="rId7"/>
    <p:sldId id="317" r:id="rId8"/>
    <p:sldId id="328" r:id="rId9"/>
    <p:sldId id="318" r:id="rId10"/>
    <p:sldId id="320" r:id="rId11"/>
    <p:sldId id="321" r:id="rId12"/>
    <p:sldId id="329" r:id="rId13"/>
    <p:sldId id="319" r:id="rId14"/>
    <p:sldId id="269" r:id="rId15"/>
    <p:sldId id="322" r:id="rId16"/>
    <p:sldId id="274" r:id="rId17"/>
    <p:sldId id="271" r:id="rId18"/>
    <p:sldId id="27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5CFC1"/>
    <a:srgbClr val="FF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201E2-5E80-424D-B22B-F2998428D5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68CE0-E960-4F56-BB94-6971C92A47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54654"/>
          <a:stretch>
            <a:fillRect/>
          </a:stretch>
        </p:blipFill>
        <p:spPr>
          <a:xfrm rot="5400000">
            <a:off x="2660650" y="-2673349"/>
            <a:ext cx="6870699" cy="12192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2844" y="254002"/>
            <a:ext cx="11626310" cy="6337298"/>
          </a:xfrm>
          <a:prstGeom prst="rect">
            <a:avLst/>
          </a:prstGeom>
          <a:solidFill>
            <a:srgbClr val="FFF6F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568"/>
          <a:stretch>
            <a:fillRect/>
          </a:stretch>
        </p:blipFill>
        <p:spPr>
          <a:xfrm>
            <a:off x="0" y="5338916"/>
            <a:ext cx="1673033" cy="1519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568"/>
          <a:stretch>
            <a:fillRect/>
          </a:stretch>
        </p:blipFill>
        <p:spPr>
          <a:xfrm rot="10800000">
            <a:off x="10518967" y="0"/>
            <a:ext cx="1673033" cy="1519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72094" r="16803"/>
          <a:stretch>
            <a:fillRect/>
          </a:stretch>
        </p:blipFill>
        <p:spPr>
          <a:xfrm rot="5400000">
            <a:off x="7382596" y="2048593"/>
            <a:ext cx="6858000" cy="27608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r="16803"/>
          <a:stretch>
            <a:fillRect/>
          </a:stretch>
        </p:blipFill>
        <p:spPr>
          <a:xfrm rot="5400000">
            <a:off x="1498600" y="-1498603"/>
            <a:ext cx="6858000" cy="985520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7F2CA-3A9B-466A-87C5-4D4EAE482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F49C6-1C09-4DC3-B684-2EFFC82126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tags" Target="../tags/tag2.xml"/><Relationship Id="rId2" Type="http://schemas.openxmlformats.org/officeDocument/2006/relationships/image" Target="../media/image13.jpeg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2905" r="22909" b="34874"/>
          <a:stretch>
            <a:fillRect/>
          </a:stretch>
        </p:blipFill>
        <p:spPr>
          <a:xfrm rot="16200000">
            <a:off x="2667002" y="-2667001"/>
            <a:ext cx="6858000" cy="12192001"/>
          </a:xfrm>
          <a:prstGeom prst="rect">
            <a:avLst/>
          </a:prstGeom>
        </p:spPr>
      </p:pic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1709451" y="2539326"/>
            <a:ext cx="8776451" cy="12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8000" b="1" cap="all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  <a:cs typeface="Arial" panose="020B0604020202020204" pitchFamily="34" charset="0"/>
              </a:rPr>
              <a:t>我的成长历程</a:t>
            </a:r>
            <a:endParaRPr lang="zh-CN" altLang="en-US" sz="8000" b="1" cap="all" dirty="0">
              <a:gradFill flip="none" rotWithShape="1">
                <a:gsLst>
                  <a:gs pos="0">
                    <a:schemeClr val="accent4">
                      <a:shade val="30000"/>
                      <a:satMod val="115000"/>
                    </a:schemeClr>
                  </a:gs>
                  <a:gs pos="50000">
                    <a:schemeClr val="accent4">
                      <a:shade val="67500"/>
                      <a:satMod val="115000"/>
                    </a:schemeClr>
                  </a:gs>
                  <a:gs pos="100000">
                    <a:schemeClr val="accent4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思源宋体 Heavy" panose="02020900000000000000" pitchFamily="18" charset="-122"/>
              <a:ea typeface="思源宋体 Heavy" panose="02020900000000000000" pitchFamily="18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2005" y="880384"/>
            <a:ext cx="3219310" cy="295668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94520" y="2018707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教案完善</a:t>
            </a:r>
            <a:endParaRPr lang="zh-CN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0" y="1396304"/>
            <a:ext cx="2181845" cy="4007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6"/>
          <a:stretch>
            <a:fillRect/>
          </a:stretch>
        </p:blipFill>
        <p:spPr>
          <a:xfrm>
            <a:off x="10045326" y="1396304"/>
            <a:ext cx="2146674" cy="4007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53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" name="图片 1" descr="0E30F25A3EC0F0F224DC39219BB908E9"/>
          <p:cNvPicPr>
            <a:picLocks noChangeAspect="1"/>
          </p:cNvPicPr>
          <p:nvPr/>
        </p:nvPicPr>
        <p:blipFill>
          <a:blip r:embed="rId1"/>
          <a:srcRect l="-727" t="17134" r="727" b="9431"/>
          <a:stretch>
            <a:fillRect/>
          </a:stretch>
        </p:blipFill>
        <p:spPr>
          <a:xfrm>
            <a:off x="1060450" y="1033145"/>
            <a:ext cx="9437370" cy="4291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76070" y="5601970"/>
            <a:ext cx="9867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初稿、一稿、二稿……不断地完善直到终稿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34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6" name="圆角矩形 35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图片 2" descr="IMG_93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3695" y="392430"/>
            <a:ext cx="6872605" cy="5154295"/>
          </a:xfrm>
          <a:prstGeom prst="rect">
            <a:avLst/>
          </a:prstGeom>
        </p:spPr>
      </p:pic>
      <p:pic>
        <p:nvPicPr>
          <p:cNvPr id="2" name="图片 1" descr="QQ图片202101051454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4870" y="4459605"/>
            <a:ext cx="7143750" cy="17335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44155" y="2582545"/>
            <a:ext cx="4174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前一天晚上，打电话再梳理内容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34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6" name="圆角矩形 35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图片 2" descr="75d5c690981a47a3947a75b9893a49b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236855"/>
            <a:ext cx="5833110" cy="4516120"/>
          </a:xfrm>
          <a:prstGeom prst="rect">
            <a:avLst/>
          </a:prstGeom>
        </p:spPr>
      </p:pic>
      <p:pic>
        <p:nvPicPr>
          <p:cNvPr id="4" name="图片 3" descr="IMG_9330(20210105-16225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810" y="2190750"/>
            <a:ext cx="5802630" cy="4352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12315" y="5422900"/>
            <a:ext cx="3576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顺利完成教研课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圆角矩形 82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" name="图片 1" descr="IMG_9343(20210107-01191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65" y="283845"/>
            <a:ext cx="7091045" cy="5318125"/>
          </a:xfrm>
          <a:prstGeom prst="rect">
            <a:avLst/>
          </a:prstGeom>
        </p:spPr>
      </p:pic>
      <p:pic>
        <p:nvPicPr>
          <p:cNvPr id="87" name="图片 86" descr="IMG_9344(20210107-01191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2264410"/>
            <a:ext cx="5815330" cy="4361180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7797800" y="902970"/>
            <a:ext cx="4075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周校评价、指导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/>
          <p:cNvGrpSpPr/>
          <p:nvPr/>
        </p:nvGrpSpPr>
        <p:grpSpPr>
          <a:xfrm rot="5400000">
            <a:off x="4129983" y="499425"/>
            <a:ext cx="3727833" cy="3781569"/>
            <a:chOff x="1331640" y="1707654"/>
            <a:chExt cx="2796076" cy="2835506"/>
          </a:xfrm>
        </p:grpSpPr>
        <p:sp>
          <p:nvSpPr>
            <p:cNvPr id="6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圆角矩形 23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3905" y="4462780"/>
            <a:ext cx="11041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在这次教研课中经历了十几次的磨课，我不仅从老师们身上收获了许多宝贵的教学经验，还感受到了薛小语文组的团结的力量。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4" name="圆角矩形 33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520" y="4880610"/>
            <a:ext cx="11490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“年轻教师们，赶紧抢着上教研课公开课吧，这是你成长最好的机会。”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IMG_9367"/>
          <p:cNvPicPr>
            <a:picLocks noChangeAspect="1"/>
          </p:cNvPicPr>
          <p:nvPr/>
        </p:nvPicPr>
        <p:blipFill>
          <a:blip r:embed="rId1"/>
          <a:srcRect t="30619"/>
          <a:stretch>
            <a:fillRect/>
          </a:stretch>
        </p:blipFill>
        <p:spPr>
          <a:xfrm>
            <a:off x="2723515" y="273050"/>
            <a:ext cx="6206490" cy="430085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2005" y="880384"/>
            <a:ext cx="3219310" cy="295668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88450" y="2018707"/>
            <a:ext cx="32435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第一次试上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0" y="1396304"/>
            <a:ext cx="2181845" cy="4007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6"/>
          <a:stretch>
            <a:fillRect/>
          </a:stretch>
        </p:blipFill>
        <p:spPr>
          <a:xfrm>
            <a:off x="10045326" y="1396304"/>
            <a:ext cx="2146674" cy="4007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53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4" name="图片 3" descr="IMG_9319(20210105-10242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5605" y="1292860"/>
            <a:ext cx="5433060" cy="1440180"/>
          </a:xfrm>
          <a:prstGeom prst="rect">
            <a:avLst/>
          </a:prstGeom>
        </p:spPr>
      </p:pic>
      <p:pic>
        <p:nvPicPr>
          <p:cNvPr id="5" name="图片 4" descr="IMG_9318"/>
          <p:cNvPicPr>
            <a:picLocks noChangeAspect="1"/>
          </p:cNvPicPr>
          <p:nvPr/>
        </p:nvPicPr>
        <p:blipFill>
          <a:blip r:embed="rId2"/>
          <a:srcRect l="-1223" t="6537" r="1223" b="-774"/>
          <a:stretch>
            <a:fillRect/>
          </a:stretch>
        </p:blipFill>
        <p:spPr>
          <a:xfrm>
            <a:off x="7661910" y="1033145"/>
            <a:ext cx="2802890" cy="4330065"/>
          </a:xfrm>
          <a:prstGeom prst="rect">
            <a:avLst/>
          </a:prstGeom>
        </p:spPr>
      </p:pic>
      <p:pic>
        <p:nvPicPr>
          <p:cNvPr id="6" name="图片 5" descr="W)RZY61{DU]E)SDT9(S_KU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60" y="3550285"/>
            <a:ext cx="4460875" cy="26485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0710" y="2905125"/>
            <a:ext cx="6784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下班后电话沟通交流，修改教案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2005" y="880384"/>
            <a:ext cx="3219310" cy="295668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06660" y="2018707"/>
            <a:ext cx="14071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磨课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0" y="1396304"/>
            <a:ext cx="2181845" cy="4007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6"/>
          <a:stretch>
            <a:fillRect/>
          </a:stretch>
        </p:blipFill>
        <p:spPr>
          <a:xfrm>
            <a:off x="10045326" y="1396304"/>
            <a:ext cx="2146674" cy="4007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53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" name="图片 1" descr="C:/Users/ADMINI~1/AppData/Local/Temp/picturecompress_20210105103056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705" y="580390"/>
            <a:ext cx="6946900" cy="5211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50630" y="3008630"/>
            <a:ext cx="25298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曹燕老师针对试上情况对我进行指导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8876249" y="1970716"/>
            <a:ext cx="2452505" cy="334521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42"/>
          <p:cNvSpPr/>
          <p:nvPr/>
        </p:nvSpPr>
        <p:spPr>
          <a:xfrm>
            <a:off x="9354894" y="1763753"/>
            <a:ext cx="1495211" cy="207809"/>
          </a:xfrm>
          <a:prstGeom prst="trapezoid">
            <a:avLst>
              <a:gd name="adj" fmla="val 67927"/>
            </a:avLst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42"/>
          <p:cNvSpPr/>
          <p:nvPr/>
        </p:nvSpPr>
        <p:spPr>
          <a:xfrm rot="5400000">
            <a:off x="9605869" y="1651319"/>
            <a:ext cx="993265" cy="1216443"/>
          </a:xfrm>
          <a:prstGeom prst="homePlate">
            <a:avLst>
              <a:gd name="adj" fmla="val 31720"/>
            </a:avLst>
          </a:prstGeom>
          <a:solidFill>
            <a:schemeClr val="accent2">
              <a:lumMod val="10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Freeform 106"/>
          <p:cNvSpPr>
            <a:spLocks noEditPoints="1"/>
          </p:cNvSpPr>
          <p:nvPr/>
        </p:nvSpPr>
        <p:spPr bwMode="auto">
          <a:xfrm>
            <a:off x="9870109" y="2052174"/>
            <a:ext cx="491133" cy="364584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4" y="0"/>
              </a:cxn>
              <a:cxn ang="0">
                <a:pos x="18" y="7"/>
              </a:cxn>
              <a:cxn ang="0">
                <a:pos x="7" y="18"/>
              </a:cxn>
              <a:cxn ang="0">
                <a:pos x="0" y="33"/>
              </a:cxn>
              <a:cxn ang="0">
                <a:pos x="0" y="214"/>
              </a:cxn>
              <a:cxn ang="0">
                <a:pos x="0" y="221"/>
              </a:cxn>
              <a:cxn ang="0">
                <a:pos x="7" y="237"/>
              </a:cxn>
              <a:cxn ang="0">
                <a:pos x="18" y="248"/>
              </a:cxn>
              <a:cxn ang="0">
                <a:pos x="34" y="256"/>
              </a:cxn>
              <a:cxn ang="0">
                <a:pos x="299" y="256"/>
              </a:cxn>
              <a:cxn ang="0">
                <a:pos x="308" y="256"/>
              </a:cxn>
              <a:cxn ang="0">
                <a:pos x="322" y="248"/>
              </a:cxn>
              <a:cxn ang="0">
                <a:pos x="335" y="237"/>
              </a:cxn>
              <a:cxn ang="0">
                <a:pos x="340" y="221"/>
              </a:cxn>
              <a:cxn ang="0">
                <a:pos x="342" y="42"/>
              </a:cxn>
              <a:cxn ang="0">
                <a:pos x="340" y="33"/>
              </a:cxn>
              <a:cxn ang="0">
                <a:pos x="335" y="18"/>
              </a:cxn>
              <a:cxn ang="0">
                <a:pos x="322" y="7"/>
              </a:cxn>
              <a:cxn ang="0">
                <a:pos x="308" y="0"/>
              </a:cxn>
              <a:cxn ang="0">
                <a:pos x="299" y="0"/>
              </a:cxn>
              <a:cxn ang="0">
                <a:pos x="319" y="36"/>
              </a:cxn>
              <a:cxn ang="0">
                <a:pos x="320" y="42"/>
              </a:cxn>
              <a:cxn ang="0">
                <a:pos x="320" y="214"/>
              </a:cxn>
              <a:cxn ang="0">
                <a:pos x="228" y="114"/>
              </a:cxn>
              <a:cxn ang="0">
                <a:pos x="299" y="20"/>
              </a:cxn>
              <a:cxn ang="0">
                <a:pos x="170" y="134"/>
              </a:cxn>
              <a:cxn ang="0">
                <a:pos x="38" y="22"/>
              </a:cxn>
              <a:cxn ang="0">
                <a:pos x="299" y="20"/>
              </a:cxn>
              <a:cxn ang="0">
                <a:pos x="21" y="218"/>
              </a:cxn>
              <a:cxn ang="0">
                <a:pos x="21" y="42"/>
              </a:cxn>
              <a:cxn ang="0">
                <a:pos x="21" y="36"/>
              </a:cxn>
              <a:cxn ang="0">
                <a:pos x="21" y="218"/>
              </a:cxn>
              <a:cxn ang="0">
                <a:pos x="41" y="234"/>
              </a:cxn>
              <a:cxn ang="0">
                <a:pos x="128" y="127"/>
              </a:cxn>
              <a:cxn ang="0">
                <a:pos x="163" y="158"/>
              </a:cxn>
              <a:cxn ang="0">
                <a:pos x="170" y="160"/>
              </a:cxn>
              <a:cxn ang="0">
                <a:pos x="174" y="160"/>
              </a:cxn>
              <a:cxn ang="0">
                <a:pos x="212" y="127"/>
              </a:cxn>
              <a:cxn ang="0">
                <a:pos x="306" y="234"/>
              </a:cxn>
              <a:cxn ang="0">
                <a:pos x="41" y="234"/>
              </a:cxn>
            </a:cxnLst>
            <a:rect l="0" t="0" r="r" b="b"/>
            <a:pathLst>
              <a:path w="342" h="256">
                <a:moveTo>
                  <a:pt x="299" y="0"/>
                </a:moveTo>
                <a:lnTo>
                  <a:pt x="41" y="0"/>
                </a:lnTo>
                <a:lnTo>
                  <a:pt x="41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1"/>
                </a:lnTo>
                <a:lnTo>
                  <a:pt x="7" y="18"/>
                </a:lnTo>
                <a:lnTo>
                  <a:pt x="3" y="25"/>
                </a:lnTo>
                <a:lnTo>
                  <a:pt x="0" y="33"/>
                </a:lnTo>
                <a:lnTo>
                  <a:pt x="0" y="42"/>
                </a:lnTo>
                <a:lnTo>
                  <a:pt x="0" y="214"/>
                </a:lnTo>
                <a:lnTo>
                  <a:pt x="0" y="214"/>
                </a:lnTo>
                <a:lnTo>
                  <a:pt x="0" y="221"/>
                </a:lnTo>
                <a:lnTo>
                  <a:pt x="3" y="230"/>
                </a:lnTo>
                <a:lnTo>
                  <a:pt x="7" y="237"/>
                </a:lnTo>
                <a:lnTo>
                  <a:pt x="12" y="243"/>
                </a:lnTo>
                <a:lnTo>
                  <a:pt x="18" y="248"/>
                </a:lnTo>
                <a:lnTo>
                  <a:pt x="25" y="252"/>
                </a:lnTo>
                <a:lnTo>
                  <a:pt x="34" y="256"/>
                </a:lnTo>
                <a:lnTo>
                  <a:pt x="41" y="256"/>
                </a:lnTo>
                <a:lnTo>
                  <a:pt x="299" y="256"/>
                </a:lnTo>
                <a:lnTo>
                  <a:pt x="299" y="256"/>
                </a:lnTo>
                <a:lnTo>
                  <a:pt x="308" y="256"/>
                </a:lnTo>
                <a:lnTo>
                  <a:pt x="315" y="252"/>
                </a:lnTo>
                <a:lnTo>
                  <a:pt x="322" y="248"/>
                </a:lnTo>
                <a:lnTo>
                  <a:pt x="330" y="243"/>
                </a:lnTo>
                <a:lnTo>
                  <a:pt x="335" y="237"/>
                </a:lnTo>
                <a:lnTo>
                  <a:pt x="339" y="230"/>
                </a:lnTo>
                <a:lnTo>
                  <a:pt x="340" y="221"/>
                </a:lnTo>
                <a:lnTo>
                  <a:pt x="342" y="214"/>
                </a:lnTo>
                <a:lnTo>
                  <a:pt x="342" y="42"/>
                </a:lnTo>
                <a:lnTo>
                  <a:pt x="342" y="42"/>
                </a:lnTo>
                <a:lnTo>
                  <a:pt x="340" y="33"/>
                </a:lnTo>
                <a:lnTo>
                  <a:pt x="339" y="25"/>
                </a:lnTo>
                <a:lnTo>
                  <a:pt x="335" y="18"/>
                </a:lnTo>
                <a:lnTo>
                  <a:pt x="330" y="11"/>
                </a:lnTo>
                <a:lnTo>
                  <a:pt x="322" y="7"/>
                </a:lnTo>
                <a:lnTo>
                  <a:pt x="315" y="2"/>
                </a:lnTo>
                <a:lnTo>
                  <a:pt x="308" y="0"/>
                </a:lnTo>
                <a:lnTo>
                  <a:pt x="299" y="0"/>
                </a:lnTo>
                <a:lnTo>
                  <a:pt x="299" y="0"/>
                </a:lnTo>
                <a:close/>
                <a:moveTo>
                  <a:pt x="228" y="114"/>
                </a:moveTo>
                <a:lnTo>
                  <a:pt x="319" y="36"/>
                </a:lnTo>
                <a:lnTo>
                  <a:pt x="319" y="36"/>
                </a:lnTo>
                <a:lnTo>
                  <a:pt x="320" y="42"/>
                </a:lnTo>
                <a:lnTo>
                  <a:pt x="320" y="214"/>
                </a:lnTo>
                <a:lnTo>
                  <a:pt x="320" y="214"/>
                </a:lnTo>
                <a:lnTo>
                  <a:pt x="320" y="218"/>
                </a:lnTo>
                <a:lnTo>
                  <a:pt x="228" y="114"/>
                </a:lnTo>
                <a:close/>
                <a:moveTo>
                  <a:pt x="299" y="20"/>
                </a:moveTo>
                <a:lnTo>
                  <a:pt x="299" y="20"/>
                </a:lnTo>
                <a:lnTo>
                  <a:pt x="302" y="22"/>
                </a:lnTo>
                <a:lnTo>
                  <a:pt x="170" y="134"/>
                </a:lnTo>
                <a:lnTo>
                  <a:pt x="38" y="22"/>
                </a:lnTo>
                <a:lnTo>
                  <a:pt x="38" y="22"/>
                </a:lnTo>
                <a:lnTo>
                  <a:pt x="41" y="20"/>
                </a:lnTo>
                <a:lnTo>
                  <a:pt x="299" y="20"/>
                </a:lnTo>
                <a:close/>
                <a:moveTo>
                  <a:pt x="21" y="218"/>
                </a:moveTo>
                <a:lnTo>
                  <a:pt x="21" y="218"/>
                </a:lnTo>
                <a:lnTo>
                  <a:pt x="21" y="214"/>
                </a:lnTo>
                <a:lnTo>
                  <a:pt x="21" y="42"/>
                </a:lnTo>
                <a:lnTo>
                  <a:pt x="21" y="42"/>
                </a:lnTo>
                <a:lnTo>
                  <a:pt x="21" y="36"/>
                </a:lnTo>
                <a:lnTo>
                  <a:pt x="112" y="114"/>
                </a:lnTo>
                <a:lnTo>
                  <a:pt x="21" y="218"/>
                </a:lnTo>
                <a:close/>
                <a:moveTo>
                  <a:pt x="41" y="234"/>
                </a:moveTo>
                <a:lnTo>
                  <a:pt x="41" y="234"/>
                </a:lnTo>
                <a:lnTo>
                  <a:pt x="36" y="234"/>
                </a:lnTo>
                <a:lnTo>
                  <a:pt x="128" y="127"/>
                </a:lnTo>
                <a:lnTo>
                  <a:pt x="163" y="158"/>
                </a:lnTo>
                <a:lnTo>
                  <a:pt x="163" y="158"/>
                </a:lnTo>
                <a:lnTo>
                  <a:pt x="166" y="160"/>
                </a:lnTo>
                <a:lnTo>
                  <a:pt x="170" y="160"/>
                </a:lnTo>
                <a:lnTo>
                  <a:pt x="170" y="160"/>
                </a:lnTo>
                <a:lnTo>
                  <a:pt x="174" y="160"/>
                </a:lnTo>
                <a:lnTo>
                  <a:pt x="177" y="158"/>
                </a:lnTo>
                <a:lnTo>
                  <a:pt x="212" y="127"/>
                </a:lnTo>
                <a:lnTo>
                  <a:pt x="306" y="234"/>
                </a:lnTo>
                <a:lnTo>
                  <a:pt x="306" y="234"/>
                </a:lnTo>
                <a:lnTo>
                  <a:pt x="299" y="234"/>
                </a:lnTo>
                <a:lnTo>
                  <a:pt x="41" y="2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60" tIns="81280" rIns="162560" bIns="81280"/>
          <a:p>
            <a:pPr defTabSz="1219200">
              <a:defRPr/>
            </a:pPr>
            <a:endParaRPr lang="en-US" sz="4265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2005" y="880384"/>
            <a:ext cx="3219310" cy="295668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94520" y="2018707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集体讨论</a:t>
            </a:r>
            <a:endParaRPr lang="zh-CN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0" y="1396304"/>
            <a:ext cx="2181845" cy="4007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6"/>
          <a:stretch>
            <a:fillRect/>
          </a:stretch>
        </p:blipFill>
        <p:spPr>
          <a:xfrm>
            <a:off x="10045326" y="1396304"/>
            <a:ext cx="2146674" cy="4007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53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图片 2" descr="IMG_9314(20210105-09222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1425" y="448310"/>
            <a:ext cx="7583805" cy="5687695"/>
          </a:xfrm>
          <a:prstGeom prst="rect">
            <a:avLst/>
          </a:prstGeom>
        </p:spPr>
      </p:pic>
      <p:sp>
        <p:nvSpPr>
          <p:cNvPr id="8" name="Rectangle 15"/>
          <p:cNvSpPr/>
          <p:nvPr/>
        </p:nvSpPr>
        <p:spPr>
          <a:xfrm>
            <a:off x="1177737" y="2108511"/>
            <a:ext cx="2452505" cy="334521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42"/>
          <p:cNvSpPr/>
          <p:nvPr/>
        </p:nvSpPr>
        <p:spPr>
          <a:xfrm>
            <a:off x="1656383" y="1901548"/>
            <a:ext cx="1495211" cy="207809"/>
          </a:xfrm>
          <a:prstGeom prst="trapezoid">
            <a:avLst>
              <a:gd name="adj" fmla="val 67927"/>
            </a:avLst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TextBox 42"/>
          <p:cNvSpPr/>
          <p:nvPr/>
        </p:nvSpPr>
        <p:spPr>
          <a:xfrm rot="5400000">
            <a:off x="1907357" y="1789114"/>
            <a:ext cx="993265" cy="1216443"/>
          </a:xfrm>
          <a:prstGeom prst="homePlate">
            <a:avLst>
              <a:gd name="adj" fmla="val 31720"/>
            </a:avLst>
          </a:prstGeom>
          <a:solidFill>
            <a:schemeClr val="accent1">
              <a:lumMod val="10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Freeform 59"/>
          <p:cNvSpPr>
            <a:spLocks noEditPoints="1"/>
          </p:cNvSpPr>
          <p:nvPr/>
        </p:nvSpPr>
        <p:spPr bwMode="auto">
          <a:xfrm>
            <a:off x="2149496" y="2099725"/>
            <a:ext cx="480227" cy="480228"/>
          </a:xfrm>
          <a:custGeom>
            <a:avLst/>
            <a:gdLst/>
            <a:ahLst/>
            <a:cxnLst>
              <a:cxn ang="0">
                <a:pos x="129" y="1"/>
              </a:cxn>
              <a:cxn ang="0">
                <a:pos x="87" y="12"/>
              </a:cxn>
              <a:cxn ang="0">
                <a:pos x="53" y="32"/>
              </a:cxn>
              <a:cxn ang="0">
                <a:pos x="26" y="63"/>
              </a:cxn>
              <a:cxn ang="0">
                <a:pos x="8" y="101"/>
              </a:cxn>
              <a:cxn ang="0">
                <a:pos x="0" y="143"/>
              </a:cxn>
              <a:cxn ang="0">
                <a:pos x="4" y="172"/>
              </a:cxn>
              <a:cxn ang="0">
                <a:pos x="19" y="212"/>
              </a:cxn>
              <a:cxn ang="0">
                <a:pos x="42" y="244"/>
              </a:cxn>
              <a:cxn ang="0">
                <a:pos x="75" y="270"/>
              </a:cxn>
              <a:cxn ang="0">
                <a:pos x="115" y="284"/>
              </a:cxn>
              <a:cxn ang="0">
                <a:pos x="144" y="286"/>
              </a:cxn>
              <a:cxn ang="0">
                <a:pos x="185" y="281"/>
              </a:cxn>
              <a:cxn ang="0">
                <a:pos x="223" y="263"/>
              </a:cxn>
              <a:cxn ang="0">
                <a:pos x="254" y="235"/>
              </a:cxn>
              <a:cxn ang="0">
                <a:pos x="276" y="199"/>
              </a:cxn>
              <a:cxn ang="0">
                <a:pos x="285" y="157"/>
              </a:cxn>
              <a:cxn ang="0">
                <a:pos x="285" y="128"/>
              </a:cxn>
              <a:cxn ang="0">
                <a:pos x="276" y="89"/>
              </a:cxn>
              <a:cxn ang="0">
                <a:pos x="254" y="52"/>
              </a:cxn>
              <a:cxn ang="0">
                <a:pos x="223" y="25"/>
              </a:cxn>
              <a:cxn ang="0">
                <a:pos x="185" y="7"/>
              </a:cxn>
              <a:cxn ang="0">
                <a:pos x="144" y="0"/>
              </a:cxn>
              <a:cxn ang="0">
                <a:pos x="144" y="252"/>
              </a:cxn>
              <a:cxn ang="0">
                <a:pos x="102" y="243"/>
              </a:cxn>
              <a:cxn ang="0">
                <a:pos x="55" y="203"/>
              </a:cxn>
              <a:cxn ang="0">
                <a:pos x="37" y="154"/>
              </a:cxn>
              <a:cxn ang="0">
                <a:pos x="37" y="132"/>
              </a:cxn>
              <a:cxn ang="0">
                <a:pos x="55" y="83"/>
              </a:cxn>
              <a:cxn ang="0">
                <a:pos x="102" y="45"/>
              </a:cxn>
              <a:cxn ang="0">
                <a:pos x="144" y="36"/>
              </a:cxn>
              <a:cxn ang="0">
                <a:pos x="165" y="38"/>
              </a:cxn>
              <a:cxn ang="0">
                <a:pos x="220" y="67"/>
              </a:cxn>
              <a:cxn ang="0">
                <a:pos x="249" y="121"/>
              </a:cxn>
              <a:cxn ang="0">
                <a:pos x="251" y="143"/>
              </a:cxn>
              <a:cxn ang="0">
                <a:pos x="241" y="185"/>
              </a:cxn>
              <a:cxn ang="0">
                <a:pos x="203" y="232"/>
              </a:cxn>
              <a:cxn ang="0">
                <a:pos x="154" y="250"/>
              </a:cxn>
              <a:cxn ang="0">
                <a:pos x="232" y="143"/>
              </a:cxn>
              <a:cxn ang="0">
                <a:pos x="227" y="156"/>
              </a:cxn>
              <a:cxn ang="0">
                <a:pos x="144" y="161"/>
              </a:cxn>
              <a:cxn ang="0">
                <a:pos x="131" y="156"/>
              </a:cxn>
              <a:cxn ang="0">
                <a:pos x="125" y="72"/>
              </a:cxn>
              <a:cxn ang="0">
                <a:pos x="131" y="60"/>
              </a:cxn>
              <a:cxn ang="0">
                <a:pos x="144" y="54"/>
              </a:cxn>
              <a:cxn ang="0">
                <a:pos x="160" y="65"/>
              </a:cxn>
              <a:cxn ang="0">
                <a:pos x="214" y="125"/>
              </a:cxn>
              <a:cxn ang="0">
                <a:pos x="227" y="130"/>
              </a:cxn>
              <a:cxn ang="0">
                <a:pos x="232" y="143"/>
              </a:cxn>
            </a:cxnLst>
            <a:rect l="0" t="0" r="r" b="b"/>
            <a:pathLst>
              <a:path w="287" h="286">
                <a:moveTo>
                  <a:pt x="144" y="0"/>
                </a:moveTo>
                <a:lnTo>
                  <a:pt x="144" y="0"/>
                </a:lnTo>
                <a:lnTo>
                  <a:pt x="129" y="1"/>
                </a:lnTo>
                <a:lnTo>
                  <a:pt x="115" y="3"/>
                </a:lnTo>
                <a:lnTo>
                  <a:pt x="100" y="7"/>
                </a:lnTo>
                <a:lnTo>
                  <a:pt x="87" y="12"/>
                </a:lnTo>
                <a:lnTo>
                  <a:pt x="75" y="18"/>
                </a:lnTo>
                <a:lnTo>
                  <a:pt x="64" y="25"/>
                </a:lnTo>
                <a:lnTo>
                  <a:pt x="53" y="32"/>
                </a:lnTo>
                <a:lnTo>
                  <a:pt x="42" y="43"/>
                </a:lnTo>
                <a:lnTo>
                  <a:pt x="33" y="52"/>
                </a:lnTo>
                <a:lnTo>
                  <a:pt x="26" y="63"/>
                </a:lnTo>
                <a:lnTo>
                  <a:pt x="19" y="76"/>
                </a:lnTo>
                <a:lnTo>
                  <a:pt x="11" y="89"/>
                </a:lnTo>
                <a:lnTo>
                  <a:pt x="8" y="101"/>
                </a:lnTo>
                <a:lnTo>
                  <a:pt x="4" y="114"/>
                </a:lnTo>
                <a:lnTo>
                  <a:pt x="0" y="128"/>
                </a:lnTo>
                <a:lnTo>
                  <a:pt x="0" y="143"/>
                </a:lnTo>
                <a:lnTo>
                  <a:pt x="0" y="143"/>
                </a:lnTo>
                <a:lnTo>
                  <a:pt x="0" y="157"/>
                </a:lnTo>
                <a:lnTo>
                  <a:pt x="4" y="172"/>
                </a:lnTo>
                <a:lnTo>
                  <a:pt x="8" y="186"/>
                </a:lnTo>
                <a:lnTo>
                  <a:pt x="11" y="199"/>
                </a:lnTo>
                <a:lnTo>
                  <a:pt x="19" y="212"/>
                </a:lnTo>
                <a:lnTo>
                  <a:pt x="26" y="223"/>
                </a:lnTo>
                <a:lnTo>
                  <a:pt x="33" y="235"/>
                </a:lnTo>
                <a:lnTo>
                  <a:pt x="42" y="244"/>
                </a:lnTo>
                <a:lnTo>
                  <a:pt x="53" y="253"/>
                </a:lnTo>
                <a:lnTo>
                  <a:pt x="64" y="263"/>
                </a:lnTo>
                <a:lnTo>
                  <a:pt x="75" y="270"/>
                </a:lnTo>
                <a:lnTo>
                  <a:pt x="87" y="275"/>
                </a:lnTo>
                <a:lnTo>
                  <a:pt x="100" y="281"/>
                </a:lnTo>
                <a:lnTo>
                  <a:pt x="115" y="284"/>
                </a:lnTo>
                <a:lnTo>
                  <a:pt x="129" y="286"/>
                </a:lnTo>
                <a:lnTo>
                  <a:pt x="144" y="286"/>
                </a:lnTo>
                <a:lnTo>
                  <a:pt x="144" y="286"/>
                </a:lnTo>
                <a:lnTo>
                  <a:pt x="158" y="286"/>
                </a:lnTo>
                <a:lnTo>
                  <a:pt x="173" y="284"/>
                </a:lnTo>
                <a:lnTo>
                  <a:pt x="185" y="281"/>
                </a:lnTo>
                <a:lnTo>
                  <a:pt x="200" y="275"/>
                </a:lnTo>
                <a:lnTo>
                  <a:pt x="212" y="270"/>
                </a:lnTo>
                <a:lnTo>
                  <a:pt x="223" y="263"/>
                </a:lnTo>
                <a:lnTo>
                  <a:pt x="234" y="253"/>
                </a:lnTo>
                <a:lnTo>
                  <a:pt x="245" y="244"/>
                </a:lnTo>
                <a:lnTo>
                  <a:pt x="254" y="235"/>
                </a:lnTo>
                <a:lnTo>
                  <a:pt x="261" y="223"/>
                </a:lnTo>
                <a:lnTo>
                  <a:pt x="269" y="212"/>
                </a:lnTo>
                <a:lnTo>
                  <a:pt x="276" y="199"/>
                </a:lnTo>
                <a:lnTo>
                  <a:pt x="280" y="186"/>
                </a:lnTo>
                <a:lnTo>
                  <a:pt x="283" y="172"/>
                </a:lnTo>
                <a:lnTo>
                  <a:pt x="285" y="157"/>
                </a:lnTo>
                <a:lnTo>
                  <a:pt x="287" y="143"/>
                </a:lnTo>
                <a:lnTo>
                  <a:pt x="287" y="143"/>
                </a:lnTo>
                <a:lnTo>
                  <a:pt x="285" y="128"/>
                </a:lnTo>
                <a:lnTo>
                  <a:pt x="283" y="114"/>
                </a:lnTo>
                <a:lnTo>
                  <a:pt x="280" y="101"/>
                </a:lnTo>
                <a:lnTo>
                  <a:pt x="276" y="89"/>
                </a:lnTo>
                <a:lnTo>
                  <a:pt x="269" y="76"/>
                </a:lnTo>
                <a:lnTo>
                  <a:pt x="261" y="63"/>
                </a:lnTo>
                <a:lnTo>
                  <a:pt x="254" y="52"/>
                </a:lnTo>
                <a:lnTo>
                  <a:pt x="245" y="43"/>
                </a:lnTo>
                <a:lnTo>
                  <a:pt x="234" y="32"/>
                </a:lnTo>
                <a:lnTo>
                  <a:pt x="223" y="25"/>
                </a:lnTo>
                <a:lnTo>
                  <a:pt x="212" y="18"/>
                </a:lnTo>
                <a:lnTo>
                  <a:pt x="200" y="12"/>
                </a:lnTo>
                <a:lnTo>
                  <a:pt x="185" y="7"/>
                </a:lnTo>
                <a:lnTo>
                  <a:pt x="173" y="3"/>
                </a:lnTo>
                <a:lnTo>
                  <a:pt x="158" y="1"/>
                </a:lnTo>
                <a:lnTo>
                  <a:pt x="144" y="0"/>
                </a:lnTo>
                <a:lnTo>
                  <a:pt x="144" y="0"/>
                </a:lnTo>
                <a:close/>
                <a:moveTo>
                  <a:pt x="144" y="252"/>
                </a:moveTo>
                <a:lnTo>
                  <a:pt x="144" y="252"/>
                </a:lnTo>
                <a:lnTo>
                  <a:pt x="133" y="250"/>
                </a:lnTo>
                <a:lnTo>
                  <a:pt x="122" y="248"/>
                </a:lnTo>
                <a:lnTo>
                  <a:pt x="102" y="243"/>
                </a:lnTo>
                <a:lnTo>
                  <a:pt x="84" y="232"/>
                </a:lnTo>
                <a:lnTo>
                  <a:pt x="67" y="219"/>
                </a:lnTo>
                <a:lnTo>
                  <a:pt x="55" y="203"/>
                </a:lnTo>
                <a:lnTo>
                  <a:pt x="44" y="185"/>
                </a:lnTo>
                <a:lnTo>
                  <a:pt x="38" y="165"/>
                </a:lnTo>
                <a:lnTo>
                  <a:pt x="37" y="154"/>
                </a:lnTo>
                <a:lnTo>
                  <a:pt x="37" y="143"/>
                </a:lnTo>
                <a:lnTo>
                  <a:pt x="37" y="143"/>
                </a:lnTo>
                <a:lnTo>
                  <a:pt x="37" y="132"/>
                </a:lnTo>
                <a:lnTo>
                  <a:pt x="38" y="121"/>
                </a:lnTo>
                <a:lnTo>
                  <a:pt x="44" y="101"/>
                </a:lnTo>
                <a:lnTo>
                  <a:pt x="55" y="83"/>
                </a:lnTo>
                <a:lnTo>
                  <a:pt x="67" y="67"/>
                </a:lnTo>
                <a:lnTo>
                  <a:pt x="84" y="54"/>
                </a:lnTo>
                <a:lnTo>
                  <a:pt x="102" y="45"/>
                </a:lnTo>
                <a:lnTo>
                  <a:pt x="122" y="38"/>
                </a:lnTo>
                <a:lnTo>
                  <a:pt x="133" y="36"/>
                </a:lnTo>
                <a:lnTo>
                  <a:pt x="144" y="36"/>
                </a:lnTo>
                <a:lnTo>
                  <a:pt x="144" y="36"/>
                </a:lnTo>
                <a:lnTo>
                  <a:pt x="154" y="36"/>
                </a:lnTo>
                <a:lnTo>
                  <a:pt x="165" y="38"/>
                </a:lnTo>
                <a:lnTo>
                  <a:pt x="185" y="45"/>
                </a:lnTo>
                <a:lnTo>
                  <a:pt x="203" y="54"/>
                </a:lnTo>
                <a:lnTo>
                  <a:pt x="220" y="67"/>
                </a:lnTo>
                <a:lnTo>
                  <a:pt x="232" y="83"/>
                </a:lnTo>
                <a:lnTo>
                  <a:pt x="241" y="101"/>
                </a:lnTo>
                <a:lnTo>
                  <a:pt x="249" y="121"/>
                </a:lnTo>
                <a:lnTo>
                  <a:pt x="251" y="132"/>
                </a:lnTo>
                <a:lnTo>
                  <a:pt x="251" y="143"/>
                </a:lnTo>
                <a:lnTo>
                  <a:pt x="251" y="143"/>
                </a:lnTo>
                <a:lnTo>
                  <a:pt x="251" y="154"/>
                </a:lnTo>
                <a:lnTo>
                  <a:pt x="249" y="165"/>
                </a:lnTo>
                <a:lnTo>
                  <a:pt x="241" y="185"/>
                </a:lnTo>
                <a:lnTo>
                  <a:pt x="232" y="203"/>
                </a:lnTo>
                <a:lnTo>
                  <a:pt x="220" y="219"/>
                </a:lnTo>
                <a:lnTo>
                  <a:pt x="203" y="232"/>
                </a:lnTo>
                <a:lnTo>
                  <a:pt x="185" y="243"/>
                </a:lnTo>
                <a:lnTo>
                  <a:pt x="165" y="248"/>
                </a:lnTo>
                <a:lnTo>
                  <a:pt x="154" y="250"/>
                </a:lnTo>
                <a:lnTo>
                  <a:pt x="144" y="252"/>
                </a:lnTo>
                <a:lnTo>
                  <a:pt x="144" y="252"/>
                </a:lnTo>
                <a:close/>
                <a:moveTo>
                  <a:pt x="232" y="143"/>
                </a:moveTo>
                <a:lnTo>
                  <a:pt x="232" y="143"/>
                </a:lnTo>
                <a:lnTo>
                  <a:pt x="231" y="150"/>
                </a:lnTo>
                <a:lnTo>
                  <a:pt x="227" y="156"/>
                </a:lnTo>
                <a:lnTo>
                  <a:pt x="222" y="159"/>
                </a:lnTo>
                <a:lnTo>
                  <a:pt x="214" y="161"/>
                </a:lnTo>
                <a:lnTo>
                  <a:pt x="144" y="161"/>
                </a:lnTo>
                <a:lnTo>
                  <a:pt x="144" y="161"/>
                </a:lnTo>
                <a:lnTo>
                  <a:pt x="136" y="159"/>
                </a:lnTo>
                <a:lnTo>
                  <a:pt x="131" y="156"/>
                </a:lnTo>
                <a:lnTo>
                  <a:pt x="127" y="150"/>
                </a:lnTo>
                <a:lnTo>
                  <a:pt x="125" y="143"/>
                </a:lnTo>
                <a:lnTo>
                  <a:pt x="125" y="72"/>
                </a:lnTo>
                <a:lnTo>
                  <a:pt x="125" y="72"/>
                </a:lnTo>
                <a:lnTo>
                  <a:pt x="127" y="65"/>
                </a:lnTo>
                <a:lnTo>
                  <a:pt x="131" y="60"/>
                </a:lnTo>
                <a:lnTo>
                  <a:pt x="136" y="56"/>
                </a:lnTo>
                <a:lnTo>
                  <a:pt x="144" y="54"/>
                </a:lnTo>
                <a:lnTo>
                  <a:pt x="144" y="54"/>
                </a:lnTo>
                <a:lnTo>
                  <a:pt x="151" y="56"/>
                </a:lnTo>
                <a:lnTo>
                  <a:pt x="156" y="60"/>
                </a:lnTo>
                <a:lnTo>
                  <a:pt x="160" y="65"/>
                </a:lnTo>
                <a:lnTo>
                  <a:pt x="162" y="72"/>
                </a:lnTo>
                <a:lnTo>
                  <a:pt x="162" y="125"/>
                </a:lnTo>
                <a:lnTo>
                  <a:pt x="214" y="125"/>
                </a:lnTo>
                <a:lnTo>
                  <a:pt x="214" y="125"/>
                </a:lnTo>
                <a:lnTo>
                  <a:pt x="222" y="127"/>
                </a:lnTo>
                <a:lnTo>
                  <a:pt x="227" y="130"/>
                </a:lnTo>
                <a:lnTo>
                  <a:pt x="231" y="136"/>
                </a:lnTo>
                <a:lnTo>
                  <a:pt x="232" y="143"/>
                </a:lnTo>
                <a:lnTo>
                  <a:pt x="232" y="1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60" tIns="81280" rIns="162560" bIns="81280"/>
          <a:p>
            <a:pPr defTabSz="1219200">
              <a:defRPr/>
            </a:pPr>
            <a:endParaRPr lang="en-US" sz="426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24610" y="3070860"/>
            <a:ext cx="2159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曹老师组织老师们进行集中讨论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8100000">
            <a:off x="667940" y="647627"/>
            <a:ext cx="325120" cy="3251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8100000">
            <a:off x="792636" y="641049"/>
            <a:ext cx="325120" cy="3251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Rectangle 15"/>
          <p:cNvSpPr/>
          <p:nvPr/>
        </p:nvSpPr>
        <p:spPr>
          <a:xfrm>
            <a:off x="1177737" y="2108511"/>
            <a:ext cx="2452505" cy="334521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42"/>
          <p:cNvSpPr/>
          <p:nvPr/>
        </p:nvSpPr>
        <p:spPr>
          <a:xfrm>
            <a:off x="1656383" y="1901548"/>
            <a:ext cx="1495211" cy="207809"/>
          </a:xfrm>
          <a:prstGeom prst="trapezoid">
            <a:avLst>
              <a:gd name="adj" fmla="val 67927"/>
            </a:avLst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TextBox 42"/>
          <p:cNvSpPr/>
          <p:nvPr/>
        </p:nvSpPr>
        <p:spPr>
          <a:xfrm rot="5400000">
            <a:off x="1907357" y="1789114"/>
            <a:ext cx="993265" cy="1216443"/>
          </a:xfrm>
          <a:prstGeom prst="homePlate">
            <a:avLst>
              <a:gd name="adj" fmla="val 31720"/>
            </a:avLst>
          </a:prstGeom>
          <a:solidFill>
            <a:schemeClr val="accent1">
              <a:lumMod val="10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 defTabSz="914400">
              <a:defRPr/>
            </a:pPr>
            <a:endParaRPr lang="en-US" sz="319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Freeform 59"/>
          <p:cNvSpPr>
            <a:spLocks noEditPoints="1"/>
          </p:cNvSpPr>
          <p:nvPr/>
        </p:nvSpPr>
        <p:spPr bwMode="auto">
          <a:xfrm>
            <a:off x="2149496" y="2099725"/>
            <a:ext cx="480227" cy="480228"/>
          </a:xfrm>
          <a:custGeom>
            <a:avLst/>
            <a:gdLst/>
            <a:ahLst/>
            <a:cxnLst>
              <a:cxn ang="0">
                <a:pos x="129" y="1"/>
              </a:cxn>
              <a:cxn ang="0">
                <a:pos x="87" y="12"/>
              </a:cxn>
              <a:cxn ang="0">
                <a:pos x="53" y="32"/>
              </a:cxn>
              <a:cxn ang="0">
                <a:pos x="26" y="63"/>
              </a:cxn>
              <a:cxn ang="0">
                <a:pos x="8" y="101"/>
              </a:cxn>
              <a:cxn ang="0">
                <a:pos x="0" y="143"/>
              </a:cxn>
              <a:cxn ang="0">
                <a:pos x="4" y="172"/>
              </a:cxn>
              <a:cxn ang="0">
                <a:pos x="19" y="212"/>
              </a:cxn>
              <a:cxn ang="0">
                <a:pos x="42" y="244"/>
              </a:cxn>
              <a:cxn ang="0">
                <a:pos x="75" y="270"/>
              </a:cxn>
              <a:cxn ang="0">
                <a:pos x="115" y="284"/>
              </a:cxn>
              <a:cxn ang="0">
                <a:pos x="144" y="286"/>
              </a:cxn>
              <a:cxn ang="0">
                <a:pos x="185" y="281"/>
              </a:cxn>
              <a:cxn ang="0">
                <a:pos x="223" y="263"/>
              </a:cxn>
              <a:cxn ang="0">
                <a:pos x="254" y="235"/>
              </a:cxn>
              <a:cxn ang="0">
                <a:pos x="276" y="199"/>
              </a:cxn>
              <a:cxn ang="0">
                <a:pos x="285" y="157"/>
              </a:cxn>
              <a:cxn ang="0">
                <a:pos x="285" y="128"/>
              </a:cxn>
              <a:cxn ang="0">
                <a:pos x="276" y="89"/>
              </a:cxn>
              <a:cxn ang="0">
                <a:pos x="254" y="52"/>
              </a:cxn>
              <a:cxn ang="0">
                <a:pos x="223" y="25"/>
              </a:cxn>
              <a:cxn ang="0">
                <a:pos x="185" y="7"/>
              </a:cxn>
              <a:cxn ang="0">
                <a:pos x="144" y="0"/>
              </a:cxn>
              <a:cxn ang="0">
                <a:pos x="144" y="252"/>
              </a:cxn>
              <a:cxn ang="0">
                <a:pos x="102" y="243"/>
              </a:cxn>
              <a:cxn ang="0">
                <a:pos x="55" y="203"/>
              </a:cxn>
              <a:cxn ang="0">
                <a:pos x="37" y="154"/>
              </a:cxn>
              <a:cxn ang="0">
                <a:pos x="37" y="132"/>
              </a:cxn>
              <a:cxn ang="0">
                <a:pos x="55" y="83"/>
              </a:cxn>
              <a:cxn ang="0">
                <a:pos x="102" y="45"/>
              </a:cxn>
              <a:cxn ang="0">
                <a:pos x="144" y="36"/>
              </a:cxn>
              <a:cxn ang="0">
                <a:pos x="165" y="38"/>
              </a:cxn>
              <a:cxn ang="0">
                <a:pos x="220" y="67"/>
              </a:cxn>
              <a:cxn ang="0">
                <a:pos x="249" y="121"/>
              </a:cxn>
              <a:cxn ang="0">
                <a:pos x="251" y="143"/>
              </a:cxn>
              <a:cxn ang="0">
                <a:pos x="241" y="185"/>
              </a:cxn>
              <a:cxn ang="0">
                <a:pos x="203" y="232"/>
              </a:cxn>
              <a:cxn ang="0">
                <a:pos x="154" y="250"/>
              </a:cxn>
              <a:cxn ang="0">
                <a:pos x="232" y="143"/>
              </a:cxn>
              <a:cxn ang="0">
                <a:pos x="227" y="156"/>
              </a:cxn>
              <a:cxn ang="0">
                <a:pos x="144" y="161"/>
              </a:cxn>
              <a:cxn ang="0">
                <a:pos x="131" y="156"/>
              </a:cxn>
              <a:cxn ang="0">
                <a:pos x="125" y="72"/>
              </a:cxn>
              <a:cxn ang="0">
                <a:pos x="131" y="60"/>
              </a:cxn>
              <a:cxn ang="0">
                <a:pos x="144" y="54"/>
              </a:cxn>
              <a:cxn ang="0">
                <a:pos x="160" y="65"/>
              </a:cxn>
              <a:cxn ang="0">
                <a:pos x="214" y="125"/>
              </a:cxn>
              <a:cxn ang="0">
                <a:pos x="227" y="130"/>
              </a:cxn>
              <a:cxn ang="0">
                <a:pos x="232" y="143"/>
              </a:cxn>
            </a:cxnLst>
            <a:rect l="0" t="0" r="r" b="b"/>
            <a:pathLst>
              <a:path w="287" h="286">
                <a:moveTo>
                  <a:pt x="144" y="0"/>
                </a:moveTo>
                <a:lnTo>
                  <a:pt x="144" y="0"/>
                </a:lnTo>
                <a:lnTo>
                  <a:pt x="129" y="1"/>
                </a:lnTo>
                <a:lnTo>
                  <a:pt x="115" y="3"/>
                </a:lnTo>
                <a:lnTo>
                  <a:pt x="100" y="7"/>
                </a:lnTo>
                <a:lnTo>
                  <a:pt x="87" y="12"/>
                </a:lnTo>
                <a:lnTo>
                  <a:pt x="75" y="18"/>
                </a:lnTo>
                <a:lnTo>
                  <a:pt x="64" y="25"/>
                </a:lnTo>
                <a:lnTo>
                  <a:pt x="53" y="32"/>
                </a:lnTo>
                <a:lnTo>
                  <a:pt x="42" y="43"/>
                </a:lnTo>
                <a:lnTo>
                  <a:pt x="33" y="52"/>
                </a:lnTo>
                <a:lnTo>
                  <a:pt x="26" y="63"/>
                </a:lnTo>
                <a:lnTo>
                  <a:pt x="19" y="76"/>
                </a:lnTo>
                <a:lnTo>
                  <a:pt x="11" y="89"/>
                </a:lnTo>
                <a:lnTo>
                  <a:pt x="8" y="101"/>
                </a:lnTo>
                <a:lnTo>
                  <a:pt x="4" y="114"/>
                </a:lnTo>
                <a:lnTo>
                  <a:pt x="0" y="128"/>
                </a:lnTo>
                <a:lnTo>
                  <a:pt x="0" y="143"/>
                </a:lnTo>
                <a:lnTo>
                  <a:pt x="0" y="143"/>
                </a:lnTo>
                <a:lnTo>
                  <a:pt x="0" y="157"/>
                </a:lnTo>
                <a:lnTo>
                  <a:pt x="4" y="172"/>
                </a:lnTo>
                <a:lnTo>
                  <a:pt x="8" y="186"/>
                </a:lnTo>
                <a:lnTo>
                  <a:pt x="11" y="199"/>
                </a:lnTo>
                <a:lnTo>
                  <a:pt x="19" y="212"/>
                </a:lnTo>
                <a:lnTo>
                  <a:pt x="26" y="223"/>
                </a:lnTo>
                <a:lnTo>
                  <a:pt x="33" y="235"/>
                </a:lnTo>
                <a:lnTo>
                  <a:pt x="42" y="244"/>
                </a:lnTo>
                <a:lnTo>
                  <a:pt x="53" y="253"/>
                </a:lnTo>
                <a:lnTo>
                  <a:pt x="64" y="263"/>
                </a:lnTo>
                <a:lnTo>
                  <a:pt x="75" y="270"/>
                </a:lnTo>
                <a:lnTo>
                  <a:pt x="87" y="275"/>
                </a:lnTo>
                <a:lnTo>
                  <a:pt x="100" y="281"/>
                </a:lnTo>
                <a:lnTo>
                  <a:pt x="115" y="284"/>
                </a:lnTo>
                <a:lnTo>
                  <a:pt x="129" y="286"/>
                </a:lnTo>
                <a:lnTo>
                  <a:pt x="144" y="286"/>
                </a:lnTo>
                <a:lnTo>
                  <a:pt x="144" y="286"/>
                </a:lnTo>
                <a:lnTo>
                  <a:pt x="158" y="286"/>
                </a:lnTo>
                <a:lnTo>
                  <a:pt x="173" y="284"/>
                </a:lnTo>
                <a:lnTo>
                  <a:pt x="185" y="281"/>
                </a:lnTo>
                <a:lnTo>
                  <a:pt x="200" y="275"/>
                </a:lnTo>
                <a:lnTo>
                  <a:pt x="212" y="270"/>
                </a:lnTo>
                <a:lnTo>
                  <a:pt x="223" y="263"/>
                </a:lnTo>
                <a:lnTo>
                  <a:pt x="234" y="253"/>
                </a:lnTo>
                <a:lnTo>
                  <a:pt x="245" y="244"/>
                </a:lnTo>
                <a:lnTo>
                  <a:pt x="254" y="235"/>
                </a:lnTo>
                <a:lnTo>
                  <a:pt x="261" y="223"/>
                </a:lnTo>
                <a:lnTo>
                  <a:pt x="269" y="212"/>
                </a:lnTo>
                <a:lnTo>
                  <a:pt x="276" y="199"/>
                </a:lnTo>
                <a:lnTo>
                  <a:pt x="280" y="186"/>
                </a:lnTo>
                <a:lnTo>
                  <a:pt x="283" y="172"/>
                </a:lnTo>
                <a:lnTo>
                  <a:pt x="285" y="157"/>
                </a:lnTo>
                <a:lnTo>
                  <a:pt x="287" y="143"/>
                </a:lnTo>
                <a:lnTo>
                  <a:pt x="287" y="143"/>
                </a:lnTo>
                <a:lnTo>
                  <a:pt x="285" y="128"/>
                </a:lnTo>
                <a:lnTo>
                  <a:pt x="283" y="114"/>
                </a:lnTo>
                <a:lnTo>
                  <a:pt x="280" y="101"/>
                </a:lnTo>
                <a:lnTo>
                  <a:pt x="276" y="89"/>
                </a:lnTo>
                <a:lnTo>
                  <a:pt x="269" y="76"/>
                </a:lnTo>
                <a:lnTo>
                  <a:pt x="261" y="63"/>
                </a:lnTo>
                <a:lnTo>
                  <a:pt x="254" y="52"/>
                </a:lnTo>
                <a:lnTo>
                  <a:pt x="245" y="43"/>
                </a:lnTo>
                <a:lnTo>
                  <a:pt x="234" y="32"/>
                </a:lnTo>
                <a:lnTo>
                  <a:pt x="223" y="25"/>
                </a:lnTo>
                <a:lnTo>
                  <a:pt x="212" y="18"/>
                </a:lnTo>
                <a:lnTo>
                  <a:pt x="200" y="12"/>
                </a:lnTo>
                <a:lnTo>
                  <a:pt x="185" y="7"/>
                </a:lnTo>
                <a:lnTo>
                  <a:pt x="173" y="3"/>
                </a:lnTo>
                <a:lnTo>
                  <a:pt x="158" y="1"/>
                </a:lnTo>
                <a:lnTo>
                  <a:pt x="144" y="0"/>
                </a:lnTo>
                <a:lnTo>
                  <a:pt x="144" y="0"/>
                </a:lnTo>
                <a:close/>
                <a:moveTo>
                  <a:pt x="144" y="252"/>
                </a:moveTo>
                <a:lnTo>
                  <a:pt x="144" y="252"/>
                </a:lnTo>
                <a:lnTo>
                  <a:pt x="133" y="250"/>
                </a:lnTo>
                <a:lnTo>
                  <a:pt x="122" y="248"/>
                </a:lnTo>
                <a:lnTo>
                  <a:pt x="102" y="243"/>
                </a:lnTo>
                <a:lnTo>
                  <a:pt x="84" y="232"/>
                </a:lnTo>
                <a:lnTo>
                  <a:pt x="67" y="219"/>
                </a:lnTo>
                <a:lnTo>
                  <a:pt x="55" y="203"/>
                </a:lnTo>
                <a:lnTo>
                  <a:pt x="44" y="185"/>
                </a:lnTo>
                <a:lnTo>
                  <a:pt x="38" y="165"/>
                </a:lnTo>
                <a:lnTo>
                  <a:pt x="37" y="154"/>
                </a:lnTo>
                <a:lnTo>
                  <a:pt x="37" y="143"/>
                </a:lnTo>
                <a:lnTo>
                  <a:pt x="37" y="143"/>
                </a:lnTo>
                <a:lnTo>
                  <a:pt x="37" y="132"/>
                </a:lnTo>
                <a:lnTo>
                  <a:pt x="38" y="121"/>
                </a:lnTo>
                <a:lnTo>
                  <a:pt x="44" y="101"/>
                </a:lnTo>
                <a:lnTo>
                  <a:pt x="55" y="83"/>
                </a:lnTo>
                <a:lnTo>
                  <a:pt x="67" y="67"/>
                </a:lnTo>
                <a:lnTo>
                  <a:pt x="84" y="54"/>
                </a:lnTo>
                <a:lnTo>
                  <a:pt x="102" y="45"/>
                </a:lnTo>
                <a:lnTo>
                  <a:pt x="122" y="38"/>
                </a:lnTo>
                <a:lnTo>
                  <a:pt x="133" y="36"/>
                </a:lnTo>
                <a:lnTo>
                  <a:pt x="144" y="36"/>
                </a:lnTo>
                <a:lnTo>
                  <a:pt x="144" y="36"/>
                </a:lnTo>
                <a:lnTo>
                  <a:pt x="154" y="36"/>
                </a:lnTo>
                <a:lnTo>
                  <a:pt x="165" y="38"/>
                </a:lnTo>
                <a:lnTo>
                  <a:pt x="185" y="45"/>
                </a:lnTo>
                <a:lnTo>
                  <a:pt x="203" y="54"/>
                </a:lnTo>
                <a:lnTo>
                  <a:pt x="220" y="67"/>
                </a:lnTo>
                <a:lnTo>
                  <a:pt x="232" y="83"/>
                </a:lnTo>
                <a:lnTo>
                  <a:pt x="241" y="101"/>
                </a:lnTo>
                <a:lnTo>
                  <a:pt x="249" y="121"/>
                </a:lnTo>
                <a:lnTo>
                  <a:pt x="251" y="132"/>
                </a:lnTo>
                <a:lnTo>
                  <a:pt x="251" y="143"/>
                </a:lnTo>
                <a:lnTo>
                  <a:pt x="251" y="143"/>
                </a:lnTo>
                <a:lnTo>
                  <a:pt x="251" y="154"/>
                </a:lnTo>
                <a:lnTo>
                  <a:pt x="249" y="165"/>
                </a:lnTo>
                <a:lnTo>
                  <a:pt x="241" y="185"/>
                </a:lnTo>
                <a:lnTo>
                  <a:pt x="232" y="203"/>
                </a:lnTo>
                <a:lnTo>
                  <a:pt x="220" y="219"/>
                </a:lnTo>
                <a:lnTo>
                  <a:pt x="203" y="232"/>
                </a:lnTo>
                <a:lnTo>
                  <a:pt x="185" y="243"/>
                </a:lnTo>
                <a:lnTo>
                  <a:pt x="165" y="248"/>
                </a:lnTo>
                <a:lnTo>
                  <a:pt x="154" y="250"/>
                </a:lnTo>
                <a:lnTo>
                  <a:pt x="144" y="252"/>
                </a:lnTo>
                <a:lnTo>
                  <a:pt x="144" y="252"/>
                </a:lnTo>
                <a:close/>
                <a:moveTo>
                  <a:pt x="232" y="143"/>
                </a:moveTo>
                <a:lnTo>
                  <a:pt x="232" y="143"/>
                </a:lnTo>
                <a:lnTo>
                  <a:pt x="231" y="150"/>
                </a:lnTo>
                <a:lnTo>
                  <a:pt x="227" y="156"/>
                </a:lnTo>
                <a:lnTo>
                  <a:pt x="222" y="159"/>
                </a:lnTo>
                <a:lnTo>
                  <a:pt x="214" y="161"/>
                </a:lnTo>
                <a:lnTo>
                  <a:pt x="144" y="161"/>
                </a:lnTo>
                <a:lnTo>
                  <a:pt x="144" y="161"/>
                </a:lnTo>
                <a:lnTo>
                  <a:pt x="136" y="159"/>
                </a:lnTo>
                <a:lnTo>
                  <a:pt x="131" y="156"/>
                </a:lnTo>
                <a:lnTo>
                  <a:pt x="127" y="150"/>
                </a:lnTo>
                <a:lnTo>
                  <a:pt x="125" y="143"/>
                </a:lnTo>
                <a:lnTo>
                  <a:pt x="125" y="72"/>
                </a:lnTo>
                <a:lnTo>
                  <a:pt x="125" y="72"/>
                </a:lnTo>
                <a:lnTo>
                  <a:pt x="127" y="65"/>
                </a:lnTo>
                <a:lnTo>
                  <a:pt x="131" y="60"/>
                </a:lnTo>
                <a:lnTo>
                  <a:pt x="136" y="56"/>
                </a:lnTo>
                <a:lnTo>
                  <a:pt x="144" y="54"/>
                </a:lnTo>
                <a:lnTo>
                  <a:pt x="144" y="54"/>
                </a:lnTo>
                <a:lnTo>
                  <a:pt x="151" y="56"/>
                </a:lnTo>
                <a:lnTo>
                  <a:pt x="156" y="60"/>
                </a:lnTo>
                <a:lnTo>
                  <a:pt x="160" y="65"/>
                </a:lnTo>
                <a:lnTo>
                  <a:pt x="162" y="72"/>
                </a:lnTo>
                <a:lnTo>
                  <a:pt x="162" y="125"/>
                </a:lnTo>
                <a:lnTo>
                  <a:pt x="214" y="125"/>
                </a:lnTo>
                <a:lnTo>
                  <a:pt x="214" y="125"/>
                </a:lnTo>
                <a:lnTo>
                  <a:pt x="222" y="127"/>
                </a:lnTo>
                <a:lnTo>
                  <a:pt x="227" y="130"/>
                </a:lnTo>
                <a:lnTo>
                  <a:pt x="231" y="136"/>
                </a:lnTo>
                <a:lnTo>
                  <a:pt x="232" y="143"/>
                </a:lnTo>
                <a:lnTo>
                  <a:pt x="232" y="1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60" tIns="81280" rIns="162560" bIns="81280"/>
          <a:p>
            <a:pPr defTabSz="1219200">
              <a:defRPr/>
            </a:pPr>
            <a:endParaRPr lang="en-US" sz="426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24610" y="3070860"/>
            <a:ext cx="2159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徐老师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组织老师们进行集中讨论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93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240" y="573405"/>
            <a:ext cx="7468235" cy="560133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93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940" y="414655"/>
            <a:ext cx="6915785" cy="5187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47785" y="3244850"/>
            <a:ext cx="2910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徐老师指导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1880,&quot;width&quot;:15840}"/>
</p:tagLst>
</file>

<file path=ppt/tags/tag2.xml><?xml version="1.0" encoding="utf-8"?>
<p:tagLst xmlns:p="http://schemas.openxmlformats.org/presentationml/2006/main">
  <p:tag name="KSO_WM_UNIT_PLACING_PICTURE_USER_VIEWPORT" val="{&quot;height&quot;:2730,&quot;width&quot;:11250}"/>
</p:tagLst>
</file>

<file path=ppt/theme/theme1.xml><?xml version="1.0" encoding="utf-8"?>
<a:theme xmlns:a="http://schemas.openxmlformats.org/drawingml/2006/main" name="Office 主题">
  <a:themeElements>
    <a:clrScheme name="自定义 67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92A9B9"/>
      </a:accent1>
      <a:accent2>
        <a:srgbClr val="A7B789"/>
      </a:accent2>
      <a:accent3>
        <a:srgbClr val="B9A489"/>
      </a:accent3>
      <a:accent4>
        <a:srgbClr val="8D6374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WPS 演示</Application>
  <PresentationFormat>宽屏</PresentationFormat>
  <Paragraphs>32</Paragraphs>
  <Slides>16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Calibri</vt:lpstr>
      <vt:lpstr>思源宋体 Heavy</vt:lpstr>
      <vt:lpstr>楷体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HL81829782</dc:creator>
  <cp:lastModifiedBy>失灵</cp:lastModifiedBy>
  <cp:revision>19</cp:revision>
  <dcterms:created xsi:type="dcterms:W3CDTF">2020-10-09T05:14:00Z</dcterms:created>
  <dcterms:modified xsi:type="dcterms:W3CDTF">2021-01-08T08:10:05Z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