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332" r:id="rId2"/>
    <p:sldId id="333" r:id="rId3"/>
    <p:sldId id="353" r:id="rId4"/>
    <p:sldId id="336" r:id="rId5"/>
    <p:sldId id="337" r:id="rId6"/>
    <p:sldId id="341" r:id="rId7"/>
    <p:sldId id="307" r:id="rId8"/>
    <p:sldId id="342" r:id="rId9"/>
    <p:sldId id="345" r:id="rId10"/>
    <p:sldId id="343" r:id="rId11"/>
    <p:sldId id="344" r:id="rId12"/>
    <p:sldId id="354" r:id="rId13"/>
    <p:sldId id="348" r:id="rId14"/>
    <p:sldId id="347" r:id="rId15"/>
    <p:sldId id="346" r:id="rId16"/>
    <p:sldId id="351" r:id="rId17"/>
    <p:sldId id="349" r:id="rId18"/>
    <p:sldId id="350" r:id="rId19"/>
    <p:sldId id="352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5B8"/>
    <a:srgbClr val="FF7B15"/>
    <a:srgbClr val="FAC116"/>
    <a:srgbClr val="D63722"/>
    <a:srgbClr val="1071BE"/>
    <a:srgbClr val="2A5E9E"/>
    <a:srgbClr val="275791"/>
    <a:srgbClr val="EBF4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7" autoAdjust="0"/>
    <p:restoredTop sz="94660"/>
  </p:normalViewPr>
  <p:slideViewPr>
    <p:cSldViewPr>
      <p:cViewPr varScale="1">
        <p:scale>
          <a:sx n="119" d="100"/>
          <a:sy n="119" d="100"/>
        </p:scale>
        <p:origin x="-1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BD59-3B78-4576-9699-F9F0F296F98B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76D35-50AD-4478-9A5C-6F545BDD8E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145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443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1912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9517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69423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9484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88857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8885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890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680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1772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3604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537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66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2774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718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59850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8691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7932891C-557F-4DAE-9C62-7A437A8E1DF4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72CD6AF2-9DFB-4C20-B9F9-A186F19BBB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73313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6876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753348" y="1686346"/>
            <a:ext cx="62340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1046714" y="1110252"/>
            <a:ext cx="221599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0" dirty="0">
                <a:latin typeface="黑体" pitchFamily="49" charset="-122"/>
                <a:ea typeface="黑体" pitchFamily="49" charset="-122"/>
              </a:rPr>
              <a:t>年度工作概述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8408808" y="4462554"/>
            <a:ext cx="739955" cy="378042"/>
          </a:xfrm>
          <a:prstGeom prst="homePlate">
            <a:avLst/>
          </a:prstGeom>
          <a:solidFill>
            <a:srgbClr val="0F97C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4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0"/>
            <a:ext cx="9144000" cy="752475"/>
          </a:xfrm>
          <a:prstGeom prst="rect">
            <a:avLst/>
          </a:prstGeom>
          <a:solidFill>
            <a:srgbClr val="0F9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1471" y="239316"/>
            <a:ext cx="1323753" cy="273844"/>
          </a:xfrm>
          <a:prstGeom prst="rect">
            <a:avLst/>
          </a:prstGeom>
          <a:solidFill>
            <a:srgbClr val="0F9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0" dirty="0">
                <a:solidFill>
                  <a:schemeClr val="bg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sz="1500" b="0" dirty="0">
                <a:solidFill>
                  <a:schemeClr val="bg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1447121" y="176877"/>
            <a:ext cx="0" cy="398721"/>
          </a:xfrm>
          <a:prstGeom prst="line">
            <a:avLst/>
          </a:prstGeom>
          <a:solidFill>
            <a:srgbClr val="0F97C7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262862849"/>
              </p:ext>
            </p:extLst>
          </p:nvPr>
        </p:nvGraphicFramePr>
        <p:xfrm>
          <a:off x="2343150" y="320675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组合 20"/>
          <p:cNvGrpSpPr/>
          <p:nvPr userDrawn="1"/>
        </p:nvGrpSpPr>
        <p:grpSpPr>
          <a:xfrm>
            <a:off x="2394624" y="330456"/>
            <a:ext cx="1199661" cy="224162"/>
            <a:chOff x="5009744" y="303631"/>
            <a:chExt cx="1599548" cy="540000"/>
          </a:xfrm>
        </p:grpSpPr>
        <p:sp>
          <p:nvSpPr>
            <p:cNvPr id="22" name="左中括号 21"/>
            <p:cNvSpPr/>
            <p:nvPr/>
          </p:nvSpPr>
          <p:spPr>
            <a:xfrm>
              <a:off x="5009744" y="303631"/>
              <a:ext cx="72000" cy="540000"/>
            </a:xfrm>
            <a:prstGeom prst="leftBracke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右中括号 22"/>
            <p:cNvSpPr/>
            <p:nvPr/>
          </p:nvSpPr>
          <p:spPr>
            <a:xfrm>
              <a:off x="6537292" y="303631"/>
              <a:ext cx="72000" cy="540000"/>
            </a:xfrm>
            <a:prstGeom prst="rightBracke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47772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51909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7215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8358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33385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62904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6561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7741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8073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A5CD-C63D-406A-9BBB-6B77D816F63E}" type="datetimeFigureOut">
              <a:rPr lang="zh-CN" altLang="en-US" smtClean="0"/>
              <a:pPr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EE14-1379-4C5D-952D-5216A638A1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984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空心弧 166">
            <a:extLst>
              <a:ext uri="{FF2B5EF4-FFF2-40B4-BE49-F238E27FC236}">
                <a16:creationId xmlns="" xmlns:a16="http://schemas.microsoft.com/office/drawing/2014/main" id="{F7DDEF22-D8FD-401A-9977-DF8732FF1DEA}"/>
              </a:ext>
            </a:extLst>
          </p:cNvPr>
          <p:cNvSpPr/>
          <p:nvPr/>
        </p:nvSpPr>
        <p:spPr>
          <a:xfrm rot="10800000">
            <a:off x="79878" y="-524594"/>
            <a:ext cx="1015652" cy="1015652"/>
          </a:xfrm>
          <a:prstGeom prst="blockArc">
            <a:avLst>
              <a:gd name="adj1" fmla="val 7710040"/>
              <a:gd name="adj2" fmla="val 3238355"/>
              <a:gd name="adj3" fmla="val 23843"/>
            </a:avLst>
          </a:prstGeom>
          <a:solidFill>
            <a:srgbClr val="FF7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169" name="组合 168">
            <a:extLst>
              <a:ext uri="{FF2B5EF4-FFF2-40B4-BE49-F238E27FC236}">
                <a16:creationId xmlns="" xmlns:a16="http://schemas.microsoft.com/office/drawing/2014/main" id="{CEFE44F1-EE0C-4487-A774-8F4896F2339A}"/>
              </a:ext>
            </a:extLst>
          </p:cNvPr>
          <p:cNvGrpSpPr/>
          <p:nvPr/>
        </p:nvGrpSpPr>
        <p:grpSpPr>
          <a:xfrm>
            <a:off x="2554547" y="-93878"/>
            <a:ext cx="1850816" cy="892077"/>
            <a:chOff x="4251325" y="175570"/>
            <a:chExt cx="2373913" cy="1144205"/>
          </a:xfrm>
        </p:grpSpPr>
        <p:sp>
          <p:nvSpPr>
            <p:cNvPr id="247" name="矩形 246">
              <a:extLst>
                <a:ext uri="{FF2B5EF4-FFF2-40B4-BE49-F238E27FC236}">
                  <a16:creationId xmlns="" xmlns:a16="http://schemas.microsoft.com/office/drawing/2014/main" id="{5AEFF23A-1B21-405E-86C2-CB6C0B326931}"/>
                </a:ext>
              </a:extLst>
            </p:cNvPr>
            <p:cNvSpPr/>
            <p:nvPr/>
          </p:nvSpPr>
          <p:spPr>
            <a:xfrm>
              <a:off x="4251325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8" name="矩形 247">
              <a:extLst>
                <a:ext uri="{FF2B5EF4-FFF2-40B4-BE49-F238E27FC236}">
                  <a16:creationId xmlns="" xmlns:a16="http://schemas.microsoft.com/office/drawing/2014/main" id="{F08D6C73-897A-4C25-A346-7540CF9D521E}"/>
                </a:ext>
              </a:extLst>
            </p:cNvPr>
            <p:cNvSpPr/>
            <p:nvPr/>
          </p:nvSpPr>
          <p:spPr>
            <a:xfrm>
              <a:off x="4576762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9" name="矩形 248">
              <a:extLst>
                <a:ext uri="{FF2B5EF4-FFF2-40B4-BE49-F238E27FC236}">
                  <a16:creationId xmlns="" xmlns:a16="http://schemas.microsoft.com/office/drawing/2014/main" id="{BC076546-97EC-4D0A-AC23-292B28E6ACEC}"/>
                </a:ext>
              </a:extLst>
            </p:cNvPr>
            <p:cNvSpPr/>
            <p:nvPr/>
          </p:nvSpPr>
          <p:spPr>
            <a:xfrm>
              <a:off x="490220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0" name="矩形 249">
              <a:extLst>
                <a:ext uri="{FF2B5EF4-FFF2-40B4-BE49-F238E27FC236}">
                  <a16:creationId xmlns="" xmlns:a16="http://schemas.microsoft.com/office/drawing/2014/main" id="{9457C6E3-20C9-409E-846E-968F0AE95667}"/>
                </a:ext>
              </a:extLst>
            </p:cNvPr>
            <p:cNvSpPr/>
            <p:nvPr/>
          </p:nvSpPr>
          <p:spPr>
            <a:xfrm>
              <a:off x="5230812" y="1755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1" name="矩形 250">
              <a:extLst>
                <a:ext uri="{FF2B5EF4-FFF2-40B4-BE49-F238E27FC236}">
                  <a16:creationId xmlns="" xmlns:a16="http://schemas.microsoft.com/office/drawing/2014/main" id="{FC5A4139-D348-422A-8BDB-D3C3AE7CF95B}"/>
                </a:ext>
              </a:extLst>
            </p:cNvPr>
            <p:cNvSpPr/>
            <p:nvPr/>
          </p:nvSpPr>
          <p:spPr>
            <a:xfrm>
              <a:off x="555625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2" name="矩形 251">
              <a:extLst>
                <a:ext uri="{FF2B5EF4-FFF2-40B4-BE49-F238E27FC236}">
                  <a16:creationId xmlns="" xmlns:a16="http://schemas.microsoft.com/office/drawing/2014/main" id="{4B7664CF-575A-4BD2-B090-447C0A5211FD}"/>
                </a:ext>
              </a:extLst>
            </p:cNvPr>
            <p:cNvSpPr/>
            <p:nvPr/>
          </p:nvSpPr>
          <p:spPr>
            <a:xfrm>
              <a:off x="5883275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3" name="矩形 252">
              <a:extLst>
                <a:ext uri="{FF2B5EF4-FFF2-40B4-BE49-F238E27FC236}">
                  <a16:creationId xmlns="" xmlns:a16="http://schemas.microsoft.com/office/drawing/2014/main" id="{E2238F11-D63D-405C-9A01-DBF837353E0D}"/>
                </a:ext>
              </a:extLst>
            </p:cNvPr>
            <p:cNvSpPr/>
            <p:nvPr/>
          </p:nvSpPr>
          <p:spPr>
            <a:xfrm>
              <a:off x="6208430" y="17652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4" name="矩形 253">
              <a:extLst>
                <a:ext uri="{FF2B5EF4-FFF2-40B4-BE49-F238E27FC236}">
                  <a16:creationId xmlns="" xmlns:a16="http://schemas.microsoft.com/office/drawing/2014/main" id="{8DEA86B5-456F-4733-A2C3-72480AB30B40}"/>
                </a:ext>
              </a:extLst>
            </p:cNvPr>
            <p:cNvSpPr/>
            <p:nvPr/>
          </p:nvSpPr>
          <p:spPr>
            <a:xfrm>
              <a:off x="6529988" y="1787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5" name="矩形 254">
              <a:extLst>
                <a:ext uri="{FF2B5EF4-FFF2-40B4-BE49-F238E27FC236}">
                  <a16:creationId xmlns="" xmlns:a16="http://schemas.microsoft.com/office/drawing/2014/main" id="{1F14ECE7-DB37-465A-987D-4A957520F9F9}"/>
                </a:ext>
              </a:extLst>
            </p:cNvPr>
            <p:cNvSpPr/>
            <p:nvPr/>
          </p:nvSpPr>
          <p:spPr>
            <a:xfrm>
              <a:off x="4251325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6" name="矩形 255">
              <a:extLst>
                <a:ext uri="{FF2B5EF4-FFF2-40B4-BE49-F238E27FC236}">
                  <a16:creationId xmlns="" xmlns:a16="http://schemas.microsoft.com/office/drawing/2014/main" id="{61CCE081-5FFA-42B8-BB95-6F570372F4B6}"/>
                </a:ext>
              </a:extLst>
            </p:cNvPr>
            <p:cNvSpPr/>
            <p:nvPr/>
          </p:nvSpPr>
          <p:spPr>
            <a:xfrm>
              <a:off x="4576762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7" name="矩形 256">
              <a:extLst>
                <a:ext uri="{FF2B5EF4-FFF2-40B4-BE49-F238E27FC236}">
                  <a16:creationId xmlns="" xmlns:a16="http://schemas.microsoft.com/office/drawing/2014/main" id="{C2E28705-786C-42CF-8CD8-CA92A613C17C}"/>
                </a:ext>
              </a:extLst>
            </p:cNvPr>
            <p:cNvSpPr/>
            <p:nvPr/>
          </p:nvSpPr>
          <p:spPr>
            <a:xfrm>
              <a:off x="490220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8" name="矩形 257">
              <a:extLst>
                <a:ext uri="{FF2B5EF4-FFF2-40B4-BE49-F238E27FC236}">
                  <a16:creationId xmlns="" xmlns:a16="http://schemas.microsoft.com/office/drawing/2014/main" id="{94D35CF0-AAA9-4AE3-9022-BB2EC942A110}"/>
                </a:ext>
              </a:extLst>
            </p:cNvPr>
            <p:cNvSpPr/>
            <p:nvPr/>
          </p:nvSpPr>
          <p:spPr>
            <a:xfrm>
              <a:off x="5230812" y="435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59" name="矩形 258">
              <a:extLst>
                <a:ext uri="{FF2B5EF4-FFF2-40B4-BE49-F238E27FC236}">
                  <a16:creationId xmlns="" xmlns:a16="http://schemas.microsoft.com/office/drawing/2014/main" id="{0DDB6F84-5857-47A8-903E-2B9B5CEF84F0}"/>
                </a:ext>
              </a:extLst>
            </p:cNvPr>
            <p:cNvSpPr/>
            <p:nvPr/>
          </p:nvSpPr>
          <p:spPr>
            <a:xfrm>
              <a:off x="555625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0" name="矩形 259">
              <a:extLst>
                <a:ext uri="{FF2B5EF4-FFF2-40B4-BE49-F238E27FC236}">
                  <a16:creationId xmlns="" xmlns:a16="http://schemas.microsoft.com/office/drawing/2014/main" id="{56FACE1D-1073-4AAF-AF6A-3D71DBB4FE12}"/>
                </a:ext>
              </a:extLst>
            </p:cNvPr>
            <p:cNvSpPr/>
            <p:nvPr/>
          </p:nvSpPr>
          <p:spPr>
            <a:xfrm>
              <a:off x="5883275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1" name="矩形 260">
              <a:extLst>
                <a:ext uri="{FF2B5EF4-FFF2-40B4-BE49-F238E27FC236}">
                  <a16:creationId xmlns="" xmlns:a16="http://schemas.microsoft.com/office/drawing/2014/main" id="{075381E2-C40E-4983-8778-159AA77D1239}"/>
                </a:ext>
              </a:extLst>
            </p:cNvPr>
            <p:cNvSpPr/>
            <p:nvPr/>
          </p:nvSpPr>
          <p:spPr>
            <a:xfrm>
              <a:off x="620843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2" name="矩形 261">
              <a:extLst>
                <a:ext uri="{FF2B5EF4-FFF2-40B4-BE49-F238E27FC236}">
                  <a16:creationId xmlns="" xmlns:a16="http://schemas.microsoft.com/office/drawing/2014/main" id="{95D1BD1D-65B1-488D-8C7A-8399FBF13821}"/>
                </a:ext>
              </a:extLst>
            </p:cNvPr>
            <p:cNvSpPr/>
            <p:nvPr/>
          </p:nvSpPr>
          <p:spPr>
            <a:xfrm>
              <a:off x="6529988" y="43852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3" name="矩形 262">
              <a:extLst>
                <a:ext uri="{FF2B5EF4-FFF2-40B4-BE49-F238E27FC236}">
                  <a16:creationId xmlns="" xmlns:a16="http://schemas.microsoft.com/office/drawing/2014/main" id="{A3B84E2F-224A-4BC1-BF26-593FE6D4B178}"/>
                </a:ext>
              </a:extLst>
            </p:cNvPr>
            <p:cNvSpPr/>
            <p:nvPr/>
          </p:nvSpPr>
          <p:spPr>
            <a:xfrm>
              <a:off x="4251325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4" name="矩形 263">
              <a:extLst>
                <a:ext uri="{FF2B5EF4-FFF2-40B4-BE49-F238E27FC236}">
                  <a16:creationId xmlns="" xmlns:a16="http://schemas.microsoft.com/office/drawing/2014/main" id="{CD49C69B-DCF8-49ED-8DDC-F2AC0FD7D5F8}"/>
                </a:ext>
              </a:extLst>
            </p:cNvPr>
            <p:cNvSpPr/>
            <p:nvPr/>
          </p:nvSpPr>
          <p:spPr>
            <a:xfrm>
              <a:off x="4576762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5" name="矩形 264">
              <a:extLst>
                <a:ext uri="{FF2B5EF4-FFF2-40B4-BE49-F238E27FC236}">
                  <a16:creationId xmlns="" xmlns:a16="http://schemas.microsoft.com/office/drawing/2014/main" id="{49A892AE-ABC6-4E8D-99BD-97A706EA4D54}"/>
                </a:ext>
              </a:extLst>
            </p:cNvPr>
            <p:cNvSpPr/>
            <p:nvPr/>
          </p:nvSpPr>
          <p:spPr>
            <a:xfrm>
              <a:off x="490220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6" name="矩形 265">
              <a:extLst>
                <a:ext uri="{FF2B5EF4-FFF2-40B4-BE49-F238E27FC236}">
                  <a16:creationId xmlns="" xmlns:a16="http://schemas.microsoft.com/office/drawing/2014/main" id="{2C329394-DEB5-4FB4-8B84-9B9CB5A5C082}"/>
                </a:ext>
              </a:extLst>
            </p:cNvPr>
            <p:cNvSpPr/>
            <p:nvPr/>
          </p:nvSpPr>
          <p:spPr>
            <a:xfrm>
              <a:off x="5230812" y="69573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7" name="矩形 266">
              <a:extLst>
                <a:ext uri="{FF2B5EF4-FFF2-40B4-BE49-F238E27FC236}">
                  <a16:creationId xmlns="" xmlns:a16="http://schemas.microsoft.com/office/drawing/2014/main" id="{8D57AC1A-0D66-4EBC-A2D9-3FDA0FE6F1CA}"/>
                </a:ext>
              </a:extLst>
            </p:cNvPr>
            <p:cNvSpPr/>
            <p:nvPr/>
          </p:nvSpPr>
          <p:spPr>
            <a:xfrm>
              <a:off x="555625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8" name="矩形 267">
              <a:extLst>
                <a:ext uri="{FF2B5EF4-FFF2-40B4-BE49-F238E27FC236}">
                  <a16:creationId xmlns="" xmlns:a16="http://schemas.microsoft.com/office/drawing/2014/main" id="{8DEFB80D-9434-4F9A-8D67-C7605ED9651E}"/>
                </a:ext>
              </a:extLst>
            </p:cNvPr>
            <p:cNvSpPr/>
            <p:nvPr/>
          </p:nvSpPr>
          <p:spPr>
            <a:xfrm>
              <a:off x="5883275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69" name="矩形 268">
              <a:extLst>
                <a:ext uri="{FF2B5EF4-FFF2-40B4-BE49-F238E27FC236}">
                  <a16:creationId xmlns="" xmlns:a16="http://schemas.microsoft.com/office/drawing/2014/main" id="{F03FF4D4-3814-4AE5-85BF-4DF531EE1402}"/>
                </a:ext>
              </a:extLst>
            </p:cNvPr>
            <p:cNvSpPr/>
            <p:nvPr/>
          </p:nvSpPr>
          <p:spPr>
            <a:xfrm>
              <a:off x="620843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0" name="矩形 269">
              <a:extLst>
                <a:ext uri="{FF2B5EF4-FFF2-40B4-BE49-F238E27FC236}">
                  <a16:creationId xmlns="" xmlns:a16="http://schemas.microsoft.com/office/drawing/2014/main" id="{BF2AFF17-7B11-4842-A6C8-961798E10787}"/>
                </a:ext>
              </a:extLst>
            </p:cNvPr>
            <p:cNvSpPr/>
            <p:nvPr/>
          </p:nvSpPr>
          <p:spPr>
            <a:xfrm>
              <a:off x="6529988" y="69414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1" name="矩形 270">
              <a:extLst>
                <a:ext uri="{FF2B5EF4-FFF2-40B4-BE49-F238E27FC236}">
                  <a16:creationId xmlns="" xmlns:a16="http://schemas.microsoft.com/office/drawing/2014/main" id="{33F3A27B-AEFB-4842-AD35-3C978CC660C4}"/>
                </a:ext>
              </a:extLst>
            </p:cNvPr>
            <p:cNvSpPr/>
            <p:nvPr/>
          </p:nvSpPr>
          <p:spPr>
            <a:xfrm>
              <a:off x="4251325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2" name="矩形 271">
              <a:extLst>
                <a:ext uri="{FF2B5EF4-FFF2-40B4-BE49-F238E27FC236}">
                  <a16:creationId xmlns="" xmlns:a16="http://schemas.microsoft.com/office/drawing/2014/main" id="{62C01217-985D-4D8F-8B0A-0E9D125AD6AF}"/>
                </a:ext>
              </a:extLst>
            </p:cNvPr>
            <p:cNvSpPr/>
            <p:nvPr/>
          </p:nvSpPr>
          <p:spPr>
            <a:xfrm>
              <a:off x="4576762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3" name="矩形 272">
              <a:extLst>
                <a:ext uri="{FF2B5EF4-FFF2-40B4-BE49-F238E27FC236}">
                  <a16:creationId xmlns="" xmlns:a16="http://schemas.microsoft.com/office/drawing/2014/main" id="{7250AA22-291D-4907-BD23-B498E17A97D7}"/>
                </a:ext>
              </a:extLst>
            </p:cNvPr>
            <p:cNvSpPr/>
            <p:nvPr/>
          </p:nvSpPr>
          <p:spPr>
            <a:xfrm>
              <a:off x="490220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4" name="矩形 273">
              <a:extLst>
                <a:ext uri="{FF2B5EF4-FFF2-40B4-BE49-F238E27FC236}">
                  <a16:creationId xmlns="" xmlns:a16="http://schemas.microsoft.com/office/drawing/2014/main" id="{F35AB5FD-68D2-41E5-8714-EB175A45209B}"/>
                </a:ext>
              </a:extLst>
            </p:cNvPr>
            <p:cNvSpPr/>
            <p:nvPr/>
          </p:nvSpPr>
          <p:spPr>
            <a:xfrm>
              <a:off x="5230812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5" name="矩形 274">
              <a:extLst>
                <a:ext uri="{FF2B5EF4-FFF2-40B4-BE49-F238E27FC236}">
                  <a16:creationId xmlns="" xmlns:a16="http://schemas.microsoft.com/office/drawing/2014/main" id="{190F256E-4501-4519-9373-28BB2FAACC67}"/>
                </a:ext>
              </a:extLst>
            </p:cNvPr>
            <p:cNvSpPr/>
            <p:nvPr/>
          </p:nvSpPr>
          <p:spPr>
            <a:xfrm>
              <a:off x="555625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6" name="矩形 275">
              <a:extLst>
                <a:ext uri="{FF2B5EF4-FFF2-40B4-BE49-F238E27FC236}">
                  <a16:creationId xmlns="" xmlns:a16="http://schemas.microsoft.com/office/drawing/2014/main" id="{182483F6-5BF7-4793-9E48-0AEEEDF3A23A}"/>
                </a:ext>
              </a:extLst>
            </p:cNvPr>
            <p:cNvSpPr/>
            <p:nvPr/>
          </p:nvSpPr>
          <p:spPr>
            <a:xfrm>
              <a:off x="5883275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7" name="矩形 276">
              <a:extLst>
                <a:ext uri="{FF2B5EF4-FFF2-40B4-BE49-F238E27FC236}">
                  <a16:creationId xmlns="" xmlns:a16="http://schemas.microsoft.com/office/drawing/2014/main" id="{8F9916C1-462E-44E5-A743-1CA3B276E695}"/>
                </a:ext>
              </a:extLst>
            </p:cNvPr>
            <p:cNvSpPr/>
            <p:nvPr/>
          </p:nvSpPr>
          <p:spPr>
            <a:xfrm>
              <a:off x="620843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8" name="矩形 277">
              <a:extLst>
                <a:ext uri="{FF2B5EF4-FFF2-40B4-BE49-F238E27FC236}">
                  <a16:creationId xmlns="" xmlns:a16="http://schemas.microsoft.com/office/drawing/2014/main" id="{C992CE7B-04D3-45E7-828F-C201A5FDD247}"/>
                </a:ext>
              </a:extLst>
            </p:cNvPr>
            <p:cNvSpPr/>
            <p:nvPr/>
          </p:nvSpPr>
          <p:spPr>
            <a:xfrm>
              <a:off x="6529988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79" name="矩形 278">
              <a:extLst>
                <a:ext uri="{FF2B5EF4-FFF2-40B4-BE49-F238E27FC236}">
                  <a16:creationId xmlns="" xmlns:a16="http://schemas.microsoft.com/office/drawing/2014/main" id="{5442014B-2C0D-4939-B31B-ECDD128A779D}"/>
                </a:ext>
              </a:extLst>
            </p:cNvPr>
            <p:cNvSpPr/>
            <p:nvPr/>
          </p:nvSpPr>
          <p:spPr>
            <a:xfrm>
              <a:off x="4251325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80" name="矩形 279">
              <a:extLst>
                <a:ext uri="{FF2B5EF4-FFF2-40B4-BE49-F238E27FC236}">
                  <a16:creationId xmlns="" xmlns:a16="http://schemas.microsoft.com/office/drawing/2014/main" id="{19E4494F-321F-4FE4-AC8F-8EC422197072}"/>
                </a:ext>
              </a:extLst>
            </p:cNvPr>
            <p:cNvSpPr/>
            <p:nvPr/>
          </p:nvSpPr>
          <p:spPr>
            <a:xfrm>
              <a:off x="4576762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81" name="矩形 280">
              <a:extLst>
                <a:ext uri="{FF2B5EF4-FFF2-40B4-BE49-F238E27FC236}">
                  <a16:creationId xmlns="" xmlns:a16="http://schemas.microsoft.com/office/drawing/2014/main" id="{454ADE7F-BF64-43A7-9341-8702FA1D6717}"/>
                </a:ext>
              </a:extLst>
            </p:cNvPr>
            <p:cNvSpPr/>
            <p:nvPr/>
          </p:nvSpPr>
          <p:spPr>
            <a:xfrm>
              <a:off x="490220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82" name="矩形 281">
              <a:extLst>
                <a:ext uri="{FF2B5EF4-FFF2-40B4-BE49-F238E27FC236}">
                  <a16:creationId xmlns="" xmlns:a16="http://schemas.microsoft.com/office/drawing/2014/main" id="{E8A26FA5-84F1-4386-B92D-5B3E0541C962}"/>
                </a:ext>
              </a:extLst>
            </p:cNvPr>
            <p:cNvSpPr/>
            <p:nvPr/>
          </p:nvSpPr>
          <p:spPr>
            <a:xfrm>
              <a:off x="5230812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83" name="矩形 282">
              <a:extLst>
                <a:ext uri="{FF2B5EF4-FFF2-40B4-BE49-F238E27FC236}">
                  <a16:creationId xmlns="" xmlns:a16="http://schemas.microsoft.com/office/drawing/2014/main" id="{153CCB5B-9443-4DEC-BB9A-CC986A42C882}"/>
                </a:ext>
              </a:extLst>
            </p:cNvPr>
            <p:cNvSpPr/>
            <p:nvPr/>
          </p:nvSpPr>
          <p:spPr>
            <a:xfrm>
              <a:off x="555625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84" name="矩形 283">
              <a:extLst>
                <a:ext uri="{FF2B5EF4-FFF2-40B4-BE49-F238E27FC236}">
                  <a16:creationId xmlns="" xmlns:a16="http://schemas.microsoft.com/office/drawing/2014/main" id="{0894F10E-EF1B-4E6A-8012-A5BE7C5312FD}"/>
                </a:ext>
              </a:extLst>
            </p:cNvPr>
            <p:cNvSpPr/>
            <p:nvPr/>
          </p:nvSpPr>
          <p:spPr>
            <a:xfrm>
              <a:off x="5883275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85" name="矩形 284">
              <a:extLst>
                <a:ext uri="{FF2B5EF4-FFF2-40B4-BE49-F238E27FC236}">
                  <a16:creationId xmlns="" xmlns:a16="http://schemas.microsoft.com/office/drawing/2014/main" id="{B46D36CA-A86D-4F3A-ADD2-85E9425F83BF}"/>
                </a:ext>
              </a:extLst>
            </p:cNvPr>
            <p:cNvSpPr/>
            <p:nvPr/>
          </p:nvSpPr>
          <p:spPr>
            <a:xfrm>
              <a:off x="620843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86" name="矩形 285">
              <a:extLst>
                <a:ext uri="{FF2B5EF4-FFF2-40B4-BE49-F238E27FC236}">
                  <a16:creationId xmlns="" xmlns:a16="http://schemas.microsoft.com/office/drawing/2014/main" id="{DC01B6D8-EECB-4F74-BB7A-9CC67C7704BE}"/>
                </a:ext>
              </a:extLst>
            </p:cNvPr>
            <p:cNvSpPr/>
            <p:nvPr/>
          </p:nvSpPr>
          <p:spPr>
            <a:xfrm>
              <a:off x="6529988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="" xmlns:a16="http://schemas.microsoft.com/office/drawing/2014/main" id="{ADC9FE13-5FA1-41F2-9F17-D07BF56A92EB}"/>
              </a:ext>
            </a:extLst>
          </p:cNvPr>
          <p:cNvGrpSpPr/>
          <p:nvPr/>
        </p:nvGrpSpPr>
        <p:grpSpPr>
          <a:xfrm>
            <a:off x="2119348" y="4704531"/>
            <a:ext cx="1600114" cy="1312893"/>
            <a:chOff x="168275" y="5044642"/>
            <a:chExt cx="2052355" cy="1683957"/>
          </a:xfrm>
        </p:grpSpPr>
        <p:sp>
          <p:nvSpPr>
            <p:cNvPr id="198" name="矩形 197">
              <a:extLst>
                <a:ext uri="{FF2B5EF4-FFF2-40B4-BE49-F238E27FC236}">
                  <a16:creationId xmlns="" xmlns:a16="http://schemas.microsoft.com/office/drawing/2014/main" id="{66CD79E6-1638-49F6-BAAF-56A6173AE211}"/>
                </a:ext>
              </a:extLst>
            </p:cNvPr>
            <p:cNvSpPr/>
            <p:nvPr/>
          </p:nvSpPr>
          <p:spPr>
            <a:xfrm>
              <a:off x="168275" y="50482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9" name="矩形 198">
              <a:extLst>
                <a:ext uri="{FF2B5EF4-FFF2-40B4-BE49-F238E27FC236}">
                  <a16:creationId xmlns="" xmlns:a16="http://schemas.microsoft.com/office/drawing/2014/main" id="{B1E53D46-0CE5-43DA-8021-91F38849B669}"/>
                </a:ext>
              </a:extLst>
            </p:cNvPr>
            <p:cNvSpPr/>
            <p:nvPr/>
          </p:nvSpPr>
          <p:spPr>
            <a:xfrm>
              <a:off x="493712" y="50482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0" name="矩形 199">
              <a:extLst>
                <a:ext uri="{FF2B5EF4-FFF2-40B4-BE49-F238E27FC236}">
                  <a16:creationId xmlns="" xmlns:a16="http://schemas.microsoft.com/office/drawing/2014/main" id="{5BB407C1-B9D4-4F40-91E3-4831781241AF}"/>
                </a:ext>
              </a:extLst>
            </p:cNvPr>
            <p:cNvSpPr/>
            <p:nvPr/>
          </p:nvSpPr>
          <p:spPr>
            <a:xfrm>
              <a:off x="819150" y="504877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1" name="矩形 200">
              <a:extLst>
                <a:ext uri="{FF2B5EF4-FFF2-40B4-BE49-F238E27FC236}">
                  <a16:creationId xmlns="" xmlns:a16="http://schemas.microsoft.com/office/drawing/2014/main" id="{16ADB746-46C6-40F4-9196-EDCBB0E19366}"/>
                </a:ext>
              </a:extLst>
            </p:cNvPr>
            <p:cNvSpPr/>
            <p:nvPr/>
          </p:nvSpPr>
          <p:spPr>
            <a:xfrm>
              <a:off x="1147762" y="504464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2" name="矩形 201">
              <a:extLst>
                <a:ext uri="{FF2B5EF4-FFF2-40B4-BE49-F238E27FC236}">
                  <a16:creationId xmlns="" xmlns:a16="http://schemas.microsoft.com/office/drawing/2014/main" id="{A0A9570D-B6E2-4DA3-A7B6-01155591F354}"/>
                </a:ext>
              </a:extLst>
            </p:cNvPr>
            <p:cNvSpPr/>
            <p:nvPr/>
          </p:nvSpPr>
          <p:spPr>
            <a:xfrm>
              <a:off x="1473200" y="504877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3" name="矩形 202">
              <a:extLst>
                <a:ext uri="{FF2B5EF4-FFF2-40B4-BE49-F238E27FC236}">
                  <a16:creationId xmlns="" xmlns:a16="http://schemas.microsoft.com/office/drawing/2014/main" id="{62DD3DD0-9F51-4193-8543-1C1735548A23}"/>
                </a:ext>
              </a:extLst>
            </p:cNvPr>
            <p:cNvSpPr/>
            <p:nvPr/>
          </p:nvSpPr>
          <p:spPr>
            <a:xfrm>
              <a:off x="1800225" y="504877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4" name="矩形 203">
              <a:extLst>
                <a:ext uri="{FF2B5EF4-FFF2-40B4-BE49-F238E27FC236}">
                  <a16:creationId xmlns="" xmlns:a16="http://schemas.microsoft.com/office/drawing/2014/main" id="{B56E6986-3669-4A12-9A47-0A5D7EFE5C7B}"/>
                </a:ext>
              </a:extLst>
            </p:cNvPr>
            <p:cNvSpPr/>
            <p:nvPr/>
          </p:nvSpPr>
          <p:spPr>
            <a:xfrm>
              <a:off x="2125380" y="504559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5" name="矩形 204">
              <a:extLst>
                <a:ext uri="{FF2B5EF4-FFF2-40B4-BE49-F238E27FC236}">
                  <a16:creationId xmlns="" xmlns:a16="http://schemas.microsoft.com/office/drawing/2014/main" id="{ACE95182-67A1-4DCC-9AD1-F22A04E10C56}"/>
                </a:ext>
              </a:extLst>
            </p:cNvPr>
            <p:cNvSpPr/>
            <p:nvPr/>
          </p:nvSpPr>
          <p:spPr>
            <a:xfrm>
              <a:off x="168275" y="53080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6" name="矩形 205">
              <a:extLst>
                <a:ext uri="{FF2B5EF4-FFF2-40B4-BE49-F238E27FC236}">
                  <a16:creationId xmlns="" xmlns:a16="http://schemas.microsoft.com/office/drawing/2014/main" id="{50B3F81A-F016-44C9-9867-670788CD5205}"/>
                </a:ext>
              </a:extLst>
            </p:cNvPr>
            <p:cNvSpPr/>
            <p:nvPr/>
          </p:nvSpPr>
          <p:spPr>
            <a:xfrm>
              <a:off x="493712" y="53080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7" name="矩形 206">
              <a:extLst>
                <a:ext uri="{FF2B5EF4-FFF2-40B4-BE49-F238E27FC236}">
                  <a16:creationId xmlns="" xmlns:a16="http://schemas.microsoft.com/office/drawing/2014/main" id="{EC1B87F9-FAA9-4AD2-9E70-2048A2606E1C}"/>
                </a:ext>
              </a:extLst>
            </p:cNvPr>
            <p:cNvSpPr/>
            <p:nvPr/>
          </p:nvSpPr>
          <p:spPr>
            <a:xfrm>
              <a:off x="819150" y="53085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8" name="矩形 207">
              <a:extLst>
                <a:ext uri="{FF2B5EF4-FFF2-40B4-BE49-F238E27FC236}">
                  <a16:creationId xmlns="" xmlns:a16="http://schemas.microsoft.com/office/drawing/2014/main" id="{C2C1508A-C54D-43BF-87AC-F84CB89ADB7E}"/>
                </a:ext>
              </a:extLst>
            </p:cNvPr>
            <p:cNvSpPr/>
            <p:nvPr/>
          </p:nvSpPr>
          <p:spPr>
            <a:xfrm>
              <a:off x="1147762" y="530441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09" name="矩形 208">
              <a:extLst>
                <a:ext uri="{FF2B5EF4-FFF2-40B4-BE49-F238E27FC236}">
                  <a16:creationId xmlns="" xmlns:a16="http://schemas.microsoft.com/office/drawing/2014/main" id="{11F31C66-D022-4168-8862-373D512EB3A9}"/>
                </a:ext>
              </a:extLst>
            </p:cNvPr>
            <p:cNvSpPr/>
            <p:nvPr/>
          </p:nvSpPr>
          <p:spPr>
            <a:xfrm>
              <a:off x="1473200" y="53085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0" name="矩形 209">
              <a:extLst>
                <a:ext uri="{FF2B5EF4-FFF2-40B4-BE49-F238E27FC236}">
                  <a16:creationId xmlns="" xmlns:a16="http://schemas.microsoft.com/office/drawing/2014/main" id="{EC079E8C-40E9-4F90-8A6B-DEF160ED6C0C}"/>
                </a:ext>
              </a:extLst>
            </p:cNvPr>
            <p:cNvSpPr/>
            <p:nvPr/>
          </p:nvSpPr>
          <p:spPr>
            <a:xfrm>
              <a:off x="1800225" y="53085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1" name="矩形 210">
              <a:extLst>
                <a:ext uri="{FF2B5EF4-FFF2-40B4-BE49-F238E27FC236}">
                  <a16:creationId xmlns="" xmlns:a16="http://schemas.microsoft.com/office/drawing/2014/main" id="{D30807DD-EB52-467C-818B-7A18E4A2B5AD}"/>
                </a:ext>
              </a:extLst>
            </p:cNvPr>
            <p:cNvSpPr/>
            <p:nvPr/>
          </p:nvSpPr>
          <p:spPr>
            <a:xfrm>
              <a:off x="2125380" y="53085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2" name="矩形 211">
              <a:extLst>
                <a:ext uri="{FF2B5EF4-FFF2-40B4-BE49-F238E27FC236}">
                  <a16:creationId xmlns="" xmlns:a16="http://schemas.microsoft.com/office/drawing/2014/main" id="{4A0EBFF8-481C-47EC-9DFB-64457557DB0D}"/>
                </a:ext>
              </a:extLst>
            </p:cNvPr>
            <p:cNvSpPr/>
            <p:nvPr/>
          </p:nvSpPr>
          <p:spPr>
            <a:xfrm>
              <a:off x="168275" y="55636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3" name="矩形 212">
              <a:extLst>
                <a:ext uri="{FF2B5EF4-FFF2-40B4-BE49-F238E27FC236}">
                  <a16:creationId xmlns="" xmlns:a16="http://schemas.microsoft.com/office/drawing/2014/main" id="{B31B24E6-10AE-468F-9FE6-7141F280BB90}"/>
                </a:ext>
              </a:extLst>
            </p:cNvPr>
            <p:cNvSpPr/>
            <p:nvPr/>
          </p:nvSpPr>
          <p:spPr>
            <a:xfrm>
              <a:off x="493712" y="55636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4" name="矩形 213">
              <a:extLst>
                <a:ext uri="{FF2B5EF4-FFF2-40B4-BE49-F238E27FC236}">
                  <a16:creationId xmlns="" xmlns:a16="http://schemas.microsoft.com/office/drawing/2014/main" id="{B19E7DEE-ECDE-4CED-A4A1-D67DD640C8AF}"/>
                </a:ext>
              </a:extLst>
            </p:cNvPr>
            <p:cNvSpPr/>
            <p:nvPr/>
          </p:nvSpPr>
          <p:spPr>
            <a:xfrm>
              <a:off x="819150" y="556417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5" name="矩形 214">
              <a:extLst>
                <a:ext uri="{FF2B5EF4-FFF2-40B4-BE49-F238E27FC236}">
                  <a16:creationId xmlns="" xmlns:a16="http://schemas.microsoft.com/office/drawing/2014/main" id="{8CF7C05A-4ED2-42EB-85B6-AFC413102140}"/>
                </a:ext>
              </a:extLst>
            </p:cNvPr>
            <p:cNvSpPr/>
            <p:nvPr/>
          </p:nvSpPr>
          <p:spPr>
            <a:xfrm>
              <a:off x="1147762" y="556480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6" name="矩形 215">
              <a:extLst>
                <a:ext uri="{FF2B5EF4-FFF2-40B4-BE49-F238E27FC236}">
                  <a16:creationId xmlns="" xmlns:a16="http://schemas.microsoft.com/office/drawing/2014/main" id="{1DAF3808-DAA5-43B3-B05A-16A32F60BBF6}"/>
                </a:ext>
              </a:extLst>
            </p:cNvPr>
            <p:cNvSpPr/>
            <p:nvPr/>
          </p:nvSpPr>
          <p:spPr>
            <a:xfrm>
              <a:off x="1473200" y="556417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7" name="矩形 216">
              <a:extLst>
                <a:ext uri="{FF2B5EF4-FFF2-40B4-BE49-F238E27FC236}">
                  <a16:creationId xmlns="" xmlns:a16="http://schemas.microsoft.com/office/drawing/2014/main" id="{DC36EDBE-98F6-4163-9E6B-99986AE31144}"/>
                </a:ext>
              </a:extLst>
            </p:cNvPr>
            <p:cNvSpPr/>
            <p:nvPr/>
          </p:nvSpPr>
          <p:spPr>
            <a:xfrm>
              <a:off x="1800225" y="556417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8" name="矩形 217">
              <a:extLst>
                <a:ext uri="{FF2B5EF4-FFF2-40B4-BE49-F238E27FC236}">
                  <a16:creationId xmlns="" xmlns:a16="http://schemas.microsoft.com/office/drawing/2014/main" id="{7D595583-A2E8-4050-BF90-9A0CE5CD9F87}"/>
                </a:ext>
              </a:extLst>
            </p:cNvPr>
            <p:cNvSpPr/>
            <p:nvPr/>
          </p:nvSpPr>
          <p:spPr>
            <a:xfrm>
              <a:off x="2125380" y="556417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19" name="矩形 218">
              <a:extLst>
                <a:ext uri="{FF2B5EF4-FFF2-40B4-BE49-F238E27FC236}">
                  <a16:creationId xmlns="" xmlns:a16="http://schemas.microsoft.com/office/drawing/2014/main" id="{817E04B0-9B6E-470F-A256-0A4D03CD5A78}"/>
                </a:ext>
              </a:extLst>
            </p:cNvPr>
            <p:cNvSpPr/>
            <p:nvPr/>
          </p:nvSpPr>
          <p:spPr>
            <a:xfrm>
              <a:off x="168275" y="583061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0" name="矩形 219">
              <a:extLst>
                <a:ext uri="{FF2B5EF4-FFF2-40B4-BE49-F238E27FC236}">
                  <a16:creationId xmlns="" xmlns:a16="http://schemas.microsoft.com/office/drawing/2014/main" id="{4593B8E8-C8BE-45DC-A658-7E89AAE5431A}"/>
                </a:ext>
              </a:extLst>
            </p:cNvPr>
            <p:cNvSpPr/>
            <p:nvPr/>
          </p:nvSpPr>
          <p:spPr>
            <a:xfrm>
              <a:off x="493712" y="583061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1" name="矩形 220">
              <a:extLst>
                <a:ext uri="{FF2B5EF4-FFF2-40B4-BE49-F238E27FC236}">
                  <a16:creationId xmlns="" xmlns:a16="http://schemas.microsoft.com/office/drawing/2014/main" id="{031AF4E0-54CD-4D67-9FD2-82ED68D01514}"/>
                </a:ext>
              </a:extLst>
            </p:cNvPr>
            <p:cNvSpPr/>
            <p:nvPr/>
          </p:nvSpPr>
          <p:spPr>
            <a:xfrm>
              <a:off x="819150" y="58310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2" name="矩形 221">
              <a:extLst>
                <a:ext uri="{FF2B5EF4-FFF2-40B4-BE49-F238E27FC236}">
                  <a16:creationId xmlns="" xmlns:a16="http://schemas.microsoft.com/office/drawing/2014/main" id="{B0394FB8-20D6-452A-B96F-3015EA410665}"/>
                </a:ext>
              </a:extLst>
            </p:cNvPr>
            <p:cNvSpPr/>
            <p:nvPr/>
          </p:nvSpPr>
          <p:spPr>
            <a:xfrm>
              <a:off x="1147762" y="582696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3" name="矩形 222">
              <a:extLst>
                <a:ext uri="{FF2B5EF4-FFF2-40B4-BE49-F238E27FC236}">
                  <a16:creationId xmlns="" xmlns:a16="http://schemas.microsoft.com/office/drawing/2014/main" id="{2B22B8CA-BDBE-4E02-A9E7-CB8BF461CD1B}"/>
                </a:ext>
              </a:extLst>
            </p:cNvPr>
            <p:cNvSpPr/>
            <p:nvPr/>
          </p:nvSpPr>
          <p:spPr>
            <a:xfrm>
              <a:off x="1473200" y="58310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4" name="矩形 223">
              <a:extLst>
                <a:ext uri="{FF2B5EF4-FFF2-40B4-BE49-F238E27FC236}">
                  <a16:creationId xmlns="" xmlns:a16="http://schemas.microsoft.com/office/drawing/2014/main" id="{9B7EBB9A-EC70-4EDC-B3B8-F3386DE67B95}"/>
                </a:ext>
              </a:extLst>
            </p:cNvPr>
            <p:cNvSpPr/>
            <p:nvPr/>
          </p:nvSpPr>
          <p:spPr>
            <a:xfrm>
              <a:off x="1800225" y="58310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5" name="矩形 224">
              <a:extLst>
                <a:ext uri="{FF2B5EF4-FFF2-40B4-BE49-F238E27FC236}">
                  <a16:creationId xmlns="" xmlns:a16="http://schemas.microsoft.com/office/drawing/2014/main" id="{9FF03AB7-6C48-4913-BBD1-ABD03950A21E}"/>
                </a:ext>
              </a:extLst>
            </p:cNvPr>
            <p:cNvSpPr/>
            <p:nvPr/>
          </p:nvSpPr>
          <p:spPr>
            <a:xfrm>
              <a:off x="2125380" y="58310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6" name="矩形 225">
              <a:extLst>
                <a:ext uri="{FF2B5EF4-FFF2-40B4-BE49-F238E27FC236}">
                  <a16:creationId xmlns="" xmlns:a16="http://schemas.microsoft.com/office/drawing/2014/main" id="{2638F8AC-208C-4EEE-ABF1-6CBFF51EE41A}"/>
                </a:ext>
              </a:extLst>
            </p:cNvPr>
            <p:cNvSpPr/>
            <p:nvPr/>
          </p:nvSpPr>
          <p:spPr>
            <a:xfrm>
              <a:off x="168275" y="609311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7" name="矩形 226">
              <a:extLst>
                <a:ext uri="{FF2B5EF4-FFF2-40B4-BE49-F238E27FC236}">
                  <a16:creationId xmlns="" xmlns:a16="http://schemas.microsoft.com/office/drawing/2014/main" id="{14780B0E-DF31-473F-A5A3-5719BC35C51A}"/>
                </a:ext>
              </a:extLst>
            </p:cNvPr>
            <p:cNvSpPr/>
            <p:nvPr/>
          </p:nvSpPr>
          <p:spPr>
            <a:xfrm>
              <a:off x="493712" y="609311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8" name="矩形 227">
              <a:extLst>
                <a:ext uri="{FF2B5EF4-FFF2-40B4-BE49-F238E27FC236}">
                  <a16:creationId xmlns="" xmlns:a16="http://schemas.microsoft.com/office/drawing/2014/main" id="{7F34D2C6-C6D4-4F51-B2FE-B45A174E84AC}"/>
                </a:ext>
              </a:extLst>
            </p:cNvPr>
            <p:cNvSpPr/>
            <p:nvPr/>
          </p:nvSpPr>
          <p:spPr>
            <a:xfrm>
              <a:off x="819150" y="60935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="" xmlns:a16="http://schemas.microsoft.com/office/drawing/2014/main" id="{79EC9DAC-8FAC-4FCF-B24E-F18B5A7A7EF5}"/>
                </a:ext>
              </a:extLst>
            </p:cNvPr>
            <p:cNvSpPr/>
            <p:nvPr/>
          </p:nvSpPr>
          <p:spPr>
            <a:xfrm>
              <a:off x="1147762" y="608946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0" name="矩形 229">
              <a:extLst>
                <a:ext uri="{FF2B5EF4-FFF2-40B4-BE49-F238E27FC236}">
                  <a16:creationId xmlns="" xmlns:a16="http://schemas.microsoft.com/office/drawing/2014/main" id="{ABF46319-1351-4336-AA99-3B85EB6F8AB8}"/>
                </a:ext>
              </a:extLst>
            </p:cNvPr>
            <p:cNvSpPr/>
            <p:nvPr/>
          </p:nvSpPr>
          <p:spPr>
            <a:xfrm>
              <a:off x="1473200" y="60935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1" name="矩形 230">
              <a:extLst>
                <a:ext uri="{FF2B5EF4-FFF2-40B4-BE49-F238E27FC236}">
                  <a16:creationId xmlns="" xmlns:a16="http://schemas.microsoft.com/office/drawing/2014/main" id="{BDEB54CB-269E-465B-B120-9F8A47F24625}"/>
                </a:ext>
              </a:extLst>
            </p:cNvPr>
            <p:cNvSpPr/>
            <p:nvPr/>
          </p:nvSpPr>
          <p:spPr>
            <a:xfrm>
              <a:off x="1800225" y="60935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2" name="矩形 231">
              <a:extLst>
                <a:ext uri="{FF2B5EF4-FFF2-40B4-BE49-F238E27FC236}">
                  <a16:creationId xmlns="" xmlns:a16="http://schemas.microsoft.com/office/drawing/2014/main" id="{4372E7A6-A46B-47A0-91EA-94A1EC3B0B69}"/>
                </a:ext>
              </a:extLst>
            </p:cNvPr>
            <p:cNvSpPr/>
            <p:nvPr/>
          </p:nvSpPr>
          <p:spPr>
            <a:xfrm>
              <a:off x="2125380" y="60935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3" name="矩形 232">
              <a:extLst>
                <a:ext uri="{FF2B5EF4-FFF2-40B4-BE49-F238E27FC236}">
                  <a16:creationId xmlns="" xmlns:a16="http://schemas.microsoft.com/office/drawing/2014/main" id="{027352BD-082E-427A-987C-70C1A8743B55}"/>
                </a:ext>
              </a:extLst>
            </p:cNvPr>
            <p:cNvSpPr/>
            <p:nvPr/>
          </p:nvSpPr>
          <p:spPr>
            <a:xfrm>
              <a:off x="168275" y="636186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4" name="矩形 233">
              <a:extLst>
                <a:ext uri="{FF2B5EF4-FFF2-40B4-BE49-F238E27FC236}">
                  <a16:creationId xmlns="" xmlns:a16="http://schemas.microsoft.com/office/drawing/2014/main" id="{9BFCF31E-FD60-4B6A-922D-77E6D82B9C01}"/>
                </a:ext>
              </a:extLst>
            </p:cNvPr>
            <p:cNvSpPr/>
            <p:nvPr/>
          </p:nvSpPr>
          <p:spPr>
            <a:xfrm>
              <a:off x="493712" y="636186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5" name="矩形 234">
              <a:extLst>
                <a:ext uri="{FF2B5EF4-FFF2-40B4-BE49-F238E27FC236}">
                  <a16:creationId xmlns="" xmlns:a16="http://schemas.microsoft.com/office/drawing/2014/main" id="{2A5F7C44-FDEA-4889-88E7-11D210E729BF}"/>
                </a:ext>
              </a:extLst>
            </p:cNvPr>
            <p:cNvSpPr/>
            <p:nvPr/>
          </p:nvSpPr>
          <p:spPr>
            <a:xfrm>
              <a:off x="819150" y="6362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6" name="矩形 235">
              <a:extLst>
                <a:ext uri="{FF2B5EF4-FFF2-40B4-BE49-F238E27FC236}">
                  <a16:creationId xmlns="" xmlns:a16="http://schemas.microsoft.com/office/drawing/2014/main" id="{5CD4FFA9-7EF1-43E2-ABB9-93D880860EB0}"/>
                </a:ext>
              </a:extLst>
            </p:cNvPr>
            <p:cNvSpPr/>
            <p:nvPr/>
          </p:nvSpPr>
          <p:spPr>
            <a:xfrm>
              <a:off x="1147762" y="635821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7" name="矩形 236">
              <a:extLst>
                <a:ext uri="{FF2B5EF4-FFF2-40B4-BE49-F238E27FC236}">
                  <a16:creationId xmlns="" xmlns:a16="http://schemas.microsoft.com/office/drawing/2014/main" id="{0A78B231-9E5A-4816-AD7C-D1C5A16558AD}"/>
                </a:ext>
              </a:extLst>
            </p:cNvPr>
            <p:cNvSpPr/>
            <p:nvPr/>
          </p:nvSpPr>
          <p:spPr>
            <a:xfrm>
              <a:off x="1473200" y="6362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8" name="矩形 237">
              <a:extLst>
                <a:ext uri="{FF2B5EF4-FFF2-40B4-BE49-F238E27FC236}">
                  <a16:creationId xmlns="" xmlns:a16="http://schemas.microsoft.com/office/drawing/2014/main" id="{26BD35B3-3F9A-4703-8A32-164C7B778D49}"/>
                </a:ext>
              </a:extLst>
            </p:cNvPr>
            <p:cNvSpPr/>
            <p:nvPr/>
          </p:nvSpPr>
          <p:spPr>
            <a:xfrm>
              <a:off x="1800225" y="6362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39" name="矩形 238">
              <a:extLst>
                <a:ext uri="{FF2B5EF4-FFF2-40B4-BE49-F238E27FC236}">
                  <a16:creationId xmlns="" xmlns:a16="http://schemas.microsoft.com/office/drawing/2014/main" id="{75C4EA7F-76C3-4E62-B221-9D86790BFC03}"/>
                </a:ext>
              </a:extLst>
            </p:cNvPr>
            <p:cNvSpPr/>
            <p:nvPr/>
          </p:nvSpPr>
          <p:spPr>
            <a:xfrm>
              <a:off x="2125380" y="6362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0" name="矩形 239">
              <a:extLst>
                <a:ext uri="{FF2B5EF4-FFF2-40B4-BE49-F238E27FC236}">
                  <a16:creationId xmlns="" xmlns:a16="http://schemas.microsoft.com/office/drawing/2014/main" id="{AD272681-479F-4F33-8613-FADAFE80FBE2}"/>
                </a:ext>
              </a:extLst>
            </p:cNvPr>
            <p:cNvSpPr/>
            <p:nvPr/>
          </p:nvSpPr>
          <p:spPr>
            <a:xfrm>
              <a:off x="168275" y="66328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1" name="矩形 240">
              <a:extLst>
                <a:ext uri="{FF2B5EF4-FFF2-40B4-BE49-F238E27FC236}">
                  <a16:creationId xmlns="" xmlns:a16="http://schemas.microsoft.com/office/drawing/2014/main" id="{EA24EC64-FDC0-473D-8FFD-B37072AB5DF9}"/>
                </a:ext>
              </a:extLst>
            </p:cNvPr>
            <p:cNvSpPr/>
            <p:nvPr/>
          </p:nvSpPr>
          <p:spPr>
            <a:xfrm>
              <a:off x="493712" y="66328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2" name="矩形 241">
              <a:extLst>
                <a:ext uri="{FF2B5EF4-FFF2-40B4-BE49-F238E27FC236}">
                  <a16:creationId xmlns="" xmlns:a16="http://schemas.microsoft.com/office/drawing/2014/main" id="{A35B0E6E-4F5B-45D3-BA67-040F9A665D6C}"/>
                </a:ext>
              </a:extLst>
            </p:cNvPr>
            <p:cNvSpPr/>
            <p:nvPr/>
          </p:nvSpPr>
          <p:spPr>
            <a:xfrm>
              <a:off x="819150" y="66333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3" name="矩形 242">
              <a:extLst>
                <a:ext uri="{FF2B5EF4-FFF2-40B4-BE49-F238E27FC236}">
                  <a16:creationId xmlns="" xmlns:a16="http://schemas.microsoft.com/office/drawing/2014/main" id="{BB1AD14E-DD12-4F67-9D89-29DEA91DE8CE}"/>
                </a:ext>
              </a:extLst>
            </p:cNvPr>
            <p:cNvSpPr/>
            <p:nvPr/>
          </p:nvSpPr>
          <p:spPr>
            <a:xfrm>
              <a:off x="1147762" y="662921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4" name="矩形 243">
              <a:extLst>
                <a:ext uri="{FF2B5EF4-FFF2-40B4-BE49-F238E27FC236}">
                  <a16:creationId xmlns="" xmlns:a16="http://schemas.microsoft.com/office/drawing/2014/main" id="{48B44526-6245-4C81-ABF7-C3AB4E0F1BE7}"/>
                </a:ext>
              </a:extLst>
            </p:cNvPr>
            <p:cNvSpPr/>
            <p:nvPr/>
          </p:nvSpPr>
          <p:spPr>
            <a:xfrm>
              <a:off x="1473200" y="66333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5" name="矩形 244">
              <a:extLst>
                <a:ext uri="{FF2B5EF4-FFF2-40B4-BE49-F238E27FC236}">
                  <a16:creationId xmlns="" xmlns:a16="http://schemas.microsoft.com/office/drawing/2014/main" id="{A6CBC66D-CF66-4154-99EF-2274A381C4BC}"/>
                </a:ext>
              </a:extLst>
            </p:cNvPr>
            <p:cNvSpPr/>
            <p:nvPr/>
          </p:nvSpPr>
          <p:spPr>
            <a:xfrm>
              <a:off x="1800225" y="66333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46" name="矩形 245">
              <a:extLst>
                <a:ext uri="{FF2B5EF4-FFF2-40B4-BE49-F238E27FC236}">
                  <a16:creationId xmlns="" xmlns:a16="http://schemas.microsoft.com/office/drawing/2014/main" id="{3068E991-0F07-413E-8921-23E0B899C958}"/>
                </a:ext>
              </a:extLst>
            </p:cNvPr>
            <p:cNvSpPr/>
            <p:nvPr/>
          </p:nvSpPr>
          <p:spPr>
            <a:xfrm>
              <a:off x="2125380" y="66333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grpSp>
        <p:nvGrpSpPr>
          <p:cNvPr id="171" name="组合 170">
            <a:extLst>
              <a:ext uri="{FF2B5EF4-FFF2-40B4-BE49-F238E27FC236}">
                <a16:creationId xmlns="" xmlns:a16="http://schemas.microsoft.com/office/drawing/2014/main" id="{6CE31F9F-2AB5-41E4-909D-5902104351B9}"/>
              </a:ext>
            </a:extLst>
          </p:cNvPr>
          <p:cNvGrpSpPr/>
          <p:nvPr/>
        </p:nvGrpSpPr>
        <p:grpSpPr>
          <a:xfrm>
            <a:off x="8557582" y="-126734"/>
            <a:ext cx="487397" cy="1346608"/>
            <a:chOff x="11468402" y="133428"/>
            <a:chExt cx="625150" cy="1727200"/>
          </a:xfrm>
        </p:grpSpPr>
        <p:sp>
          <p:nvSpPr>
            <p:cNvPr id="180" name="矩形 179">
              <a:extLst>
                <a:ext uri="{FF2B5EF4-FFF2-40B4-BE49-F238E27FC236}">
                  <a16:creationId xmlns="" xmlns:a16="http://schemas.microsoft.com/office/drawing/2014/main" id="{4FC02DCA-79CC-40E0-9BA0-9EE83B0251E2}"/>
                </a:ext>
              </a:extLst>
            </p:cNvPr>
            <p:cNvSpPr/>
            <p:nvPr/>
          </p:nvSpPr>
          <p:spPr>
            <a:xfrm rot="5400000">
              <a:off x="11998302" y="13342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="" xmlns:a16="http://schemas.microsoft.com/office/drawing/2014/main" id="{D60A6DE3-73BA-4044-A8ED-F51397F8C3EC}"/>
                </a:ext>
              </a:extLst>
            </p:cNvPr>
            <p:cNvSpPr/>
            <p:nvPr/>
          </p:nvSpPr>
          <p:spPr>
            <a:xfrm rot="5400000">
              <a:off x="11998302" y="45886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="" xmlns:a16="http://schemas.microsoft.com/office/drawing/2014/main" id="{29B3007C-0429-45DB-A855-6C9CD30577EF}"/>
                </a:ext>
              </a:extLst>
            </p:cNvPr>
            <p:cNvSpPr/>
            <p:nvPr/>
          </p:nvSpPr>
          <p:spPr>
            <a:xfrm rot="5400000">
              <a:off x="11997823" y="78430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="" xmlns:a16="http://schemas.microsoft.com/office/drawing/2014/main" id="{22EFF272-0569-45E0-851F-71B01F4F53D4}"/>
                </a:ext>
              </a:extLst>
            </p:cNvPr>
            <p:cNvSpPr/>
            <p:nvPr/>
          </p:nvSpPr>
          <p:spPr>
            <a:xfrm rot="5400000">
              <a:off x="11997193" y="111291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="" xmlns:a16="http://schemas.microsoft.com/office/drawing/2014/main" id="{1C3EE794-5E16-4383-AD81-D495D8844113}"/>
                </a:ext>
              </a:extLst>
            </p:cNvPr>
            <p:cNvSpPr/>
            <p:nvPr/>
          </p:nvSpPr>
          <p:spPr>
            <a:xfrm rot="5400000">
              <a:off x="11997823" y="143835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5" name="矩形 184">
              <a:extLst>
                <a:ext uri="{FF2B5EF4-FFF2-40B4-BE49-F238E27FC236}">
                  <a16:creationId xmlns="" xmlns:a16="http://schemas.microsoft.com/office/drawing/2014/main" id="{6DCC009D-3112-4642-9E3A-8D804B963800}"/>
                </a:ext>
              </a:extLst>
            </p:cNvPr>
            <p:cNvSpPr/>
            <p:nvPr/>
          </p:nvSpPr>
          <p:spPr>
            <a:xfrm rot="5400000">
              <a:off x="11997823" y="176537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6" name="矩形 185">
              <a:extLst>
                <a:ext uri="{FF2B5EF4-FFF2-40B4-BE49-F238E27FC236}">
                  <a16:creationId xmlns="" xmlns:a16="http://schemas.microsoft.com/office/drawing/2014/main" id="{F8B22F2D-5DA9-4146-A442-A255B2EAFFEE}"/>
                </a:ext>
              </a:extLst>
            </p:cNvPr>
            <p:cNvSpPr/>
            <p:nvPr/>
          </p:nvSpPr>
          <p:spPr>
            <a:xfrm rot="5400000">
              <a:off x="11731383" y="13342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="" xmlns:a16="http://schemas.microsoft.com/office/drawing/2014/main" id="{8398E827-D0B4-438C-B2C7-71AEB7033C27}"/>
                </a:ext>
              </a:extLst>
            </p:cNvPr>
            <p:cNvSpPr/>
            <p:nvPr/>
          </p:nvSpPr>
          <p:spPr>
            <a:xfrm rot="5400000">
              <a:off x="11731383" y="45886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="" xmlns:a16="http://schemas.microsoft.com/office/drawing/2014/main" id="{DFD19929-A6F3-438E-A030-A1865C09665E}"/>
                </a:ext>
              </a:extLst>
            </p:cNvPr>
            <p:cNvSpPr/>
            <p:nvPr/>
          </p:nvSpPr>
          <p:spPr>
            <a:xfrm rot="5400000">
              <a:off x="11730904" y="78430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9" name="矩形 188">
              <a:extLst>
                <a:ext uri="{FF2B5EF4-FFF2-40B4-BE49-F238E27FC236}">
                  <a16:creationId xmlns="" xmlns:a16="http://schemas.microsoft.com/office/drawing/2014/main" id="{778F0C1C-7B75-476B-B7FA-33F9CC9B4B55}"/>
                </a:ext>
              </a:extLst>
            </p:cNvPr>
            <p:cNvSpPr/>
            <p:nvPr/>
          </p:nvSpPr>
          <p:spPr>
            <a:xfrm rot="5400000">
              <a:off x="11735036" y="111291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0" name="矩形 189">
              <a:extLst>
                <a:ext uri="{FF2B5EF4-FFF2-40B4-BE49-F238E27FC236}">
                  <a16:creationId xmlns="" xmlns:a16="http://schemas.microsoft.com/office/drawing/2014/main" id="{F420354B-B3F3-4F88-8AFA-2C1EEA2992DB}"/>
                </a:ext>
              </a:extLst>
            </p:cNvPr>
            <p:cNvSpPr/>
            <p:nvPr/>
          </p:nvSpPr>
          <p:spPr>
            <a:xfrm rot="5400000">
              <a:off x="11730904" y="143835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1" name="矩形 190">
              <a:extLst>
                <a:ext uri="{FF2B5EF4-FFF2-40B4-BE49-F238E27FC236}">
                  <a16:creationId xmlns="" xmlns:a16="http://schemas.microsoft.com/office/drawing/2014/main" id="{06BCAB66-100A-40C2-83C4-8A0F10CC5022}"/>
                </a:ext>
              </a:extLst>
            </p:cNvPr>
            <p:cNvSpPr/>
            <p:nvPr/>
          </p:nvSpPr>
          <p:spPr>
            <a:xfrm rot="5400000">
              <a:off x="11730904" y="176537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2" name="矩形 191">
              <a:extLst>
                <a:ext uri="{FF2B5EF4-FFF2-40B4-BE49-F238E27FC236}">
                  <a16:creationId xmlns="" xmlns:a16="http://schemas.microsoft.com/office/drawing/2014/main" id="{8E9B5D66-2498-4E4D-B3D7-0441DC036ABB}"/>
                </a:ext>
              </a:extLst>
            </p:cNvPr>
            <p:cNvSpPr/>
            <p:nvPr/>
          </p:nvSpPr>
          <p:spPr>
            <a:xfrm rot="5400000">
              <a:off x="11468881" y="13342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3" name="矩形 192">
              <a:extLst>
                <a:ext uri="{FF2B5EF4-FFF2-40B4-BE49-F238E27FC236}">
                  <a16:creationId xmlns="" xmlns:a16="http://schemas.microsoft.com/office/drawing/2014/main" id="{BF0A6809-2673-4CF2-A521-2B4098A43B31}"/>
                </a:ext>
              </a:extLst>
            </p:cNvPr>
            <p:cNvSpPr/>
            <p:nvPr/>
          </p:nvSpPr>
          <p:spPr>
            <a:xfrm rot="5400000">
              <a:off x="11468881" y="45886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4" name="矩形 193">
              <a:extLst>
                <a:ext uri="{FF2B5EF4-FFF2-40B4-BE49-F238E27FC236}">
                  <a16:creationId xmlns="" xmlns:a16="http://schemas.microsoft.com/office/drawing/2014/main" id="{995DB561-BB12-4B82-AE62-BB6CEFCE1017}"/>
                </a:ext>
              </a:extLst>
            </p:cNvPr>
            <p:cNvSpPr/>
            <p:nvPr/>
          </p:nvSpPr>
          <p:spPr>
            <a:xfrm rot="5400000">
              <a:off x="11468402" y="78430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5" name="矩形 194">
              <a:extLst>
                <a:ext uri="{FF2B5EF4-FFF2-40B4-BE49-F238E27FC236}">
                  <a16:creationId xmlns="" xmlns:a16="http://schemas.microsoft.com/office/drawing/2014/main" id="{7201F587-D1C7-4B1F-88D1-F1702F31B0DA}"/>
                </a:ext>
              </a:extLst>
            </p:cNvPr>
            <p:cNvSpPr/>
            <p:nvPr/>
          </p:nvSpPr>
          <p:spPr>
            <a:xfrm rot="5400000">
              <a:off x="11472534" y="111291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6" name="矩形 195">
              <a:extLst>
                <a:ext uri="{FF2B5EF4-FFF2-40B4-BE49-F238E27FC236}">
                  <a16:creationId xmlns="" xmlns:a16="http://schemas.microsoft.com/office/drawing/2014/main" id="{F9A29799-5500-4780-9ED1-CC5C131803D8}"/>
                </a:ext>
              </a:extLst>
            </p:cNvPr>
            <p:cNvSpPr/>
            <p:nvPr/>
          </p:nvSpPr>
          <p:spPr>
            <a:xfrm rot="5400000">
              <a:off x="11468402" y="143835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97" name="矩形 196">
              <a:extLst>
                <a:ext uri="{FF2B5EF4-FFF2-40B4-BE49-F238E27FC236}">
                  <a16:creationId xmlns="" xmlns:a16="http://schemas.microsoft.com/office/drawing/2014/main" id="{A61D23FF-399F-419F-9AAD-9660E75CEACB}"/>
                </a:ext>
              </a:extLst>
            </p:cNvPr>
            <p:cNvSpPr/>
            <p:nvPr/>
          </p:nvSpPr>
          <p:spPr>
            <a:xfrm rot="5400000">
              <a:off x="11468402" y="176537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172" name="椭圆 171">
            <a:extLst>
              <a:ext uri="{FF2B5EF4-FFF2-40B4-BE49-F238E27FC236}">
                <a16:creationId xmlns="" xmlns:a16="http://schemas.microsoft.com/office/drawing/2014/main" id="{69DA9B95-CB0C-44DE-A3D3-4458AEC2BC22}"/>
              </a:ext>
            </a:extLst>
          </p:cNvPr>
          <p:cNvSpPr/>
          <p:nvPr/>
        </p:nvSpPr>
        <p:spPr>
          <a:xfrm>
            <a:off x="1613535" y="458518"/>
            <a:ext cx="299328" cy="299328"/>
          </a:xfrm>
          <a:prstGeom prst="ellipse">
            <a:avLst/>
          </a:prstGeom>
          <a:solidFill>
            <a:srgbClr val="FAC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73" name="椭圆 172">
            <a:extLst>
              <a:ext uri="{FF2B5EF4-FFF2-40B4-BE49-F238E27FC236}">
                <a16:creationId xmlns="" xmlns:a16="http://schemas.microsoft.com/office/drawing/2014/main" id="{F2BA9CA7-7C12-4844-898F-77B490D3D754}"/>
              </a:ext>
            </a:extLst>
          </p:cNvPr>
          <p:cNvSpPr/>
          <p:nvPr/>
        </p:nvSpPr>
        <p:spPr>
          <a:xfrm>
            <a:off x="5774377" y="4772374"/>
            <a:ext cx="237704" cy="237704"/>
          </a:xfrm>
          <a:prstGeom prst="ellipse">
            <a:avLst/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74" name="椭圆 173">
            <a:extLst>
              <a:ext uri="{FF2B5EF4-FFF2-40B4-BE49-F238E27FC236}">
                <a16:creationId xmlns="" xmlns:a16="http://schemas.microsoft.com/office/drawing/2014/main" id="{D88DAC1E-46B9-4E59-B7C4-1F52477C2F18}"/>
              </a:ext>
            </a:extLst>
          </p:cNvPr>
          <p:cNvSpPr/>
          <p:nvPr/>
        </p:nvSpPr>
        <p:spPr>
          <a:xfrm>
            <a:off x="5200671" y="449530"/>
            <a:ext cx="299328" cy="299328"/>
          </a:xfrm>
          <a:prstGeom prst="ellipse">
            <a:avLst/>
          </a:prstGeom>
          <a:solidFill>
            <a:srgbClr val="FF7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75" name="椭圆 174">
            <a:extLst>
              <a:ext uri="{FF2B5EF4-FFF2-40B4-BE49-F238E27FC236}">
                <a16:creationId xmlns="" xmlns:a16="http://schemas.microsoft.com/office/drawing/2014/main" id="{B156FB55-DB56-4BD7-A191-76AF293792B4}"/>
              </a:ext>
            </a:extLst>
          </p:cNvPr>
          <p:cNvSpPr/>
          <p:nvPr/>
        </p:nvSpPr>
        <p:spPr>
          <a:xfrm>
            <a:off x="8023749" y="3524917"/>
            <a:ext cx="299328" cy="299328"/>
          </a:xfrm>
          <a:prstGeom prst="ellipse">
            <a:avLst/>
          </a:prstGeom>
          <a:solidFill>
            <a:srgbClr val="FF7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76" name="椭圆 175">
            <a:extLst>
              <a:ext uri="{FF2B5EF4-FFF2-40B4-BE49-F238E27FC236}">
                <a16:creationId xmlns="" xmlns:a16="http://schemas.microsoft.com/office/drawing/2014/main" id="{4E3718EE-88F6-4F59-AB2E-9CAFF487E222}"/>
              </a:ext>
            </a:extLst>
          </p:cNvPr>
          <p:cNvSpPr/>
          <p:nvPr/>
        </p:nvSpPr>
        <p:spPr>
          <a:xfrm>
            <a:off x="7555977" y="100215"/>
            <a:ext cx="165402" cy="165402"/>
          </a:xfrm>
          <a:prstGeom prst="ellipse">
            <a:avLst/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77" name="空心弧 176">
            <a:extLst>
              <a:ext uri="{FF2B5EF4-FFF2-40B4-BE49-F238E27FC236}">
                <a16:creationId xmlns="" xmlns:a16="http://schemas.microsoft.com/office/drawing/2014/main" id="{4A71C6AB-E50B-4EE9-A2CC-AE56A0309571}"/>
              </a:ext>
            </a:extLst>
          </p:cNvPr>
          <p:cNvSpPr/>
          <p:nvPr/>
        </p:nvSpPr>
        <p:spPr>
          <a:xfrm rot="16200000">
            <a:off x="8833571" y="1722959"/>
            <a:ext cx="1015652" cy="1015652"/>
          </a:xfrm>
          <a:prstGeom prst="blockArc">
            <a:avLst>
              <a:gd name="adj1" fmla="val 11455381"/>
              <a:gd name="adj2" fmla="val 20947600"/>
              <a:gd name="adj3" fmla="val 25834"/>
            </a:avLst>
          </a:prstGeom>
          <a:solidFill>
            <a:srgbClr val="FAC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78" name="空心弧 177">
            <a:extLst>
              <a:ext uri="{FF2B5EF4-FFF2-40B4-BE49-F238E27FC236}">
                <a16:creationId xmlns="" xmlns:a16="http://schemas.microsoft.com/office/drawing/2014/main" id="{6FE2FA8E-AFAF-432A-BE37-E364D0439C88}"/>
              </a:ext>
            </a:extLst>
          </p:cNvPr>
          <p:cNvSpPr/>
          <p:nvPr/>
        </p:nvSpPr>
        <p:spPr>
          <a:xfrm>
            <a:off x="-372804" y="4587717"/>
            <a:ext cx="1701491" cy="1701491"/>
          </a:xfrm>
          <a:prstGeom prst="blockArc">
            <a:avLst>
              <a:gd name="adj1" fmla="val 10875512"/>
              <a:gd name="adj2" fmla="val 372580"/>
              <a:gd name="adj3" fmla="val 23422"/>
            </a:avLst>
          </a:prstGeom>
          <a:solidFill>
            <a:srgbClr val="FAC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79" name="空心弧 178">
            <a:extLst>
              <a:ext uri="{FF2B5EF4-FFF2-40B4-BE49-F238E27FC236}">
                <a16:creationId xmlns="" xmlns:a16="http://schemas.microsoft.com/office/drawing/2014/main" id="{B63BFDF6-D643-4C08-BA3A-C42A472E4373}"/>
              </a:ext>
            </a:extLst>
          </p:cNvPr>
          <p:cNvSpPr/>
          <p:nvPr/>
        </p:nvSpPr>
        <p:spPr>
          <a:xfrm rot="20668281">
            <a:off x="7995397" y="4455106"/>
            <a:ext cx="2465599" cy="2465599"/>
          </a:xfrm>
          <a:prstGeom prst="blockArc">
            <a:avLst>
              <a:gd name="adj1" fmla="val 12082720"/>
              <a:gd name="adj2" fmla="val 19775086"/>
              <a:gd name="adj3" fmla="val 23552"/>
            </a:avLst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="" xmlns:a16="http://schemas.microsoft.com/office/drawing/2014/main" id="{6C4DD654-E0B9-44CD-8C0D-980D0314C20D}"/>
              </a:ext>
            </a:extLst>
          </p:cNvPr>
          <p:cNvSpPr/>
          <p:nvPr/>
        </p:nvSpPr>
        <p:spPr>
          <a:xfrm>
            <a:off x="10183713" y="424520"/>
            <a:ext cx="212150" cy="212150"/>
          </a:xfrm>
          <a:prstGeom prst="ellipse">
            <a:avLst/>
          </a:prstGeom>
          <a:solidFill>
            <a:srgbClr val="08B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87" name="TextBox 7">
            <a:extLst>
              <a:ext uri="{FF2B5EF4-FFF2-40B4-BE49-F238E27FC236}">
                <a16:creationId xmlns="" xmlns:a16="http://schemas.microsoft.com/office/drawing/2014/main" id="{571E1737-5484-4BAF-9429-F2A2FE3EE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507854"/>
            <a:ext cx="5688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rPr>
              <a:t>课程与教学计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rPr>
              <a:t>划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D1F16A8-E9C7-4927-9756-BDA774F541BE}"/>
              </a:ext>
            </a:extLst>
          </p:cNvPr>
          <p:cNvGrpSpPr/>
          <p:nvPr/>
        </p:nvGrpSpPr>
        <p:grpSpPr>
          <a:xfrm>
            <a:off x="5502734" y="880072"/>
            <a:ext cx="2800504" cy="2800504"/>
            <a:chOff x="5784364" y="612281"/>
            <a:chExt cx="2447692" cy="2447692"/>
          </a:xfrm>
        </p:grpSpPr>
        <p:sp>
          <p:nvSpPr>
            <p:cNvPr id="168" name="圆: 空心 167">
              <a:extLst>
                <a:ext uri="{FF2B5EF4-FFF2-40B4-BE49-F238E27FC236}">
                  <a16:creationId xmlns="" xmlns:a16="http://schemas.microsoft.com/office/drawing/2014/main" id="{5AA7BA3D-CF08-43BB-ADCF-0464A642408B}"/>
                </a:ext>
              </a:extLst>
            </p:cNvPr>
            <p:cNvSpPr/>
            <p:nvPr/>
          </p:nvSpPr>
          <p:spPr>
            <a:xfrm>
              <a:off x="5784364" y="612281"/>
              <a:ext cx="2447692" cy="2447692"/>
            </a:xfrm>
            <a:prstGeom prst="donut">
              <a:avLst>
                <a:gd name="adj" fmla="val 19691"/>
              </a:avLst>
            </a:prstGeom>
            <a:solidFill>
              <a:srgbClr val="00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80DDC30A-847F-445C-9774-C7F0E074F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6811" r="20392"/>
            <a:stretch/>
          </p:blipFill>
          <p:spPr>
            <a:xfrm>
              <a:off x="6364453" y="1214970"/>
              <a:ext cx="1287514" cy="1229450"/>
            </a:xfrm>
            <a:prstGeom prst="ellipse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6C0D06D-C971-431D-ADB7-B1F77F0E0474}"/>
              </a:ext>
            </a:extLst>
          </p:cNvPr>
          <p:cNvGrpSpPr/>
          <p:nvPr/>
        </p:nvGrpSpPr>
        <p:grpSpPr>
          <a:xfrm>
            <a:off x="1115616" y="4008234"/>
            <a:ext cx="1921709" cy="424075"/>
            <a:chOff x="1715361" y="3677933"/>
            <a:chExt cx="1151657" cy="486304"/>
          </a:xfrm>
        </p:grpSpPr>
        <p:sp>
          <p:nvSpPr>
            <p:cNvPr id="290" name="矩形: 圆角 289">
              <a:extLst>
                <a:ext uri="{FF2B5EF4-FFF2-40B4-BE49-F238E27FC236}">
                  <a16:creationId xmlns="" xmlns:a16="http://schemas.microsoft.com/office/drawing/2014/main" id="{40DB58A1-3D50-4899-B4BF-E746BCA28C2F}"/>
                </a:ext>
              </a:extLst>
            </p:cNvPr>
            <p:cNvSpPr/>
            <p:nvPr/>
          </p:nvSpPr>
          <p:spPr>
            <a:xfrm>
              <a:off x="1715361" y="3719654"/>
              <a:ext cx="1065220" cy="444583"/>
            </a:xfrm>
            <a:prstGeom prst="roundRect">
              <a:avLst>
                <a:gd name="adj" fmla="val 50000"/>
              </a:avLst>
            </a:prstGeom>
            <a:solidFill>
              <a:srgbClr val="00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 dirty="0">
                <a:solidFill>
                  <a:schemeClr val="bg1"/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88" name="文本框 287">
              <a:extLst>
                <a:ext uri="{FF2B5EF4-FFF2-40B4-BE49-F238E27FC236}">
                  <a16:creationId xmlns="" xmlns:a16="http://schemas.microsoft.com/office/drawing/2014/main" id="{210BC791-91F6-4323-9BBB-F11645BBEEB4}"/>
                </a:ext>
              </a:extLst>
            </p:cNvPr>
            <p:cNvSpPr txBox="1"/>
            <p:nvPr/>
          </p:nvSpPr>
          <p:spPr>
            <a:xfrm>
              <a:off x="1821944" y="3677933"/>
              <a:ext cx="1045074" cy="3243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600"/>
                </a:lnSpc>
                <a:spcAft>
                  <a:spcPts val="0"/>
                </a:spcAft>
              </a:pPr>
              <a:r>
                <a:rPr lang="zh-CN" sz="1400" kern="100" dirty="0">
                  <a:solidFill>
                    <a:schemeClr val="bg1"/>
                  </a:solidFill>
                  <a:effectLst/>
                  <a:latin typeface=""/>
                  <a:ea typeface="思源黑体" panose="020B0500000000000000" pitchFamily="34" charset="-122"/>
                  <a:cs typeface="Times New Roman"/>
                  <a:sym typeface=""/>
                </a:rPr>
                <a:t>汇报人</a:t>
              </a:r>
              <a:r>
                <a:rPr lang="zh-CN" sz="1400" kern="100" dirty="0" smtClean="0">
                  <a:solidFill>
                    <a:schemeClr val="bg1"/>
                  </a:solidFill>
                  <a:effectLst/>
                  <a:latin typeface=""/>
                  <a:ea typeface="思源黑体" panose="020B0500000000000000" pitchFamily="34" charset="-122"/>
                  <a:cs typeface="Times New Roman"/>
                  <a:sym typeface=""/>
                </a:rPr>
                <a:t>：</a:t>
              </a:r>
              <a:r>
                <a:rPr lang="zh-CN" altLang="en-US" sz="1400" kern="100" dirty="0" smtClean="0">
                  <a:solidFill>
                    <a:schemeClr val="bg1"/>
                  </a:solidFill>
                  <a:effectLst/>
                  <a:latin typeface=""/>
                  <a:ea typeface="思源黑体" panose="020B0500000000000000" pitchFamily="34" charset="-122"/>
                  <a:cs typeface="Times New Roman"/>
                  <a:sym typeface=""/>
                </a:rPr>
                <a:t>吴春燕</a:t>
              </a:r>
              <a:endParaRPr lang="zh-CN" sz="1000" kern="100" dirty="0">
                <a:solidFill>
                  <a:schemeClr val="bg1"/>
                </a:solidFill>
                <a:effectLst/>
                <a:latin typeface=""/>
                <a:ea typeface="思源黑体" panose="020B0500000000000000" pitchFamily="34" charset="-122"/>
                <a:cs typeface="Times New Roman"/>
                <a:sym typeface=""/>
              </a:endParaRPr>
            </a:p>
          </p:txBody>
        </p:sp>
      </p:grpSp>
      <p:grpSp>
        <p:nvGrpSpPr>
          <p:cNvPr id="291" name="组合 290">
            <a:extLst>
              <a:ext uri="{FF2B5EF4-FFF2-40B4-BE49-F238E27FC236}">
                <a16:creationId xmlns="" xmlns:a16="http://schemas.microsoft.com/office/drawing/2014/main" id="{0024C67B-4A5A-4BF6-9CF1-320DBE9236A5}"/>
              </a:ext>
            </a:extLst>
          </p:cNvPr>
          <p:cNvGrpSpPr/>
          <p:nvPr/>
        </p:nvGrpSpPr>
        <p:grpSpPr>
          <a:xfrm>
            <a:off x="3131840" y="4011912"/>
            <a:ext cx="2452324" cy="387693"/>
            <a:chOff x="1696428" y="3669345"/>
            <a:chExt cx="1170590" cy="444583"/>
          </a:xfrm>
        </p:grpSpPr>
        <p:sp>
          <p:nvSpPr>
            <p:cNvPr id="292" name="矩形: 圆角 291">
              <a:extLst>
                <a:ext uri="{FF2B5EF4-FFF2-40B4-BE49-F238E27FC236}">
                  <a16:creationId xmlns="" xmlns:a16="http://schemas.microsoft.com/office/drawing/2014/main" id="{16CF4748-4C45-438C-B1D8-C1F8D3605212}"/>
                </a:ext>
              </a:extLst>
            </p:cNvPr>
            <p:cNvSpPr/>
            <p:nvPr/>
          </p:nvSpPr>
          <p:spPr>
            <a:xfrm>
              <a:off x="1696428" y="3669345"/>
              <a:ext cx="1065220" cy="444583"/>
            </a:xfrm>
            <a:prstGeom prst="roundRect">
              <a:avLst>
                <a:gd name="adj" fmla="val 50000"/>
              </a:avLst>
            </a:prstGeom>
            <a:solidFill>
              <a:srgbClr val="00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 dirty="0">
                <a:solidFill>
                  <a:schemeClr val="bg1"/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293" name="文本框 292">
              <a:extLst>
                <a:ext uri="{FF2B5EF4-FFF2-40B4-BE49-F238E27FC236}">
                  <a16:creationId xmlns="" xmlns:a16="http://schemas.microsoft.com/office/drawing/2014/main" id="{DC22F0AA-2F3A-434D-BBA9-472907EA3F7C}"/>
                </a:ext>
              </a:extLst>
            </p:cNvPr>
            <p:cNvSpPr txBox="1"/>
            <p:nvPr/>
          </p:nvSpPr>
          <p:spPr>
            <a:xfrm>
              <a:off x="1821944" y="3713975"/>
              <a:ext cx="1045074" cy="3243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600"/>
                </a:lnSpc>
                <a:spcAft>
                  <a:spcPts val="0"/>
                </a:spcAft>
              </a:pPr>
              <a:r>
                <a:rPr lang="zh-CN" altLang="en-US" sz="1400" kern="100" dirty="0">
                  <a:solidFill>
                    <a:schemeClr val="bg1"/>
                  </a:solidFill>
                  <a:latin typeface=""/>
                  <a:ea typeface="思源黑体" panose="020B0500000000000000" pitchFamily="34" charset="-122"/>
                  <a:cs typeface="Times New Roman"/>
                  <a:sym typeface=""/>
                </a:rPr>
                <a:t>汇报时间：</a:t>
              </a:r>
              <a:r>
                <a:rPr lang="en-US" altLang="zh-CN" sz="1400" kern="100" dirty="0" smtClean="0">
                  <a:solidFill>
                    <a:schemeClr val="bg1"/>
                  </a:solidFill>
                  <a:latin typeface=""/>
                  <a:ea typeface="思源黑体" panose="020B0500000000000000" pitchFamily="34" charset="-122"/>
                  <a:cs typeface="Times New Roman"/>
                  <a:sym typeface=""/>
                </a:rPr>
                <a:t>2021.1.28</a:t>
              </a:r>
              <a:endParaRPr lang="zh-CN" sz="1000" kern="100" dirty="0">
                <a:solidFill>
                  <a:schemeClr val="bg1"/>
                </a:solidFill>
                <a:effectLst/>
                <a:latin typeface=""/>
                <a:ea typeface="思源黑体" panose="020B0500000000000000" pitchFamily="34" charset="-122"/>
                <a:cs typeface="Times New Roman"/>
                <a:sym typeface=""/>
              </a:endParaRPr>
            </a:p>
          </p:txBody>
        </p:sp>
      </p:grpSp>
      <p:pic>
        <p:nvPicPr>
          <p:cNvPr id="7" name="Higher And Stronger">
            <a:hlinkClick r:id="" action="ppaction://media"/>
            <a:extLst>
              <a:ext uri="{FF2B5EF4-FFF2-40B4-BE49-F238E27FC236}">
                <a16:creationId xmlns="" xmlns:a16="http://schemas.microsoft.com/office/drawing/2014/main" id="{762B721D-11F8-4FDA-9DA8-AC8C1C312D6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410303" y="-544111"/>
            <a:ext cx="487363" cy="487363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179512" y="1203598"/>
            <a:ext cx="561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研之有道</a:t>
            </a:r>
            <a:endParaRPr lang="en-US" altLang="zh-CN" sz="44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课程有品</a:t>
            </a:r>
            <a:endParaRPr lang="en-US" altLang="zh-CN" sz="44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4400" b="1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zh-CN" sz="4400" b="1" dirty="0" smtClean="0">
                <a:latin typeface="黑体" pitchFamily="49" charset="-122"/>
                <a:ea typeface="黑体" pitchFamily="49" charset="-122"/>
              </a:rPr>
              <a:t>教学有果</a:t>
            </a:r>
            <a:endParaRPr lang="zh-CN" altLang="en-US" sz="4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230307"/>
      </p:ext>
    </p:extLst>
  </p:cSld>
  <p:clrMapOvr>
    <a:masterClrMapping/>
  </p:clrMapOvr>
  <p:transition spd="slow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8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6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67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57" grpId="0" animBg="1"/>
      <p:bldP spid="2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C37FF0-9C63-4DD2-B1A9-6A7E7A9066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974" r="7567"/>
          <a:stretch/>
        </p:blipFill>
        <p:spPr>
          <a:xfrm>
            <a:off x="2996437" y="1448442"/>
            <a:ext cx="3359497" cy="3126448"/>
          </a:xfrm>
          <a:prstGeom prst="ellipse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96D3B9E-D1E7-4848-8C94-50854365A31E}"/>
              </a:ext>
            </a:extLst>
          </p:cNvPr>
          <p:cNvGrpSpPr/>
          <p:nvPr/>
        </p:nvGrpSpPr>
        <p:grpSpPr>
          <a:xfrm>
            <a:off x="478606" y="491037"/>
            <a:ext cx="4093393" cy="385241"/>
            <a:chOff x="478606" y="491037"/>
            <a:chExt cx="4093393" cy="385241"/>
          </a:xfrm>
        </p:grpSpPr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EA98F237-78E8-440A-864C-16AFCF0554E2}"/>
                </a:ext>
              </a:extLst>
            </p:cNvPr>
            <p:cNvSpPr txBox="1"/>
            <p:nvPr/>
          </p:nvSpPr>
          <p:spPr>
            <a:xfrm>
              <a:off x="878902" y="506946"/>
              <a:ext cx="3693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常规工作重实效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DC4186A9-71FD-48A4-81AE-1549A414713F}"/>
                </a:ext>
              </a:extLst>
            </p:cNvPr>
            <p:cNvSpPr/>
            <p:nvPr/>
          </p:nvSpPr>
          <p:spPr>
            <a:xfrm>
              <a:off x="478606" y="491037"/>
              <a:ext cx="366369" cy="366369"/>
            </a:xfrm>
            <a:prstGeom prst="ellipse">
              <a:avLst/>
            </a:prstGeom>
            <a:solidFill>
              <a:srgbClr val="00C5B8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01A3075-C206-4D56-AF7F-F74A07D9FD99}"/>
              </a:ext>
            </a:extLst>
          </p:cNvPr>
          <p:cNvGrpSpPr/>
          <p:nvPr/>
        </p:nvGrpSpPr>
        <p:grpSpPr>
          <a:xfrm>
            <a:off x="395536" y="1059582"/>
            <a:ext cx="7416824" cy="3617243"/>
            <a:chOff x="688007" y="1570442"/>
            <a:chExt cx="9371463" cy="4570537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ECD04D2D-9EE1-41F4-A4BB-4B5F33F17529}"/>
                </a:ext>
              </a:extLst>
            </p:cNvPr>
            <p:cNvGrpSpPr/>
            <p:nvPr/>
          </p:nvGrpSpPr>
          <p:grpSpPr>
            <a:xfrm>
              <a:off x="3580982" y="4347005"/>
              <a:ext cx="708420" cy="709482"/>
              <a:chOff x="3666000" y="4181136"/>
              <a:chExt cx="1091921" cy="1093558"/>
            </a:xfrm>
          </p:grpSpPr>
          <p:sp>
            <p:nvSpPr>
              <p:cNvPr id="34" name="îṥḷiḓè">
                <a:extLst>
                  <a:ext uri="{FF2B5EF4-FFF2-40B4-BE49-F238E27FC236}">
                    <a16:creationId xmlns="" xmlns:a16="http://schemas.microsoft.com/office/drawing/2014/main" id="{48E672EA-D961-4F57-BD30-7EBEE970C9A2}"/>
                  </a:ext>
                </a:extLst>
              </p:cNvPr>
              <p:cNvSpPr/>
              <p:nvPr/>
            </p:nvSpPr>
            <p:spPr>
              <a:xfrm>
                <a:off x="3666000" y="4181136"/>
                <a:ext cx="1091921" cy="1093558"/>
              </a:xfrm>
              <a:prstGeom prst="ellipse">
                <a:avLst/>
              </a:prstGeom>
              <a:solidFill>
                <a:srgbClr val="00C5B8"/>
              </a:solidFill>
              <a:ln w="38100">
                <a:solidFill>
                  <a:schemeClr val="bg1"/>
                </a:soli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60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42" name="îṥļiḍè">
                <a:extLst>
                  <a:ext uri="{FF2B5EF4-FFF2-40B4-BE49-F238E27FC236}">
                    <a16:creationId xmlns="" xmlns:a16="http://schemas.microsoft.com/office/drawing/2014/main" id="{43590373-494D-4869-B5E2-488DEB6D609C}"/>
                  </a:ext>
                </a:extLst>
              </p:cNvPr>
              <p:cNvSpPr/>
              <p:nvPr/>
            </p:nvSpPr>
            <p:spPr bwMode="auto">
              <a:xfrm>
                <a:off x="3947113" y="4456627"/>
                <a:ext cx="529695" cy="528485"/>
              </a:xfrm>
              <a:custGeom>
                <a:avLst/>
                <a:gdLst>
                  <a:gd name="connsiteX0" fmla="*/ 235923 w 529695"/>
                  <a:gd name="connsiteY0" fmla="*/ 409298 h 528485"/>
                  <a:gd name="connsiteX1" fmla="*/ 287736 w 529695"/>
                  <a:gd name="connsiteY1" fmla="*/ 409298 h 528485"/>
                  <a:gd name="connsiteX2" fmla="*/ 287736 w 529695"/>
                  <a:gd name="connsiteY2" fmla="*/ 438466 h 528485"/>
                  <a:gd name="connsiteX3" fmla="*/ 303330 w 529695"/>
                  <a:gd name="connsiteY3" fmla="*/ 454559 h 528485"/>
                  <a:gd name="connsiteX4" fmla="*/ 502531 w 529695"/>
                  <a:gd name="connsiteY4" fmla="*/ 454559 h 528485"/>
                  <a:gd name="connsiteX5" fmla="*/ 529695 w 529695"/>
                  <a:gd name="connsiteY5" fmla="*/ 481716 h 528485"/>
                  <a:gd name="connsiteX6" fmla="*/ 502531 w 529695"/>
                  <a:gd name="connsiteY6" fmla="*/ 508872 h 528485"/>
                  <a:gd name="connsiteX7" fmla="*/ 300815 w 529695"/>
                  <a:gd name="connsiteY7" fmla="*/ 508872 h 528485"/>
                  <a:gd name="connsiteX8" fmla="*/ 261578 w 529695"/>
                  <a:gd name="connsiteY8" fmla="*/ 528485 h 528485"/>
                  <a:gd name="connsiteX9" fmla="*/ 222844 w 529695"/>
                  <a:gd name="connsiteY9" fmla="*/ 508872 h 528485"/>
                  <a:gd name="connsiteX10" fmla="*/ 27164 w 529695"/>
                  <a:gd name="connsiteY10" fmla="*/ 508872 h 528485"/>
                  <a:gd name="connsiteX11" fmla="*/ 0 w 529695"/>
                  <a:gd name="connsiteY11" fmla="*/ 481716 h 528485"/>
                  <a:gd name="connsiteX12" fmla="*/ 27164 w 529695"/>
                  <a:gd name="connsiteY12" fmla="*/ 454559 h 528485"/>
                  <a:gd name="connsiteX13" fmla="*/ 220329 w 529695"/>
                  <a:gd name="connsiteY13" fmla="*/ 454559 h 528485"/>
                  <a:gd name="connsiteX14" fmla="*/ 235923 w 529695"/>
                  <a:gd name="connsiteY14" fmla="*/ 438466 h 528485"/>
                  <a:gd name="connsiteX15" fmla="*/ 235923 w 529695"/>
                  <a:gd name="connsiteY15" fmla="*/ 409298 h 528485"/>
                  <a:gd name="connsiteX16" fmla="*/ 109759 w 529695"/>
                  <a:gd name="connsiteY16" fmla="*/ 322990 h 528485"/>
                  <a:gd name="connsiteX17" fmla="*/ 188163 w 529695"/>
                  <a:gd name="connsiteY17" fmla="*/ 322990 h 528485"/>
                  <a:gd name="connsiteX18" fmla="*/ 234400 w 529695"/>
                  <a:gd name="connsiteY18" fmla="*/ 339072 h 528485"/>
                  <a:gd name="connsiteX19" fmla="*/ 288177 w 529695"/>
                  <a:gd name="connsiteY19" fmla="*/ 394354 h 528485"/>
                  <a:gd name="connsiteX20" fmla="*/ 109759 w 529695"/>
                  <a:gd name="connsiteY20" fmla="*/ 322990 h 528485"/>
                  <a:gd name="connsiteX21" fmla="*/ 398938 w 529695"/>
                  <a:gd name="connsiteY21" fmla="*/ 205978 h 528485"/>
                  <a:gd name="connsiteX22" fmla="*/ 446771 w 529695"/>
                  <a:gd name="connsiteY22" fmla="*/ 275270 h 528485"/>
                  <a:gd name="connsiteX23" fmla="*/ 318880 w 529695"/>
                  <a:gd name="connsiteY23" fmla="*/ 388748 h 528485"/>
                  <a:gd name="connsiteX24" fmla="*/ 251913 w 529695"/>
                  <a:gd name="connsiteY24" fmla="*/ 325984 h 528485"/>
                  <a:gd name="connsiteX25" fmla="*/ 263997 w 529695"/>
                  <a:gd name="connsiteY25" fmla="*/ 301380 h 528485"/>
                  <a:gd name="connsiteX26" fmla="*/ 375776 w 529695"/>
                  <a:gd name="connsiteY26" fmla="*/ 212506 h 528485"/>
                  <a:gd name="connsiteX27" fmla="*/ 398938 w 529695"/>
                  <a:gd name="connsiteY27" fmla="*/ 205978 h 528485"/>
                  <a:gd name="connsiteX28" fmla="*/ 151866 w 529695"/>
                  <a:gd name="connsiteY28" fmla="*/ 126198 h 528485"/>
                  <a:gd name="connsiteX29" fmla="*/ 178534 w 529695"/>
                  <a:gd name="connsiteY29" fmla="*/ 152818 h 528485"/>
                  <a:gd name="connsiteX30" fmla="*/ 194132 w 529695"/>
                  <a:gd name="connsiteY30" fmla="*/ 263820 h 528485"/>
                  <a:gd name="connsiteX31" fmla="*/ 177024 w 529695"/>
                  <a:gd name="connsiteY31" fmla="*/ 303499 h 528485"/>
                  <a:gd name="connsiteX32" fmla="*/ 92493 w 529695"/>
                  <a:gd name="connsiteY32" fmla="*/ 298476 h 528485"/>
                  <a:gd name="connsiteX33" fmla="*/ 68844 w 529695"/>
                  <a:gd name="connsiteY33" fmla="*/ 160855 h 528485"/>
                  <a:gd name="connsiteX34" fmla="*/ 151866 w 529695"/>
                  <a:gd name="connsiteY34" fmla="*/ 126198 h 528485"/>
                  <a:gd name="connsiteX35" fmla="*/ 233907 w 529695"/>
                  <a:gd name="connsiteY35" fmla="*/ 121605 h 528485"/>
                  <a:gd name="connsiteX36" fmla="*/ 337554 w 529695"/>
                  <a:gd name="connsiteY36" fmla="*/ 154231 h 528485"/>
                  <a:gd name="connsiteX37" fmla="*/ 354661 w 529695"/>
                  <a:gd name="connsiteY37" fmla="*/ 205931 h 528485"/>
                  <a:gd name="connsiteX38" fmla="*/ 260574 w 529695"/>
                  <a:gd name="connsiteY38" fmla="*/ 279715 h 528485"/>
                  <a:gd name="connsiteX39" fmla="*/ 213781 w 529695"/>
                  <a:gd name="connsiteY39" fmla="*/ 255622 h 528485"/>
                  <a:gd name="connsiteX40" fmla="*/ 199693 w 529695"/>
                  <a:gd name="connsiteY40" fmla="*/ 154231 h 528485"/>
                  <a:gd name="connsiteX41" fmla="*/ 233907 w 529695"/>
                  <a:gd name="connsiteY41" fmla="*/ 121605 h 528485"/>
                  <a:gd name="connsiteX42" fmla="*/ 429023 w 529695"/>
                  <a:gd name="connsiteY42" fmla="*/ 90418 h 528485"/>
                  <a:gd name="connsiteX43" fmla="*/ 456725 w 529695"/>
                  <a:gd name="connsiteY43" fmla="*/ 245627 h 528485"/>
                  <a:gd name="connsiteX44" fmla="*/ 414920 w 529695"/>
                  <a:gd name="connsiteY44" fmla="*/ 190375 h 528485"/>
                  <a:gd name="connsiteX45" fmla="*/ 413409 w 529695"/>
                  <a:gd name="connsiteY45" fmla="*/ 148684 h 528485"/>
                  <a:gd name="connsiteX46" fmla="*/ 429023 w 529695"/>
                  <a:gd name="connsiteY46" fmla="*/ 90418 h 528485"/>
                  <a:gd name="connsiteX47" fmla="*/ 232331 w 529695"/>
                  <a:gd name="connsiteY47" fmla="*/ 2417 h 528485"/>
                  <a:gd name="connsiteX48" fmla="*/ 196608 w 529695"/>
                  <a:gd name="connsiteY48" fmla="*/ 70765 h 528485"/>
                  <a:gd name="connsiteX49" fmla="*/ 150822 w 529695"/>
                  <a:gd name="connsiteY49" fmla="*/ 104436 h 528485"/>
                  <a:gd name="connsiteX50" fmla="*/ 77363 w 529695"/>
                  <a:gd name="connsiteY50" fmla="*/ 130066 h 528485"/>
                  <a:gd name="connsiteX51" fmla="*/ 232331 w 529695"/>
                  <a:gd name="connsiteY51" fmla="*/ 2417 h 528485"/>
                  <a:gd name="connsiteX52" fmla="*/ 263105 w 529695"/>
                  <a:gd name="connsiteY52" fmla="*/ 0 h 528485"/>
                  <a:gd name="connsiteX53" fmla="*/ 411959 w 529695"/>
                  <a:gd name="connsiteY53" fmla="*/ 65760 h 528485"/>
                  <a:gd name="connsiteX54" fmla="*/ 396370 w 529695"/>
                  <a:gd name="connsiteY54" fmla="*/ 133025 h 528485"/>
                  <a:gd name="connsiteX55" fmla="*/ 349098 w 529695"/>
                  <a:gd name="connsiteY55" fmla="*/ 138045 h 528485"/>
                  <a:gd name="connsiteX56" fmla="*/ 232429 w 529695"/>
                  <a:gd name="connsiteY56" fmla="*/ 100397 h 528485"/>
                  <a:gd name="connsiteX57" fmla="*/ 217342 w 529695"/>
                  <a:gd name="connsiteY57" fmla="*/ 77305 h 528485"/>
                  <a:gd name="connsiteX58" fmla="*/ 263105 w 529695"/>
                  <a:gd name="connsiteY58" fmla="*/ 0 h 52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29695" h="528485">
                    <a:moveTo>
                      <a:pt x="235923" y="409298"/>
                    </a:moveTo>
                    <a:cubicBezTo>
                      <a:pt x="235923" y="409298"/>
                      <a:pt x="235923" y="409298"/>
                      <a:pt x="287736" y="409298"/>
                    </a:cubicBezTo>
                    <a:cubicBezTo>
                      <a:pt x="287736" y="409298"/>
                      <a:pt x="287736" y="409298"/>
                      <a:pt x="287736" y="438466"/>
                    </a:cubicBezTo>
                    <a:cubicBezTo>
                      <a:pt x="294275" y="442490"/>
                      <a:pt x="299306" y="448021"/>
                      <a:pt x="303330" y="454559"/>
                    </a:cubicBezTo>
                    <a:cubicBezTo>
                      <a:pt x="303330" y="454559"/>
                      <a:pt x="303330" y="454559"/>
                      <a:pt x="502531" y="454559"/>
                    </a:cubicBezTo>
                    <a:cubicBezTo>
                      <a:pt x="517622" y="454559"/>
                      <a:pt x="529695" y="466629"/>
                      <a:pt x="529695" y="481716"/>
                    </a:cubicBezTo>
                    <a:cubicBezTo>
                      <a:pt x="529695" y="496803"/>
                      <a:pt x="517622" y="508872"/>
                      <a:pt x="502531" y="508872"/>
                    </a:cubicBezTo>
                    <a:cubicBezTo>
                      <a:pt x="502531" y="508872"/>
                      <a:pt x="502531" y="508872"/>
                      <a:pt x="300815" y="508872"/>
                    </a:cubicBezTo>
                    <a:cubicBezTo>
                      <a:pt x="291760" y="520942"/>
                      <a:pt x="277675" y="528485"/>
                      <a:pt x="261578" y="528485"/>
                    </a:cubicBezTo>
                    <a:cubicBezTo>
                      <a:pt x="245984" y="528485"/>
                      <a:pt x="231899" y="520942"/>
                      <a:pt x="222844" y="508872"/>
                    </a:cubicBezTo>
                    <a:cubicBezTo>
                      <a:pt x="222844" y="508872"/>
                      <a:pt x="222844" y="508872"/>
                      <a:pt x="27164" y="508872"/>
                    </a:cubicBezTo>
                    <a:cubicBezTo>
                      <a:pt x="12073" y="508872"/>
                      <a:pt x="0" y="496803"/>
                      <a:pt x="0" y="481716"/>
                    </a:cubicBezTo>
                    <a:cubicBezTo>
                      <a:pt x="0" y="466629"/>
                      <a:pt x="12073" y="454559"/>
                      <a:pt x="27164" y="454559"/>
                    </a:cubicBezTo>
                    <a:cubicBezTo>
                      <a:pt x="27164" y="454559"/>
                      <a:pt x="27164" y="454559"/>
                      <a:pt x="220329" y="454559"/>
                    </a:cubicBezTo>
                    <a:cubicBezTo>
                      <a:pt x="224353" y="448021"/>
                      <a:pt x="229384" y="442490"/>
                      <a:pt x="235923" y="438466"/>
                    </a:cubicBezTo>
                    <a:cubicBezTo>
                      <a:pt x="235923" y="438466"/>
                      <a:pt x="235923" y="438466"/>
                      <a:pt x="235923" y="409298"/>
                    </a:cubicBezTo>
                    <a:close/>
                    <a:moveTo>
                      <a:pt x="109759" y="322990"/>
                    </a:moveTo>
                    <a:cubicBezTo>
                      <a:pt x="142930" y="330026"/>
                      <a:pt x="188163" y="322990"/>
                      <a:pt x="188163" y="322990"/>
                    </a:cubicBezTo>
                    <a:cubicBezTo>
                      <a:pt x="199722" y="347616"/>
                      <a:pt x="234400" y="339072"/>
                      <a:pt x="234400" y="339072"/>
                    </a:cubicBezTo>
                    <a:cubicBezTo>
                      <a:pt x="243950" y="352642"/>
                      <a:pt x="288177" y="394354"/>
                      <a:pt x="288177" y="394354"/>
                    </a:cubicBezTo>
                    <a:cubicBezTo>
                      <a:pt x="163536" y="405913"/>
                      <a:pt x="109759" y="322990"/>
                      <a:pt x="109759" y="322990"/>
                    </a:cubicBezTo>
                    <a:close/>
                    <a:moveTo>
                      <a:pt x="398938" y="205978"/>
                    </a:moveTo>
                    <a:cubicBezTo>
                      <a:pt x="398938" y="205978"/>
                      <a:pt x="431162" y="236105"/>
                      <a:pt x="446771" y="275270"/>
                    </a:cubicBezTo>
                    <a:cubicBezTo>
                      <a:pt x="446771" y="275270"/>
                      <a:pt x="416561" y="361132"/>
                      <a:pt x="318880" y="388748"/>
                    </a:cubicBezTo>
                    <a:cubicBezTo>
                      <a:pt x="318880" y="388748"/>
                      <a:pt x="274571" y="360128"/>
                      <a:pt x="251913" y="325984"/>
                    </a:cubicBezTo>
                    <a:cubicBezTo>
                      <a:pt x="251913" y="325984"/>
                      <a:pt x="260473" y="322469"/>
                      <a:pt x="263997" y="301380"/>
                    </a:cubicBezTo>
                    <a:cubicBezTo>
                      <a:pt x="263997" y="301380"/>
                      <a:pt x="332978" y="277279"/>
                      <a:pt x="375776" y="212506"/>
                    </a:cubicBezTo>
                    <a:cubicBezTo>
                      <a:pt x="375776" y="212506"/>
                      <a:pt x="389371" y="213510"/>
                      <a:pt x="398938" y="205978"/>
                    </a:cubicBezTo>
                    <a:close/>
                    <a:moveTo>
                      <a:pt x="151866" y="126198"/>
                    </a:moveTo>
                    <a:cubicBezTo>
                      <a:pt x="156898" y="147796"/>
                      <a:pt x="178534" y="152818"/>
                      <a:pt x="178534" y="152818"/>
                    </a:cubicBezTo>
                    <a:cubicBezTo>
                      <a:pt x="172999" y="210077"/>
                      <a:pt x="194132" y="263820"/>
                      <a:pt x="194132" y="263820"/>
                    </a:cubicBezTo>
                    <a:cubicBezTo>
                      <a:pt x="177024" y="276879"/>
                      <a:pt x="177024" y="303499"/>
                      <a:pt x="177024" y="303499"/>
                    </a:cubicBezTo>
                    <a:cubicBezTo>
                      <a:pt x="134759" y="307517"/>
                      <a:pt x="92493" y="298476"/>
                      <a:pt x="92493" y="298476"/>
                    </a:cubicBezTo>
                    <a:cubicBezTo>
                      <a:pt x="51736" y="231675"/>
                      <a:pt x="68844" y="160855"/>
                      <a:pt x="68844" y="160855"/>
                    </a:cubicBezTo>
                    <a:cubicBezTo>
                      <a:pt x="101046" y="136746"/>
                      <a:pt x="151866" y="126198"/>
                      <a:pt x="151866" y="126198"/>
                    </a:cubicBezTo>
                    <a:close/>
                    <a:moveTo>
                      <a:pt x="233907" y="121605"/>
                    </a:moveTo>
                    <a:cubicBezTo>
                      <a:pt x="233907" y="121605"/>
                      <a:pt x="291265" y="127127"/>
                      <a:pt x="337554" y="154231"/>
                    </a:cubicBezTo>
                    <a:cubicBezTo>
                      <a:pt x="337554" y="154231"/>
                      <a:pt x="326485" y="188865"/>
                      <a:pt x="354661" y="205931"/>
                    </a:cubicBezTo>
                    <a:cubicBezTo>
                      <a:pt x="354661" y="205931"/>
                      <a:pt x="325982" y="249097"/>
                      <a:pt x="260574" y="279715"/>
                    </a:cubicBezTo>
                    <a:cubicBezTo>
                      <a:pt x="260574" y="279715"/>
                      <a:pt x="247995" y="250101"/>
                      <a:pt x="213781" y="255622"/>
                    </a:cubicBezTo>
                    <a:cubicBezTo>
                      <a:pt x="214284" y="255622"/>
                      <a:pt x="200196" y="229020"/>
                      <a:pt x="199693" y="154231"/>
                    </a:cubicBezTo>
                    <a:cubicBezTo>
                      <a:pt x="199693" y="154231"/>
                      <a:pt x="228875" y="156239"/>
                      <a:pt x="233907" y="121605"/>
                    </a:cubicBezTo>
                    <a:close/>
                    <a:moveTo>
                      <a:pt x="429023" y="90418"/>
                    </a:moveTo>
                    <a:cubicBezTo>
                      <a:pt x="429023" y="90418"/>
                      <a:pt x="479893" y="148182"/>
                      <a:pt x="456725" y="245627"/>
                    </a:cubicBezTo>
                    <a:cubicBezTo>
                      <a:pt x="456725" y="245627"/>
                      <a:pt x="429023" y="200923"/>
                      <a:pt x="414920" y="190375"/>
                    </a:cubicBezTo>
                    <a:cubicBezTo>
                      <a:pt x="414920" y="190375"/>
                      <a:pt x="427512" y="166265"/>
                      <a:pt x="413409" y="148684"/>
                    </a:cubicBezTo>
                    <a:cubicBezTo>
                      <a:pt x="413409" y="148684"/>
                      <a:pt x="426505" y="122565"/>
                      <a:pt x="429023" y="90418"/>
                    </a:cubicBezTo>
                    <a:close/>
                    <a:moveTo>
                      <a:pt x="232331" y="2417"/>
                    </a:moveTo>
                    <a:cubicBezTo>
                      <a:pt x="232331" y="2417"/>
                      <a:pt x="214218" y="29053"/>
                      <a:pt x="196608" y="70765"/>
                    </a:cubicBezTo>
                    <a:cubicBezTo>
                      <a:pt x="196608" y="70765"/>
                      <a:pt x="159375" y="66744"/>
                      <a:pt x="150822" y="104436"/>
                    </a:cubicBezTo>
                    <a:cubicBezTo>
                      <a:pt x="150822" y="104436"/>
                      <a:pt x="111577" y="111472"/>
                      <a:pt x="77363" y="130066"/>
                    </a:cubicBezTo>
                    <a:cubicBezTo>
                      <a:pt x="77363" y="130066"/>
                      <a:pt x="112080" y="22519"/>
                      <a:pt x="232331" y="2417"/>
                    </a:cubicBezTo>
                    <a:close/>
                    <a:moveTo>
                      <a:pt x="263105" y="0"/>
                    </a:moveTo>
                    <a:cubicBezTo>
                      <a:pt x="363682" y="2008"/>
                      <a:pt x="411959" y="65760"/>
                      <a:pt x="411959" y="65760"/>
                    </a:cubicBezTo>
                    <a:cubicBezTo>
                      <a:pt x="409445" y="108930"/>
                      <a:pt x="396370" y="133025"/>
                      <a:pt x="396370" y="133025"/>
                    </a:cubicBezTo>
                    <a:cubicBezTo>
                      <a:pt x="373237" y="117966"/>
                      <a:pt x="349098" y="138045"/>
                      <a:pt x="349098" y="138045"/>
                    </a:cubicBezTo>
                    <a:cubicBezTo>
                      <a:pt x="294787" y="103910"/>
                      <a:pt x="232429" y="100397"/>
                      <a:pt x="232429" y="100397"/>
                    </a:cubicBezTo>
                    <a:cubicBezTo>
                      <a:pt x="231926" y="89353"/>
                      <a:pt x="217342" y="77305"/>
                      <a:pt x="217342" y="77305"/>
                    </a:cubicBezTo>
                    <a:cubicBezTo>
                      <a:pt x="223880" y="53210"/>
                      <a:pt x="263105" y="0"/>
                      <a:pt x="2631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 sz="160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4E2A410D-D600-4A66-A3AE-584AD0608DA0}"/>
                </a:ext>
              </a:extLst>
            </p:cNvPr>
            <p:cNvGrpSpPr/>
            <p:nvPr/>
          </p:nvGrpSpPr>
          <p:grpSpPr>
            <a:xfrm>
              <a:off x="3939458" y="2829869"/>
              <a:ext cx="708420" cy="709482"/>
              <a:chOff x="4024476" y="2664000"/>
              <a:chExt cx="1091921" cy="1093558"/>
            </a:xfrm>
          </p:grpSpPr>
          <p:sp>
            <p:nvSpPr>
              <p:cNvPr id="44" name="iSḷíḑé">
                <a:extLst>
                  <a:ext uri="{FF2B5EF4-FFF2-40B4-BE49-F238E27FC236}">
                    <a16:creationId xmlns="" xmlns:a16="http://schemas.microsoft.com/office/drawing/2014/main" id="{0A1064A2-770C-4481-975F-EC43E689F8D3}"/>
                  </a:ext>
                </a:extLst>
              </p:cNvPr>
              <p:cNvSpPr/>
              <p:nvPr/>
            </p:nvSpPr>
            <p:spPr>
              <a:xfrm>
                <a:off x="4024476" y="2664000"/>
                <a:ext cx="1091921" cy="1093558"/>
              </a:xfrm>
              <a:prstGeom prst="ellipse">
                <a:avLst/>
              </a:prstGeom>
              <a:solidFill>
                <a:srgbClr val="FAC116"/>
              </a:solidFill>
              <a:ln w="38100">
                <a:solidFill>
                  <a:schemeClr val="bg1"/>
                </a:soli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600" dirty="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45" name="îslíḑè">
                <a:extLst>
                  <a:ext uri="{FF2B5EF4-FFF2-40B4-BE49-F238E27FC236}">
                    <a16:creationId xmlns="" xmlns:a16="http://schemas.microsoft.com/office/drawing/2014/main" id="{44D0A6A4-2AB7-4CA5-963E-6031B14BC222}"/>
                  </a:ext>
                </a:extLst>
              </p:cNvPr>
              <p:cNvSpPr/>
              <p:nvPr/>
            </p:nvSpPr>
            <p:spPr bwMode="auto">
              <a:xfrm>
                <a:off x="4305589" y="2939491"/>
                <a:ext cx="529695" cy="528485"/>
              </a:xfrm>
              <a:custGeom>
                <a:avLst/>
                <a:gdLst>
                  <a:gd name="connsiteX0" fmla="*/ 235923 w 529695"/>
                  <a:gd name="connsiteY0" fmla="*/ 409298 h 528485"/>
                  <a:gd name="connsiteX1" fmla="*/ 287736 w 529695"/>
                  <a:gd name="connsiteY1" fmla="*/ 409298 h 528485"/>
                  <a:gd name="connsiteX2" fmla="*/ 287736 w 529695"/>
                  <a:gd name="connsiteY2" fmla="*/ 438466 h 528485"/>
                  <a:gd name="connsiteX3" fmla="*/ 303330 w 529695"/>
                  <a:gd name="connsiteY3" fmla="*/ 454559 h 528485"/>
                  <a:gd name="connsiteX4" fmla="*/ 502531 w 529695"/>
                  <a:gd name="connsiteY4" fmla="*/ 454559 h 528485"/>
                  <a:gd name="connsiteX5" fmla="*/ 529695 w 529695"/>
                  <a:gd name="connsiteY5" fmla="*/ 481716 h 528485"/>
                  <a:gd name="connsiteX6" fmla="*/ 502531 w 529695"/>
                  <a:gd name="connsiteY6" fmla="*/ 508872 h 528485"/>
                  <a:gd name="connsiteX7" fmla="*/ 300815 w 529695"/>
                  <a:gd name="connsiteY7" fmla="*/ 508872 h 528485"/>
                  <a:gd name="connsiteX8" fmla="*/ 261578 w 529695"/>
                  <a:gd name="connsiteY8" fmla="*/ 528485 h 528485"/>
                  <a:gd name="connsiteX9" fmla="*/ 222844 w 529695"/>
                  <a:gd name="connsiteY9" fmla="*/ 508872 h 528485"/>
                  <a:gd name="connsiteX10" fmla="*/ 27164 w 529695"/>
                  <a:gd name="connsiteY10" fmla="*/ 508872 h 528485"/>
                  <a:gd name="connsiteX11" fmla="*/ 0 w 529695"/>
                  <a:gd name="connsiteY11" fmla="*/ 481716 h 528485"/>
                  <a:gd name="connsiteX12" fmla="*/ 27164 w 529695"/>
                  <a:gd name="connsiteY12" fmla="*/ 454559 h 528485"/>
                  <a:gd name="connsiteX13" fmla="*/ 220329 w 529695"/>
                  <a:gd name="connsiteY13" fmla="*/ 454559 h 528485"/>
                  <a:gd name="connsiteX14" fmla="*/ 235923 w 529695"/>
                  <a:gd name="connsiteY14" fmla="*/ 438466 h 528485"/>
                  <a:gd name="connsiteX15" fmla="*/ 235923 w 529695"/>
                  <a:gd name="connsiteY15" fmla="*/ 409298 h 528485"/>
                  <a:gd name="connsiteX16" fmla="*/ 109759 w 529695"/>
                  <a:gd name="connsiteY16" fmla="*/ 322990 h 528485"/>
                  <a:gd name="connsiteX17" fmla="*/ 188163 w 529695"/>
                  <a:gd name="connsiteY17" fmla="*/ 322990 h 528485"/>
                  <a:gd name="connsiteX18" fmla="*/ 234401 w 529695"/>
                  <a:gd name="connsiteY18" fmla="*/ 339072 h 528485"/>
                  <a:gd name="connsiteX19" fmla="*/ 288177 w 529695"/>
                  <a:gd name="connsiteY19" fmla="*/ 394354 h 528485"/>
                  <a:gd name="connsiteX20" fmla="*/ 109759 w 529695"/>
                  <a:gd name="connsiteY20" fmla="*/ 322990 h 528485"/>
                  <a:gd name="connsiteX21" fmla="*/ 398938 w 529695"/>
                  <a:gd name="connsiteY21" fmla="*/ 205978 h 528485"/>
                  <a:gd name="connsiteX22" fmla="*/ 446771 w 529695"/>
                  <a:gd name="connsiteY22" fmla="*/ 275270 h 528485"/>
                  <a:gd name="connsiteX23" fmla="*/ 318880 w 529695"/>
                  <a:gd name="connsiteY23" fmla="*/ 388748 h 528485"/>
                  <a:gd name="connsiteX24" fmla="*/ 251913 w 529695"/>
                  <a:gd name="connsiteY24" fmla="*/ 325983 h 528485"/>
                  <a:gd name="connsiteX25" fmla="*/ 263997 w 529695"/>
                  <a:gd name="connsiteY25" fmla="*/ 301380 h 528485"/>
                  <a:gd name="connsiteX26" fmla="*/ 375776 w 529695"/>
                  <a:gd name="connsiteY26" fmla="*/ 212505 h 528485"/>
                  <a:gd name="connsiteX27" fmla="*/ 398938 w 529695"/>
                  <a:gd name="connsiteY27" fmla="*/ 205978 h 528485"/>
                  <a:gd name="connsiteX28" fmla="*/ 151866 w 529695"/>
                  <a:gd name="connsiteY28" fmla="*/ 126198 h 528485"/>
                  <a:gd name="connsiteX29" fmla="*/ 178534 w 529695"/>
                  <a:gd name="connsiteY29" fmla="*/ 152818 h 528485"/>
                  <a:gd name="connsiteX30" fmla="*/ 194132 w 529695"/>
                  <a:gd name="connsiteY30" fmla="*/ 263819 h 528485"/>
                  <a:gd name="connsiteX31" fmla="*/ 177025 w 529695"/>
                  <a:gd name="connsiteY31" fmla="*/ 303499 h 528485"/>
                  <a:gd name="connsiteX32" fmla="*/ 92493 w 529695"/>
                  <a:gd name="connsiteY32" fmla="*/ 298476 h 528485"/>
                  <a:gd name="connsiteX33" fmla="*/ 68844 w 529695"/>
                  <a:gd name="connsiteY33" fmla="*/ 160854 h 528485"/>
                  <a:gd name="connsiteX34" fmla="*/ 151866 w 529695"/>
                  <a:gd name="connsiteY34" fmla="*/ 126198 h 528485"/>
                  <a:gd name="connsiteX35" fmla="*/ 233907 w 529695"/>
                  <a:gd name="connsiteY35" fmla="*/ 121605 h 528485"/>
                  <a:gd name="connsiteX36" fmla="*/ 337554 w 529695"/>
                  <a:gd name="connsiteY36" fmla="*/ 154231 h 528485"/>
                  <a:gd name="connsiteX37" fmla="*/ 354661 w 529695"/>
                  <a:gd name="connsiteY37" fmla="*/ 205930 h 528485"/>
                  <a:gd name="connsiteX38" fmla="*/ 260574 w 529695"/>
                  <a:gd name="connsiteY38" fmla="*/ 279715 h 528485"/>
                  <a:gd name="connsiteX39" fmla="*/ 213781 w 529695"/>
                  <a:gd name="connsiteY39" fmla="*/ 255622 h 528485"/>
                  <a:gd name="connsiteX40" fmla="*/ 199693 w 529695"/>
                  <a:gd name="connsiteY40" fmla="*/ 154231 h 528485"/>
                  <a:gd name="connsiteX41" fmla="*/ 233907 w 529695"/>
                  <a:gd name="connsiteY41" fmla="*/ 121605 h 528485"/>
                  <a:gd name="connsiteX42" fmla="*/ 429023 w 529695"/>
                  <a:gd name="connsiteY42" fmla="*/ 90418 h 528485"/>
                  <a:gd name="connsiteX43" fmla="*/ 456725 w 529695"/>
                  <a:gd name="connsiteY43" fmla="*/ 245627 h 528485"/>
                  <a:gd name="connsiteX44" fmla="*/ 414920 w 529695"/>
                  <a:gd name="connsiteY44" fmla="*/ 190374 h 528485"/>
                  <a:gd name="connsiteX45" fmla="*/ 413409 w 529695"/>
                  <a:gd name="connsiteY45" fmla="*/ 148684 h 528485"/>
                  <a:gd name="connsiteX46" fmla="*/ 429023 w 529695"/>
                  <a:gd name="connsiteY46" fmla="*/ 90418 h 528485"/>
                  <a:gd name="connsiteX47" fmla="*/ 232331 w 529695"/>
                  <a:gd name="connsiteY47" fmla="*/ 2417 h 528485"/>
                  <a:gd name="connsiteX48" fmla="*/ 196608 w 529695"/>
                  <a:gd name="connsiteY48" fmla="*/ 70764 h 528485"/>
                  <a:gd name="connsiteX49" fmla="*/ 150822 w 529695"/>
                  <a:gd name="connsiteY49" fmla="*/ 104436 h 528485"/>
                  <a:gd name="connsiteX50" fmla="*/ 77363 w 529695"/>
                  <a:gd name="connsiteY50" fmla="*/ 130066 h 528485"/>
                  <a:gd name="connsiteX51" fmla="*/ 232331 w 529695"/>
                  <a:gd name="connsiteY51" fmla="*/ 2417 h 528485"/>
                  <a:gd name="connsiteX52" fmla="*/ 263105 w 529695"/>
                  <a:gd name="connsiteY52" fmla="*/ 0 h 528485"/>
                  <a:gd name="connsiteX53" fmla="*/ 411959 w 529695"/>
                  <a:gd name="connsiteY53" fmla="*/ 65759 h 528485"/>
                  <a:gd name="connsiteX54" fmla="*/ 396370 w 529695"/>
                  <a:gd name="connsiteY54" fmla="*/ 133025 h 528485"/>
                  <a:gd name="connsiteX55" fmla="*/ 349098 w 529695"/>
                  <a:gd name="connsiteY55" fmla="*/ 138045 h 528485"/>
                  <a:gd name="connsiteX56" fmla="*/ 232429 w 529695"/>
                  <a:gd name="connsiteY56" fmla="*/ 100396 h 528485"/>
                  <a:gd name="connsiteX57" fmla="*/ 217342 w 529695"/>
                  <a:gd name="connsiteY57" fmla="*/ 77305 h 528485"/>
                  <a:gd name="connsiteX58" fmla="*/ 263105 w 529695"/>
                  <a:gd name="connsiteY58" fmla="*/ 0 h 52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29695" h="528485">
                    <a:moveTo>
                      <a:pt x="235923" y="409298"/>
                    </a:moveTo>
                    <a:cubicBezTo>
                      <a:pt x="235923" y="409298"/>
                      <a:pt x="235923" y="409298"/>
                      <a:pt x="287736" y="409298"/>
                    </a:cubicBezTo>
                    <a:cubicBezTo>
                      <a:pt x="287736" y="409298"/>
                      <a:pt x="287736" y="409298"/>
                      <a:pt x="287736" y="438466"/>
                    </a:cubicBezTo>
                    <a:cubicBezTo>
                      <a:pt x="294275" y="442489"/>
                      <a:pt x="299306" y="448021"/>
                      <a:pt x="303330" y="454559"/>
                    </a:cubicBezTo>
                    <a:cubicBezTo>
                      <a:pt x="303330" y="454559"/>
                      <a:pt x="303330" y="454559"/>
                      <a:pt x="502531" y="454559"/>
                    </a:cubicBezTo>
                    <a:cubicBezTo>
                      <a:pt x="517622" y="454559"/>
                      <a:pt x="529695" y="466629"/>
                      <a:pt x="529695" y="481716"/>
                    </a:cubicBezTo>
                    <a:cubicBezTo>
                      <a:pt x="529695" y="496803"/>
                      <a:pt x="517622" y="508872"/>
                      <a:pt x="502531" y="508872"/>
                    </a:cubicBezTo>
                    <a:cubicBezTo>
                      <a:pt x="502531" y="508872"/>
                      <a:pt x="502531" y="508872"/>
                      <a:pt x="300815" y="508872"/>
                    </a:cubicBezTo>
                    <a:cubicBezTo>
                      <a:pt x="291760" y="520942"/>
                      <a:pt x="277675" y="528485"/>
                      <a:pt x="261578" y="528485"/>
                    </a:cubicBezTo>
                    <a:cubicBezTo>
                      <a:pt x="245984" y="528485"/>
                      <a:pt x="231899" y="520942"/>
                      <a:pt x="222844" y="508872"/>
                    </a:cubicBezTo>
                    <a:cubicBezTo>
                      <a:pt x="222844" y="508872"/>
                      <a:pt x="222844" y="508872"/>
                      <a:pt x="27164" y="508872"/>
                    </a:cubicBezTo>
                    <a:cubicBezTo>
                      <a:pt x="12073" y="508872"/>
                      <a:pt x="0" y="496803"/>
                      <a:pt x="0" y="481716"/>
                    </a:cubicBezTo>
                    <a:cubicBezTo>
                      <a:pt x="0" y="466629"/>
                      <a:pt x="12073" y="454559"/>
                      <a:pt x="27164" y="454559"/>
                    </a:cubicBezTo>
                    <a:cubicBezTo>
                      <a:pt x="27164" y="454559"/>
                      <a:pt x="27164" y="454559"/>
                      <a:pt x="220329" y="454559"/>
                    </a:cubicBezTo>
                    <a:cubicBezTo>
                      <a:pt x="224353" y="448021"/>
                      <a:pt x="229384" y="442489"/>
                      <a:pt x="235923" y="438466"/>
                    </a:cubicBezTo>
                    <a:cubicBezTo>
                      <a:pt x="235923" y="438466"/>
                      <a:pt x="235923" y="438466"/>
                      <a:pt x="235923" y="409298"/>
                    </a:cubicBezTo>
                    <a:close/>
                    <a:moveTo>
                      <a:pt x="109759" y="322990"/>
                    </a:moveTo>
                    <a:cubicBezTo>
                      <a:pt x="142930" y="330026"/>
                      <a:pt x="188163" y="322990"/>
                      <a:pt x="188163" y="322990"/>
                    </a:cubicBezTo>
                    <a:cubicBezTo>
                      <a:pt x="199722" y="347615"/>
                      <a:pt x="234401" y="339072"/>
                      <a:pt x="234401" y="339072"/>
                    </a:cubicBezTo>
                    <a:cubicBezTo>
                      <a:pt x="243950" y="352641"/>
                      <a:pt x="288177" y="394354"/>
                      <a:pt x="288177" y="394354"/>
                    </a:cubicBezTo>
                    <a:cubicBezTo>
                      <a:pt x="163536" y="405913"/>
                      <a:pt x="109759" y="322990"/>
                      <a:pt x="109759" y="322990"/>
                    </a:cubicBezTo>
                    <a:close/>
                    <a:moveTo>
                      <a:pt x="398938" y="205978"/>
                    </a:moveTo>
                    <a:cubicBezTo>
                      <a:pt x="398938" y="205978"/>
                      <a:pt x="431162" y="236105"/>
                      <a:pt x="446771" y="275270"/>
                    </a:cubicBezTo>
                    <a:cubicBezTo>
                      <a:pt x="446771" y="275270"/>
                      <a:pt x="416561" y="361132"/>
                      <a:pt x="318880" y="388748"/>
                    </a:cubicBezTo>
                    <a:cubicBezTo>
                      <a:pt x="318880" y="388748"/>
                      <a:pt x="274571" y="360127"/>
                      <a:pt x="251913" y="325983"/>
                    </a:cubicBezTo>
                    <a:cubicBezTo>
                      <a:pt x="251913" y="325983"/>
                      <a:pt x="260473" y="322469"/>
                      <a:pt x="263997" y="301380"/>
                    </a:cubicBezTo>
                    <a:cubicBezTo>
                      <a:pt x="263997" y="301380"/>
                      <a:pt x="332978" y="277278"/>
                      <a:pt x="375776" y="212505"/>
                    </a:cubicBezTo>
                    <a:cubicBezTo>
                      <a:pt x="375776" y="212505"/>
                      <a:pt x="389371" y="213510"/>
                      <a:pt x="398938" y="205978"/>
                    </a:cubicBezTo>
                    <a:close/>
                    <a:moveTo>
                      <a:pt x="151866" y="126198"/>
                    </a:moveTo>
                    <a:cubicBezTo>
                      <a:pt x="156898" y="147795"/>
                      <a:pt x="178534" y="152818"/>
                      <a:pt x="178534" y="152818"/>
                    </a:cubicBezTo>
                    <a:cubicBezTo>
                      <a:pt x="172999" y="210077"/>
                      <a:pt x="194132" y="263819"/>
                      <a:pt x="194132" y="263819"/>
                    </a:cubicBezTo>
                    <a:cubicBezTo>
                      <a:pt x="177025" y="276878"/>
                      <a:pt x="177025" y="303499"/>
                      <a:pt x="177025" y="303499"/>
                    </a:cubicBezTo>
                    <a:cubicBezTo>
                      <a:pt x="134759" y="307517"/>
                      <a:pt x="92493" y="298476"/>
                      <a:pt x="92493" y="298476"/>
                    </a:cubicBezTo>
                    <a:cubicBezTo>
                      <a:pt x="51736" y="231674"/>
                      <a:pt x="68844" y="160854"/>
                      <a:pt x="68844" y="160854"/>
                    </a:cubicBezTo>
                    <a:cubicBezTo>
                      <a:pt x="101047" y="136746"/>
                      <a:pt x="151866" y="126198"/>
                      <a:pt x="151866" y="126198"/>
                    </a:cubicBezTo>
                    <a:close/>
                    <a:moveTo>
                      <a:pt x="233907" y="121605"/>
                    </a:moveTo>
                    <a:cubicBezTo>
                      <a:pt x="233907" y="121605"/>
                      <a:pt x="291265" y="127126"/>
                      <a:pt x="337554" y="154231"/>
                    </a:cubicBezTo>
                    <a:cubicBezTo>
                      <a:pt x="337554" y="154231"/>
                      <a:pt x="326485" y="188864"/>
                      <a:pt x="354661" y="205930"/>
                    </a:cubicBezTo>
                    <a:cubicBezTo>
                      <a:pt x="354661" y="205930"/>
                      <a:pt x="325982" y="249097"/>
                      <a:pt x="260574" y="279715"/>
                    </a:cubicBezTo>
                    <a:cubicBezTo>
                      <a:pt x="260574" y="279715"/>
                      <a:pt x="247995" y="250101"/>
                      <a:pt x="213781" y="255622"/>
                    </a:cubicBezTo>
                    <a:cubicBezTo>
                      <a:pt x="214284" y="255622"/>
                      <a:pt x="200196" y="229019"/>
                      <a:pt x="199693" y="154231"/>
                    </a:cubicBezTo>
                    <a:cubicBezTo>
                      <a:pt x="199693" y="154231"/>
                      <a:pt x="228876" y="156238"/>
                      <a:pt x="233907" y="121605"/>
                    </a:cubicBezTo>
                    <a:close/>
                    <a:moveTo>
                      <a:pt x="429023" y="90418"/>
                    </a:moveTo>
                    <a:cubicBezTo>
                      <a:pt x="429023" y="90418"/>
                      <a:pt x="479893" y="148182"/>
                      <a:pt x="456725" y="245627"/>
                    </a:cubicBezTo>
                    <a:cubicBezTo>
                      <a:pt x="456725" y="245627"/>
                      <a:pt x="429023" y="200923"/>
                      <a:pt x="414920" y="190374"/>
                    </a:cubicBezTo>
                    <a:cubicBezTo>
                      <a:pt x="414920" y="190374"/>
                      <a:pt x="427512" y="166264"/>
                      <a:pt x="413409" y="148684"/>
                    </a:cubicBezTo>
                    <a:cubicBezTo>
                      <a:pt x="413409" y="148684"/>
                      <a:pt x="426505" y="122565"/>
                      <a:pt x="429023" y="90418"/>
                    </a:cubicBezTo>
                    <a:close/>
                    <a:moveTo>
                      <a:pt x="232331" y="2417"/>
                    </a:moveTo>
                    <a:cubicBezTo>
                      <a:pt x="232331" y="2417"/>
                      <a:pt x="214218" y="29052"/>
                      <a:pt x="196608" y="70764"/>
                    </a:cubicBezTo>
                    <a:cubicBezTo>
                      <a:pt x="196608" y="70764"/>
                      <a:pt x="159376" y="66744"/>
                      <a:pt x="150822" y="104436"/>
                    </a:cubicBezTo>
                    <a:cubicBezTo>
                      <a:pt x="150822" y="104436"/>
                      <a:pt x="111577" y="111471"/>
                      <a:pt x="77363" y="130066"/>
                    </a:cubicBezTo>
                    <a:cubicBezTo>
                      <a:pt x="77363" y="130066"/>
                      <a:pt x="112080" y="22519"/>
                      <a:pt x="232331" y="2417"/>
                    </a:cubicBezTo>
                    <a:close/>
                    <a:moveTo>
                      <a:pt x="263105" y="0"/>
                    </a:moveTo>
                    <a:cubicBezTo>
                      <a:pt x="363682" y="2008"/>
                      <a:pt x="411959" y="65759"/>
                      <a:pt x="411959" y="65759"/>
                    </a:cubicBezTo>
                    <a:cubicBezTo>
                      <a:pt x="409445" y="108930"/>
                      <a:pt x="396370" y="133025"/>
                      <a:pt x="396370" y="133025"/>
                    </a:cubicBezTo>
                    <a:cubicBezTo>
                      <a:pt x="373237" y="117966"/>
                      <a:pt x="349098" y="138045"/>
                      <a:pt x="349098" y="138045"/>
                    </a:cubicBezTo>
                    <a:cubicBezTo>
                      <a:pt x="294787" y="103910"/>
                      <a:pt x="232429" y="100396"/>
                      <a:pt x="232429" y="100396"/>
                    </a:cubicBezTo>
                    <a:cubicBezTo>
                      <a:pt x="231926" y="89353"/>
                      <a:pt x="217342" y="77305"/>
                      <a:pt x="217342" y="77305"/>
                    </a:cubicBezTo>
                    <a:cubicBezTo>
                      <a:pt x="223880" y="53210"/>
                      <a:pt x="263105" y="0"/>
                      <a:pt x="2631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 sz="160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sp>
          <p:nvSpPr>
            <p:cNvPr id="46" name="iṩļiďê">
              <a:extLst>
                <a:ext uri="{FF2B5EF4-FFF2-40B4-BE49-F238E27FC236}">
                  <a16:creationId xmlns="" xmlns:a16="http://schemas.microsoft.com/office/drawing/2014/main" id="{22C43CFD-E5A9-407F-8C27-D93FF3D482BC}"/>
                </a:ext>
              </a:extLst>
            </p:cNvPr>
            <p:cNvSpPr/>
            <p:nvPr/>
          </p:nvSpPr>
          <p:spPr>
            <a:xfrm>
              <a:off x="5549245" y="1570442"/>
              <a:ext cx="1091921" cy="1093558"/>
            </a:xfrm>
            <a:prstGeom prst="ellipse">
              <a:avLst/>
            </a:prstGeom>
            <a:solidFill>
              <a:srgbClr val="FF7B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zh-CN" altLang="en-US" dirty="0" smtClean="0">
                  <a:latin typeface=""/>
                  <a:ea typeface="思源黑体" panose="020B0500000000000000" pitchFamily="34" charset="-122"/>
                  <a:sym typeface=""/>
                </a:rPr>
                <a:t>教学</a:t>
              </a:r>
              <a:endParaRPr lang="en-US" altLang="zh-CN" dirty="0" smtClean="0">
                <a:latin typeface=""/>
                <a:ea typeface="思源黑体" panose="020B0500000000000000" pitchFamily="34" charset="-122"/>
                <a:sym typeface=""/>
              </a:endParaRPr>
            </a:p>
            <a:p>
              <a:pPr algn="ctr"/>
              <a:r>
                <a:rPr lang="zh-CN" altLang="en-US" dirty="0" smtClean="0">
                  <a:latin typeface=""/>
                  <a:ea typeface="思源黑体" panose="020B0500000000000000" pitchFamily="34" charset="-122"/>
                  <a:sym typeface=""/>
                </a:rPr>
                <a:t>常规</a:t>
              </a:r>
              <a:endParaRPr lang="en-US" altLang="zh-CN" dirty="0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90CD0B29-103B-4A7E-8B21-5B1CF8B65389}"/>
                </a:ext>
              </a:extLst>
            </p:cNvPr>
            <p:cNvGrpSpPr/>
            <p:nvPr/>
          </p:nvGrpSpPr>
          <p:grpSpPr>
            <a:xfrm>
              <a:off x="7885353" y="4373174"/>
              <a:ext cx="708420" cy="709482"/>
              <a:chOff x="7446000" y="4181136"/>
              <a:chExt cx="1091921" cy="1093558"/>
            </a:xfrm>
          </p:grpSpPr>
          <p:sp>
            <p:nvSpPr>
              <p:cNvPr id="48" name="ïṧľïdè">
                <a:extLst>
                  <a:ext uri="{FF2B5EF4-FFF2-40B4-BE49-F238E27FC236}">
                    <a16:creationId xmlns="" xmlns:a16="http://schemas.microsoft.com/office/drawing/2014/main" id="{3281E348-5B0E-4C4F-93E3-69DF89E4B0E6}"/>
                  </a:ext>
                </a:extLst>
              </p:cNvPr>
              <p:cNvSpPr/>
              <p:nvPr/>
            </p:nvSpPr>
            <p:spPr>
              <a:xfrm>
                <a:off x="7446000" y="4181136"/>
                <a:ext cx="1091921" cy="1093558"/>
              </a:xfrm>
              <a:prstGeom prst="ellipse">
                <a:avLst/>
              </a:prstGeom>
              <a:solidFill>
                <a:srgbClr val="FAC116"/>
              </a:solidFill>
              <a:ln w="38100">
                <a:solidFill>
                  <a:schemeClr val="bg1"/>
                </a:soli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60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49" name="îṣļîďê">
                <a:extLst>
                  <a:ext uri="{FF2B5EF4-FFF2-40B4-BE49-F238E27FC236}">
                    <a16:creationId xmlns="" xmlns:a16="http://schemas.microsoft.com/office/drawing/2014/main" id="{1A4A3D1C-7C4F-4A45-AC4B-FB372387E480}"/>
                  </a:ext>
                </a:extLst>
              </p:cNvPr>
              <p:cNvSpPr/>
              <p:nvPr/>
            </p:nvSpPr>
            <p:spPr bwMode="auto">
              <a:xfrm>
                <a:off x="7727113" y="4456627"/>
                <a:ext cx="529695" cy="528485"/>
              </a:xfrm>
              <a:custGeom>
                <a:avLst/>
                <a:gdLst>
                  <a:gd name="connsiteX0" fmla="*/ 235923 w 529695"/>
                  <a:gd name="connsiteY0" fmla="*/ 409298 h 528485"/>
                  <a:gd name="connsiteX1" fmla="*/ 287736 w 529695"/>
                  <a:gd name="connsiteY1" fmla="*/ 409298 h 528485"/>
                  <a:gd name="connsiteX2" fmla="*/ 287736 w 529695"/>
                  <a:gd name="connsiteY2" fmla="*/ 438466 h 528485"/>
                  <a:gd name="connsiteX3" fmla="*/ 303330 w 529695"/>
                  <a:gd name="connsiteY3" fmla="*/ 454559 h 528485"/>
                  <a:gd name="connsiteX4" fmla="*/ 502531 w 529695"/>
                  <a:gd name="connsiteY4" fmla="*/ 454559 h 528485"/>
                  <a:gd name="connsiteX5" fmla="*/ 529695 w 529695"/>
                  <a:gd name="connsiteY5" fmla="*/ 481716 h 528485"/>
                  <a:gd name="connsiteX6" fmla="*/ 502531 w 529695"/>
                  <a:gd name="connsiteY6" fmla="*/ 508872 h 528485"/>
                  <a:gd name="connsiteX7" fmla="*/ 300815 w 529695"/>
                  <a:gd name="connsiteY7" fmla="*/ 508872 h 528485"/>
                  <a:gd name="connsiteX8" fmla="*/ 261578 w 529695"/>
                  <a:gd name="connsiteY8" fmla="*/ 528485 h 528485"/>
                  <a:gd name="connsiteX9" fmla="*/ 222844 w 529695"/>
                  <a:gd name="connsiteY9" fmla="*/ 508872 h 528485"/>
                  <a:gd name="connsiteX10" fmla="*/ 27164 w 529695"/>
                  <a:gd name="connsiteY10" fmla="*/ 508872 h 528485"/>
                  <a:gd name="connsiteX11" fmla="*/ 0 w 529695"/>
                  <a:gd name="connsiteY11" fmla="*/ 481716 h 528485"/>
                  <a:gd name="connsiteX12" fmla="*/ 27164 w 529695"/>
                  <a:gd name="connsiteY12" fmla="*/ 454559 h 528485"/>
                  <a:gd name="connsiteX13" fmla="*/ 220329 w 529695"/>
                  <a:gd name="connsiteY13" fmla="*/ 454559 h 528485"/>
                  <a:gd name="connsiteX14" fmla="*/ 235923 w 529695"/>
                  <a:gd name="connsiteY14" fmla="*/ 438466 h 528485"/>
                  <a:gd name="connsiteX15" fmla="*/ 235923 w 529695"/>
                  <a:gd name="connsiteY15" fmla="*/ 409298 h 528485"/>
                  <a:gd name="connsiteX16" fmla="*/ 109759 w 529695"/>
                  <a:gd name="connsiteY16" fmla="*/ 322990 h 528485"/>
                  <a:gd name="connsiteX17" fmla="*/ 188163 w 529695"/>
                  <a:gd name="connsiteY17" fmla="*/ 322990 h 528485"/>
                  <a:gd name="connsiteX18" fmla="*/ 234400 w 529695"/>
                  <a:gd name="connsiteY18" fmla="*/ 339072 h 528485"/>
                  <a:gd name="connsiteX19" fmla="*/ 288177 w 529695"/>
                  <a:gd name="connsiteY19" fmla="*/ 394354 h 528485"/>
                  <a:gd name="connsiteX20" fmla="*/ 109759 w 529695"/>
                  <a:gd name="connsiteY20" fmla="*/ 322990 h 528485"/>
                  <a:gd name="connsiteX21" fmla="*/ 398938 w 529695"/>
                  <a:gd name="connsiteY21" fmla="*/ 205978 h 528485"/>
                  <a:gd name="connsiteX22" fmla="*/ 446771 w 529695"/>
                  <a:gd name="connsiteY22" fmla="*/ 275270 h 528485"/>
                  <a:gd name="connsiteX23" fmla="*/ 318880 w 529695"/>
                  <a:gd name="connsiteY23" fmla="*/ 388748 h 528485"/>
                  <a:gd name="connsiteX24" fmla="*/ 251913 w 529695"/>
                  <a:gd name="connsiteY24" fmla="*/ 325984 h 528485"/>
                  <a:gd name="connsiteX25" fmla="*/ 263997 w 529695"/>
                  <a:gd name="connsiteY25" fmla="*/ 301380 h 528485"/>
                  <a:gd name="connsiteX26" fmla="*/ 375776 w 529695"/>
                  <a:gd name="connsiteY26" fmla="*/ 212506 h 528485"/>
                  <a:gd name="connsiteX27" fmla="*/ 398938 w 529695"/>
                  <a:gd name="connsiteY27" fmla="*/ 205978 h 528485"/>
                  <a:gd name="connsiteX28" fmla="*/ 151866 w 529695"/>
                  <a:gd name="connsiteY28" fmla="*/ 126198 h 528485"/>
                  <a:gd name="connsiteX29" fmla="*/ 178534 w 529695"/>
                  <a:gd name="connsiteY29" fmla="*/ 152818 h 528485"/>
                  <a:gd name="connsiteX30" fmla="*/ 194132 w 529695"/>
                  <a:gd name="connsiteY30" fmla="*/ 263820 h 528485"/>
                  <a:gd name="connsiteX31" fmla="*/ 177024 w 529695"/>
                  <a:gd name="connsiteY31" fmla="*/ 303499 h 528485"/>
                  <a:gd name="connsiteX32" fmla="*/ 92493 w 529695"/>
                  <a:gd name="connsiteY32" fmla="*/ 298476 h 528485"/>
                  <a:gd name="connsiteX33" fmla="*/ 68844 w 529695"/>
                  <a:gd name="connsiteY33" fmla="*/ 160855 h 528485"/>
                  <a:gd name="connsiteX34" fmla="*/ 151866 w 529695"/>
                  <a:gd name="connsiteY34" fmla="*/ 126198 h 528485"/>
                  <a:gd name="connsiteX35" fmla="*/ 233907 w 529695"/>
                  <a:gd name="connsiteY35" fmla="*/ 121605 h 528485"/>
                  <a:gd name="connsiteX36" fmla="*/ 337554 w 529695"/>
                  <a:gd name="connsiteY36" fmla="*/ 154231 h 528485"/>
                  <a:gd name="connsiteX37" fmla="*/ 354661 w 529695"/>
                  <a:gd name="connsiteY37" fmla="*/ 205931 h 528485"/>
                  <a:gd name="connsiteX38" fmla="*/ 260574 w 529695"/>
                  <a:gd name="connsiteY38" fmla="*/ 279715 h 528485"/>
                  <a:gd name="connsiteX39" fmla="*/ 213781 w 529695"/>
                  <a:gd name="connsiteY39" fmla="*/ 255622 h 528485"/>
                  <a:gd name="connsiteX40" fmla="*/ 199693 w 529695"/>
                  <a:gd name="connsiteY40" fmla="*/ 154231 h 528485"/>
                  <a:gd name="connsiteX41" fmla="*/ 233907 w 529695"/>
                  <a:gd name="connsiteY41" fmla="*/ 121605 h 528485"/>
                  <a:gd name="connsiteX42" fmla="*/ 429023 w 529695"/>
                  <a:gd name="connsiteY42" fmla="*/ 90418 h 528485"/>
                  <a:gd name="connsiteX43" fmla="*/ 456725 w 529695"/>
                  <a:gd name="connsiteY43" fmla="*/ 245627 h 528485"/>
                  <a:gd name="connsiteX44" fmla="*/ 414920 w 529695"/>
                  <a:gd name="connsiteY44" fmla="*/ 190375 h 528485"/>
                  <a:gd name="connsiteX45" fmla="*/ 413409 w 529695"/>
                  <a:gd name="connsiteY45" fmla="*/ 148684 h 528485"/>
                  <a:gd name="connsiteX46" fmla="*/ 429023 w 529695"/>
                  <a:gd name="connsiteY46" fmla="*/ 90418 h 528485"/>
                  <a:gd name="connsiteX47" fmla="*/ 232331 w 529695"/>
                  <a:gd name="connsiteY47" fmla="*/ 2417 h 528485"/>
                  <a:gd name="connsiteX48" fmla="*/ 196608 w 529695"/>
                  <a:gd name="connsiteY48" fmla="*/ 70765 h 528485"/>
                  <a:gd name="connsiteX49" fmla="*/ 150822 w 529695"/>
                  <a:gd name="connsiteY49" fmla="*/ 104436 h 528485"/>
                  <a:gd name="connsiteX50" fmla="*/ 77363 w 529695"/>
                  <a:gd name="connsiteY50" fmla="*/ 130066 h 528485"/>
                  <a:gd name="connsiteX51" fmla="*/ 232331 w 529695"/>
                  <a:gd name="connsiteY51" fmla="*/ 2417 h 528485"/>
                  <a:gd name="connsiteX52" fmla="*/ 263105 w 529695"/>
                  <a:gd name="connsiteY52" fmla="*/ 0 h 528485"/>
                  <a:gd name="connsiteX53" fmla="*/ 411959 w 529695"/>
                  <a:gd name="connsiteY53" fmla="*/ 65760 h 528485"/>
                  <a:gd name="connsiteX54" fmla="*/ 396370 w 529695"/>
                  <a:gd name="connsiteY54" fmla="*/ 133025 h 528485"/>
                  <a:gd name="connsiteX55" fmla="*/ 349098 w 529695"/>
                  <a:gd name="connsiteY55" fmla="*/ 138045 h 528485"/>
                  <a:gd name="connsiteX56" fmla="*/ 232429 w 529695"/>
                  <a:gd name="connsiteY56" fmla="*/ 100397 h 528485"/>
                  <a:gd name="connsiteX57" fmla="*/ 217342 w 529695"/>
                  <a:gd name="connsiteY57" fmla="*/ 77305 h 528485"/>
                  <a:gd name="connsiteX58" fmla="*/ 263105 w 529695"/>
                  <a:gd name="connsiteY58" fmla="*/ 0 h 52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29695" h="528485">
                    <a:moveTo>
                      <a:pt x="235923" y="409298"/>
                    </a:moveTo>
                    <a:cubicBezTo>
                      <a:pt x="235923" y="409298"/>
                      <a:pt x="235923" y="409298"/>
                      <a:pt x="287736" y="409298"/>
                    </a:cubicBezTo>
                    <a:cubicBezTo>
                      <a:pt x="287736" y="409298"/>
                      <a:pt x="287736" y="409298"/>
                      <a:pt x="287736" y="438466"/>
                    </a:cubicBezTo>
                    <a:cubicBezTo>
                      <a:pt x="294275" y="442490"/>
                      <a:pt x="299306" y="448021"/>
                      <a:pt x="303330" y="454559"/>
                    </a:cubicBezTo>
                    <a:cubicBezTo>
                      <a:pt x="303330" y="454559"/>
                      <a:pt x="303330" y="454559"/>
                      <a:pt x="502531" y="454559"/>
                    </a:cubicBezTo>
                    <a:cubicBezTo>
                      <a:pt x="517622" y="454559"/>
                      <a:pt x="529695" y="466629"/>
                      <a:pt x="529695" y="481716"/>
                    </a:cubicBezTo>
                    <a:cubicBezTo>
                      <a:pt x="529695" y="496803"/>
                      <a:pt x="517622" y="508872"/>
                      <a:pt x="502531" y="508872"/>
                    </a:cubicBezTo>
                    <a:cubicBezTo>
                      <a:pt x="502531" y="508872"/>
                      <a:pt x="502531" y="508872"/>
                      <a:pt x="300815" y="508872"/>
                    </a:cubicBezTo>
                    <a:cubicBezTo>
                      <a:pt x="291760" y="520942"/>
                      <a:pt x="277675" y="528485"/>
                      <a:pt x="261578" y="528485"/>
                    </a:cubicBezTo>
                    <a:cubicBezTo>
                      <a:pt x="245984" y="528485"/>
                      <a:pt x="231899" y="520942"/>
                      <a:pt x="222844" y="508872"/>
                    </a:cubicBezTo>
                    <a:cubicBezTo>
                      <a:pt x="222844" y="508872"/>
                      <a:pt x="222844" y="508872"/>
                      <a:pt x="27164" y="508872"/>
                    </a:cubicBezTo>
                    <a:cubicBezTo>
                      <a:pt x="12073" y="508872"/>
                      <a:pt x="0" y="496803"/>
                      <a:pt x="0" y="481716"/>
                    </a:cubicBezTo>
                    <a:cubicBezTo>
                      <a:pt x="0" y="466629"/>
                      <a:pt x="12073" y="454559"/>
                      <a:pt x="27164" y="454559"/>
                    </a:cubicBezTo>
                    <a:cubicBezTo>
                      <a:pt x="27164" y="454559"/>
                      <a:pt x="27164" y="454559"/>
                      <a:pt x="220329" y="454559"/>
                    </a:cubicBezTo>
                    <a:cubicBezTo>
                      <a:pt x="224353" y="448021"/>
                      <a:pt x="229384" y="442490"/>
                      <a:pt x="235923" y="438466"/>
                    </a:cubicBezTo>
                    <a:cubicBezTo>
                      <a:pt x="235923" y="438466"/>
                      <a:pt x="235923" y="438466"/>
                      <a:pt x="235923" y="409298"/>
                    </a:cubicBezTo>
                    <a:close/>
                    <a:moveTo>
                      <a:pt x="109759" y="322990"/>
                    </a:moveTo>
                    <a:cubicBezTo>
                      <a:pt x="142930" y="330026"/>
                      <a:pt x="188163" y="322990"/>
                      <a:pt x="188163" y="322990"/>
                    </a:cubicBezTo>
                    <a:cubicBezTo>
                      <a:pt x="199722" y="347616"/>
                      <a:pt x="234400" y="339072"/>
                      <a:pt x="234400" y="339072"/>
                    </a:cubicBezTo>
                    <a:cubicBezTo>
                      <a:pt x="243950" y="352642"/>
                      <a:pt x="288177" y="394354"/>
                      <a:pt x="288177" y="394354"/>
                    </a:cubicBezTo>
                    <a:cubicBezTo>
                      <a:pt x="163536" y="405913"/>
                      <a:pt x="109759" y="322990"/>
                      <a:pt x="109759" y="322990"/>
                    </a:cubicBezTo>
                    <a:close/>
                    <a:moveTo>
                      <a:pt x="398938" y="205978"/>
                    </a:moveTo>
                    <a:cubicBezTo>
                      <a:pt x="398938" y="205978"/>
                      <a:pt x="431162" y="236105"/>
                      <a:pt x="446771" y="275270"/>
                    </a:cubicBezTo>
                    <a:cubicBezTo>
                      <a:pt x="446771" y="275270"/>
                      <a:pt x="416561" y="361132"/>
                      <a:pt x="318880" y="388748"/>
                    </a:cubicBezTo>
                    <a:cubicBezTo>
                      <a:pt x="318880" y="388748"/>
                      <a:pt x="274571" y="360128"/>
                      <a:pt x="251913" y="325984"/>
                    </a:cubicBezTo>
                    <a:cubicBezTo>
                      <a:pt x="251913" y="325984"/>
                      <a:pt x="260473" y="322469"/>
                      <a:pt x="263997" y="301380"/>
                    </a:cubicBezTo>
                    <a:cubicBezTo>
                      <a:pt x="263997" y="301380"/>
                      <a:pt x="332978" y="277279"/>
                      <a:pt x="375776" y="212506"/>
                    </a:cubicBezTo>
                    <a:cubicBezTo>
                      <a:pt x="375776" y="212506"/>
                      <a:pt x="389371" y="213510"/>
                      <a:pt x="398938" y="205978"/>
                    </a:cubicBezTo>
                    <a:close/>
                    <a:moveTo>
                      <a:pt x="151866" y="126198"/>
                    </a:moveTo>
                    <a:cubicBezTo>
                      <a:pt x="156898" y="147796"/>
                      <a:pt x="178534" y="152818"/>
                      <a:pt x="178534" y="152818"/>
                    </a:cubicBezTo>
                    <a:cubicBezTo>
                      <a:pt x="172999" y="210077"/>
                      <a:pt x="194132" y="263820"/>
                      <a:pt x="194132" y="263820"/>
                    </a:cubicBezTo>
                    <a:cubicBezTo>
                      <a:pt x="177024" y="276879"/>
                      <a:pt x="177024" y="303499"/>
                      <a:pt x="177024" y="303499"/>
                    </a:cubicBezTo>
                    <a:cubicBezTo>
                      <a:pt x="134759" y="307517"/>
                      <a:pt x="92493" y="298476"/>
                      <a:pt x="92493" y="298476"/>
                    </a:cubicBezTo>
                    <a:cubicBezTo>
                      <a:pt x="51736" y="231675"/>
                      <a:pt x="68844" y="160855"/>
                      <a:pt x="68844" y="160855"/>
                    </a:cubicBezTo>
                    <a:cubicBezTo>
                      <a:pt x="101046" y="136746"/>
                      <a:pt x="151866" y="126198"/>
                      <a:pt x="151866" y="126198"/>
                    </a:cubicBezTo>
                    <a:close/>
                    <a:moveTo>
                      <a:pt x="233907" y="121605"/>
                    </a:moveTo>
                    <a:cubicBezTo>
                      <a:pt x="233907" y="121605"/>
                      <a:pt x="291265" y="127127"/>
                      <a:pt x="337554" y="154231"/>
                    </a:cubicBezTo>
                    <a:cubicBezTo>
                      <a:pt x="337554" y="154231"/>
                      <a:pt x="326485" y="188865"/>
                      <a:pt x="354661" y="205931"/>
                    </a:cubicBezTo>
                    <a:cubicBezTo>
                      <a:pt x="354661" y="205931"/>
                      <a:pt x="325982" y="249097"/>
                      <a:pt x="260574" y="279715"/>
                    </a:cubicBezTo>
                    <a:cubicBezTo>
                      <a:pt x="260574" y="279715"/>
                      <a:pt x="247995" y="250101"/>
                      <a:pt x="213781" y="255622"/>
                    </a:cubicBezTo>
                    <a:cubicBezTo>
                      <a:pt x="214284" y="255622"/>
                      <a:pt x="200196" y="229020"/>
                      <a:pt x="199693" y="154231"/>
                    </a:cubicBezTo>
                    <a:cubicBezTo>
                      <a:pt x="199693" y="154231"/>
                      <a:pt x="228875" y="156239"/>
                      <a:pt x="233907" y="121605"/>
                    </a:cubicBezTo>
                    <a:close/>
                    <a:moveTo>
                      <a:pt x="429023" y="90418"/>
                    </a:moveTo>
                    <a:cubicBezTo>
                      <a:pt x="429023" y="90418"/>
                      <a:pt x="479893" y="148182"/>
                      <a:pt x="456725" y="245627"/>
                    </a:cubicBezTo>
                    <a:cubicBezTo>
                      <a:pt x="456725" y="245627"/>
                      <a:pt x="429023" y="200923"/>
                      <a:pt x="414920" y="190375"/>
                    </a:cubicBezTo>
                    <a:cubicBezTo>
                      <a:pt x="414920" y="190375"/>
                      <a:pt x="427512" y="166265"/>
                      <a:pt x="413409" y="148684"/>
                    </a:cubicBezTo>
                    <a:cubicBezTo>
                      <a:pt x="413409" y="148684"/>
                      <a:pt x="426505" y="122565"/>
                      <a:pt x="429023" y="90418"/>
                    </a:cubicBezTo>
                    <a:close/>
                    <a:moveTo>
                      <a:pt x="232331" y="2417"/>
                    </a:moveTo>
                    <a:cubicBezTo>
                      <a:pt x="232331" y="2417"/>
                      <a:pt x="214218" y="29053"/>
                      <a:pt x="196608" y="70765"/>
                    </a:cubicBezTo>
                    <a:cubicBezTo>
                      <a:pt x="196608" y="70765"/>
                      <a:pt x="159375" y="66744"/>
                      <a:pt x="150822" y="104436"/>
                    </a:cubicBezTo>
                    <a:cubicBezTo>
                      <a:pt x="150822" y="104436"/>
                      <a:pt x="111577" y="111472"/>
                      <a:pt x="77363" y="130066"/>
                    </a:cubicBezTo>
                    <a:cubicBezTo>
                      <a:pt x="77363" y="130066"/>
                      <a:pt x="112080" y="22519"/>
                      <a:pt x="232331" y="2417"/>
                    </a:cubicBezTo>
                    <a:close/>
                    <a:moveTo>
                      <a:pt x="263105" y="0"/>
                    </a:moveTo>
                    <a:cubicBezTo>
                      <a:pt x="363682" y="2008"/>
                      <a:pt x="411959" y="65760"/>
                      <a:pt x="411959" y="65760"/>
                    </a:cubicBezTo>
                    <a:cubicBezTo>
                      <a:pt x="409445" y="108930"/>
                      <a:pt x="396370" y="133025"/>
                      <a:pt x="396370" y="133025"/>
                    </a:cubicBezTo>
                    <a:cubicBezTo>
                      <a:pt x="373237" y="117966"/>
                      <a:pt x="349098" y="138045"/>
                      <a:pt x="349098" y="138045"/>
                    </a:cubicBezTo>
                    <a:cubicBezTo>
                      <a:pt x="294787" y="103910"/>
                      <a:pt x="232429" y="100397"/>
                      <a:pt x="232429" y="100397"/>
                    </a:cubicBezTo>
                    <a:cubicBezTo>
                      <a:pt x="231926" y="89353"/>
                      <a:pt x="217342" y="77305"/>
                      <a:pt x="217342" y="77305"/>
                    </a:cubicBezTo>
                    <a:cubicBezTo>
                      <a:pt x="223880" y="53210"/>
                      <a:pt x="263105" y="0"/>
                      <a:pt x="2631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 sz="160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F99F2787-B6AC-4BBE-B472-455FF51CDFEF}"/>
                </a:ext>
              </a:extLst>
            </p:cNvPr>
            <p:cNvGrpSpPr/>
            <p:nvPr/>
          </p:nvGrpSpPr>
          <p:grpSpPr>
            <a:xfrm>
              <a:off x="7510796" y="2856038"/>
              <a:ext cx="708420" cy="709482"/>
              <a:chOff x="7071443" y="2664000"/>
              <a:chExt cx="1091921" cy="1093558"/>
            </a:xfrm>
          </p:grpSpPr>
          <p:sp>
            <p:nvSpPr>
              <p:cNvPr id="51" name="ïšlïḑé">
                <a:extLst>
                  <a:ext uri="{FF2B5EF4-FFF2-40B4-BE49-F238E27FC236}">
                    <a16:creationId xmlns="" xmlns:a16="http://schemas.microsoft.com/office/drawing/2014/main" id="{BE5573DE-3820-49E3-8C33-9DE47A202B95}"/>
                  </a:ext>
                </a:extLst>
              </p:cNvPr>
              <p:cNvSpPr/>
              <p:nvPr/>
            </p:nvSpPr>
            <p:spPr>
              <a:xfrm>
                <a:off x="7071443" y="2664000"/>
                <a:ext cx="1091921" cy="1093558"/>
              </a:xfrm>
              <a:prstGeom prst="ellipse">
                <a:avLst/>
              </a:prstGeom>
              <a:solidFill>
                <a:srgbClr val="00C5B8"/>
              </a:solidFill>
              <a:ln w="38100">
                <a:solidFill>
                  <a:schemeClr val="bg1"/>
                </a:solidFill>
              </a:ln>
              <a:effectLst>
                <a:outerShdw blurRad="698500" dist="190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sz="160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52" name="ísľîde">
                <a:extLst>
                  <a:ext uri="{FF2B5EF4-FFF2-40B4-BE49-F238E27FC236}">
                    <a16:creationId xmlns="" xmlns:a16="http://schemas.microsoft.com/office/drawing/2014/main" id="{55FF3182-254A-4E18-83A7-0CC2232D1AFA}"/>
                  </a:ext>
                </a:extLst>
              </p:cNvPr>
              <p:cNvSpPr/>
              <p:nvPr/>
            </p:nvSpPr>
            <p:spPr bwMode="auto">
              <a:xfrm>
                <a:off x="7352556" y="2939491"/>
                <a:ext cx="529695" cy="528485"/>
              </a:xfrm>
              <a:custGeom>
                <a:avLst/>
                <a:gdLst>
                  <a:gd name="connsiteX0" fmla="*/ 235923 w 529695"/>
                  <a:gd name="connsiteY0" fmla="*/ 409298 h 528485"/>
                  <a:gd name="connsiteX1" fmla="*/ 287736 w 529695"/>
                  <a:gd name="connsiteY1" fmla="*/ 409298 h 528485"/>
                  <a:gd name="connsiteX2" fmla="*/ 287736 w 529695"/>
                  <a:gd name="connsiteY2" fmla="*/ 438466 h 528485"/>
                  <a:gd name="connsiteX3" fmla="*/ 303330 w 529695"/>
                  <a:gd name="connsiteY3" fmla="*/ 454559 h 528485"/>
                  <a:gd name="connsiteX4" fmla="*/ 502531 w 529695"/>
                  <a:gd name="connsiteY4" fmla="*/ 454559 h 528485"/>
                  <a:gd name="connsiteX5" fmla="*/ 529695 w 529695"/>
                  <a:gd name="connsiteY5" fmla="*/ 481716 h 528485"/>
                  <a:gd name="connsiteX6" fmla="*/ 502531 w 529695"/>
                  <a:gd name="connsiteY6" fmla="*/ 508872 h 528485"/>
                  <a:gd name="connsiteX7" fmla="*/ 300815 w 529695"/>
                  <a:gd name="connsiteY7" fmla="*/ 508872 h 528485"/>
                  <a:gd name="connsiteX8" fmla="*/ 261578 w 529695"/>
                  <a:gd name="connsiteY8" fmla="*/ 528485 h 528485"/>
                  <a:gd name="connsiteX9" fmla="*/ 222844 w 529695"/>
                  <a:gd name="connsiteY9" fmla="*/ 508872 h 528485"/>
                  <a:gd name="connsiteX10" fmla="*/ 27164 w 529695"/>
                  <a:gd name="connsiteY10" fmla="*/ 508872 h 528485"/>
                  <a:gd name="connsiteX11" fmla="*/ 0 w 529695"/>
                  <a:gd name="connsiteY11" fmla="*/ 481716 h 528485"/>
                  <a:gd name="connsiteX12" fmla="*/ 27164 w 529695"/>
                  <a:gd name="connsiteY12" fmla="*/ 454559 h 528485"/>
                  <a:gd name="connsiteX13" fmla="*/ 220329 w 529695"/>
                  <a:gd name="connsiteY13" fmla="*/ 454559 h 528485"/>
                  <a:gd name="connsiteX14" fmla="*/ 235923 w 529695"/>
                  <a:gd name="connsiteY14" fmla="*/ 438466 h 528485"/>
                  <a:gd name="connsiteX15" fmla="*/ 235923 w 529695"/>
                  <a:gd name="connsiteY15" fmla="*/ 409298 h 528485"/>
                  <a:gd name="connsiteX16" fmla="*/ 109759 w 529695"/>
                  <a:gd name="connsiteY16" fmla="*/ 322990 h 528485"/>
                  <a:gd name="connsiteX17" fmla="*/ 188163 w 529695"/>
                  <a:gd name="connsiteY17" fmla="*/ 322990 h 528485"/>
                  <a:gd name="connsiteX18" fmla="*/ 234401 w 529695"/>
                  <a:gd name="connsiteY18" fmla="*/ 339072 h 528485"/>
                  <a:gd name="connsiteX19" fmla="*/ 288177 w 529695"/>
                  <a:gd name="connsiteY19" fmla="*/ 394354 h 528485"/>
                  <a:gd name="connsiteX20" fmla="*/ 109759 w 529695"/>
                  <a:gd name="connsiteY20" fmla="*/ 322990 h 528485"/>
                  <a:gd name="connsiteX21" fmla="*/ 398938 w 529695"/>
                  <a:gd name="connsiteY21" fmla="*/ 205978 h 528485"/>
                  <a:gd name="connsiteX22" fmla="*/ 446771 w 529695"/>
                  <a:gd name="connsiteY22" fmla="*/ 275270 h 528485"/>
                  <a:gd name="connsiteX23" fmla="*/ 318880 w 529695"/>
                  <a:gd name="connsiteY23" fmla="*/ 388748 h 528485"/>
                  <a:gd name="connsiteX24" fmla="*/ 251913 w 529695"/>
                  <a:gd name="connsiteY24" fmla="*/ 325983 h 528485"/>
                  <a:gd name="connsiteX25" fmla="*/ 263997 w 529695"/>
                  <a:gd name="connsiteY25" fmla="*/ 301380 h 528485"/>
                  <a:gd name="connsiteX26" fmla="*/ 375776 w 529695"/>
                  <a:gd name="connsiteY26" fmla="*/ 212505 h 528485"/>
                  <a:gd name="connsiteX27" fmla="*/ 398938 w 529695"/>
                  <a:gd name="connsiteY27" fmla="*/ 205978 h 528485"/>
                  <a:gd name="connsiteX28" fmla="*/ 151866 w 529695"/>
                  <a:gd name="connsiteY28" fmla="*/ 126198 h 528485"/>
                  <a:gd name="connsiteX29" fmla="*/ 178534 w 529695"/>
                  <a:gd name="connsiteY29" fmla="*/ 152818 h 528485"/>
                  <a:gd name="connsiteX30" fmla="*/ 194132 w 529695"/>
                  <a:gd name="connsiteY30" fmla="*/ 263819 h 528485"/>
                  <a:gd name="connsiteX31" fmla="*/ 177025 w 529695"/>
                  <a:gd name="connsiteY31" fmla="*/ 303499 h 528485"/>
                  <a:gd name="connsiteX32" fmla="*/ 92493 w 529695"/>
                  <a:gd name="connsiteY32" fmla="*/ 298476 h 528485"/>
                  <a:gd name="connsiteX33" fmla="*/ 68844 w 529695"/>
                  <a:gd name="connsiteY33" fmla="*/ 160854 h 528485"/>
                  <a:gd name="connsiteX34" fmla="*/ 151866 w 529695"/>
                  <a:gd name="connsiteY34" fmla="*/ 126198 h 528485"/>
                  <a:gd name="connsiteX35" fmla="*/ 233907 w 529695"/>
                  <a:gd name="connsiteY35" fmla="*/ 121605 h 528485"/>
                  <a:gd name="connsiteX36" fmla="*/ 337554 w 529695"/>
                  <a:gd name="connsiteY36" fmla="*/ 154231 h 528485"/>
                  <a:gd name="connsiteX37" fmla="*/ 354661 w 529695"/>
                  <a:gd name="connsiteY37" fmla="*/ 205930 h 528485"/>
                  <a:gd name="connsiteX38" fmla="*/ 260574 w 529695"/>
                  <a:gd name="connsiteY38" fmla="*/ 279715 h 528485"/>
                  <a:gd name="connsiteX39" fmla="*/ 213781 w 529695"/>
                  <a:gd name="connsiteY39" fmla="*/ 255622 h 528485"/>
                  <a:gd name="connsiteX40" fmla="*/ 199693 w 529695"/>
                  <a:gd name="connsiteY40" fmla="*/ 154231 h 528485"/>
                  <a:gd name="connsiteX41" fmla="*/ 233907 w 529695"/>
                  <a:gd name="connsiteY41" fmla="*/ 121605 h 528485"/>
                  <a:gd name="connsiteX42" fmla="*/ 429023 w 529695"/>
                  <a:gd name="connsiteY42" fmla="*/ 90418 h 528485"/>
                  <a:gd name="connsiteX43" fmla="*/ 456725 w 529695"/>
                  <a:gd name="connsiteY43" fmla="*/ 245627 h 528485"/>
                  <a:gd name="connsiteX44" fmla="*/ 414920 w 529695"/>
                  <a:gd name="connsiteY44" fmla="*/ 190374 h 528485"/>
                  <a:gd name="connsiteX45" fmla="*/ 413409 w 529695"/>
                  <a:gd name="connsiteY45" fmla="*/ 148684 h 528485"/>
                  <a:gd name="connsiteX46" fmla="*/ 429023 w 529695"/>
                  <a:gd name="connsiteY46" fmla="*/ 90418 h 528485"/>
                  <a:gd name="connsiteX47" fmla="*/ 232331 w 529695"/>
                  <a:gd name="connsiteY47" fmla="*/ 2417 h 528485"/>
                  <a:gd name="connsiteX48" fmla="*/ 196608 w 529695"/>
                  <a:gd name="connsiteY48" fmla="*/ 70764 h 528485"/>
                  <a:gd name="connsiteX49" fmla="*/ 150822 w 529695"/>
                  <a:gd name="connsiteY49" fmla="*/ 104436 h 528485"/>
                  <a:gd name="connsiteX50" fmla="*/ 77363 w 529695"/>
                  <a:gd name="connsiteY50" fmla="*/ 130066 h 528485"/>
                  <a:gd name="connsiteX51" fmla="*/ 232331 w 529695"/>
                  <a:gd name="connsiteY51" fmla="*/ 2417 h 528485"/>
                  <a:gd name="connsiteX52" fmla="*/ 263105 w 529695"/>
                  <a:gd name="connsiteY52" fmla="*/ 0 h 528485"/>
                  <a:gd name="connsiteX53" fmla="*/ 411959 w 529695"/>
                  <a:gd name="connsiteY53" fmla="*/ 65759 h 528485"/>
                  <a:gd name="connsiteX54" fmla="*/ 396370 w 529695"/>
                  <a:gd name="connsiteY54" fmla="*/ 133025 h 528485"/>
                  <a:gd name="connsiteX55" fmla="*/ 349098 w 529695"/>
                  <a:gd name="connsiteY55" fmla="*/ 138045 h 528485"/>
                  <a:gd name="connsiteX56" fmla="*/ 232429 w 529695"/>
                  <a:gd name="connsiteY56" fmla="*/ 100396 h 528485"/>
                  <a:gd name="connsiteX57" fmla="*/ 217342 w 529695"/>
                  <a:gd name="connsiteY57" fmla="*/ 77305 h 528485"/>
                  <a:gd name="connsiteX58" fmla="*/ 263105 w 529695"/>
                  <a:gd name="connsiteY58" fmla="*/ 0 h 52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29695" h="528485">
                    <a:moveTo>
                      <a:pt x="235923" y="409298"/>
                    </a:moveTo>
                    <a:cubicBezTo>
                      <a:pt x="235923" y="409298"/>
                      <a:pt x="235923" y="409298"/>
                      <a:pt x="287736" y="409298"/>
                    </a:cubicBezTo>
                    <a:cubicBezTo>
                      <a:pt x="287736" y="409298"/>
                      <a:pt x="287736" y="409298"/>
                      <a:pt x="287736" y="438466"/>
                    </a:cubicBezTo>
                    <a:cubicBezTo>
                      <a:pt x="294275" y="442489"/>
                      <a:pt x="299306" y="448021"/>
                      <a:pt x="303330" y="454559"/>
                    </a:cubicBezTo>
                    <a:cubicBezTo>
                      <a:pt x="303330" y="454559"/>
                      <a:pt x="303330" y="454559"/>
                      <a:pt x="502531" y="454559"/>
                    </a:cubicBezTo>
                    <a:cubicBezTo>
                      <a:pt x="517622" y="454559"/>
                      <a:pt x="529695" y="466629"/>
                      <a:pt x="529695" y="481716"/>
                    </a:cubicBezTo>
                    <a:cubicBezTo>
                      <a:pt x="529695" y="496803"/>
                      <a:pt x="517622" y="508872"/>
                      <a:pt x="502531" y="508872"/>
                    </a:cubicBezTo>
                    <a:cubicBezTo>
                      <a:pt x="502531" y="508872"/>
                      <a:pt x="502531" y="508872"/>
                      <a:pt x="300815" y="508872"/>
                    </a:cubicBezTo>
                    <a:cubicBezTo>
                      <a:pt x="291760" y="520942"/>
                      <a:pt x="277675" y="528485"/>
                      <a:pt x="261578" y="528485"/>
                    </a:cubicBezTo>
                    <a:cubicBezTo>
                      <a:pt x="245984" y="528485"/>
                      <a:pt x="231899" y="520942"/>
                      <a:pt x="222844" y="508872"/>
                    </a:cubicBezTo>
                    <a:cubicBezTo>
                      <a:pt x="222844" y="508872"/>
                      <a:pt x="222844" y="508872"/>
                      <a:pt x="27164" y="508872"/>
                    </a:cubicBezTo>
                    <a:cubicBezTo>
                      <a:pt x="12073" y="508872"/>
                      <a:pt x="0" y="496803"/>
                      <a:pt x="0" y="481716"/>
                    </a:cubicBezTo>
                    <a:cubicBezTo>
                      <a:pt x="0" y="466629"/>
                      <a:pt x="12073" y="454559"/>
                      <a:pt x="27164" y="454559"/>
                    </a:cubicBezTo>
                    <a:cubicBezTo>
                      <a:pt x="27164" y="454559"/>
                      <a:pt x="27164" y="454559"/>
                      <a:pt x="220329" y="454559"/>
                    </a:cubicBezTo>
                    <a:cubicBezTo>
                      <a:pt x="224353" y="448021"/>
                      <a:pt x="229384" y="442489"/>
                      <a:pt x="235923" y="438466"/>
                    </a:cubicBezTo>
                    <a:cubicBezTo>
                      <a:pt x="235923" y="438466"/>
                      <a:pt x="235923" y="438466"/>
                      <a:pt x="235923" y="409298"/>
                    </a:cubicBezTo>
                    <a:close/>
                    <a:moveTo>
                      <a:pt x="109759" y="322990"/>
                    </a:moveTo>
                    <a:cubicBezTo>
                      <a:pt x="142930" y="330026"/>
                      <a:pt x="188163" y="322990"/>
                      <a:pt x="188163" y="322990"/>
                    </a:cubicBezTo>
                    <a:cubicBezTo>
                      <a:pt x="199722" y="347615"/>
                      <a:pt x="234401" y="339072"/>
                      <a:pt x="234401" y="339072"/>
                    </a:cubicBezTo>
                    <a:cubicBezTo>
                      <a:pt x="243950" y="352641"/>
                      <a:pt x="288177" y="394354"/>
                      <a:pt x="288177" y="394354"/>
                    </a:cubicBezTo>
                    <a:cubicBezTo>
                      <a:pt x="163536" y="405913"/>
                      <a:pt x="109759" y="322990"/>
                      <a:pt x="109759" y="322990"/>
                    </a:cubicBezTo>
                    <a:close/>
                    <a:moveTo>
                      <a:pt x="398938" y="205978"/>
                    </a:moveTo>
                    <a:cubicBezTo>
                      <a:pt x="398938" y="205978"/>
                      <a:pt x="431162" y="236105"/>
                      <a:pt x="446771" y="275270"/>
                    </a:cubicBezTo>
                    <a:cubicBezTo>
                      <a:pt x="446771" y="275270"/>
                      <a:pt x="416561" y="361132"/>
                      <a:pt x="318880" y="388748"/>
                    </a:cubicBezTo>
                    <a:cubicBezTo>
                      <a:pt x="318880" y="388748"/>
                      <a:pt x="274571" y="360127"/>
                      <a:pt x="251913" y="325983"/>
                    </a:cubicBezTo>
                    <a:cubicBezTo>
                      <a:pt x="251913" y="325983"/>
                      <a:pt x="260473" y="322469"/>
                      <a:pt x="263997" y="301380"/>
                    </a:cubicBezTo>
                    <a:cubicBezTo>
                      <a:pt x="263997" y="301380"/>
                      <a:pt x="332978" y="277278"/>
                      <a:pt x="375776" y="212505"/>
                    </a:cubicBezTo>
                    <a:cubicBezTo>
                      <a:pt x="375776" y="212505"/>
                      <a:pt x="389371" y="213510"/>
                      <a:pt x="398938" y="205978"/>
                    </a:cubicBezTo>
                    <a:close/>
                    <a:moveTo>
                      <a:pt x="151866" y="126198"/>
                    </a:moveTo>
                    <a:cubicBezTo>
                      <a:pt x="156898" y="147795"/>
                      <a:pt x="178534" y="152818"/>
                      <a:pt x="178534" y="152818"/>
                    </a:cubicBezTo>
                    <a:cubicBezTo>
                      <a:pt x="172999" y="210077"/>
                      <a:pt x="194132" y="263819"/>
                      <a:pt x="194132" y="263819"/>
                    </a:cubicBezTo>
                    <a:cubicBezTo>
                      <a:pt x="177025" y="276878"/>
                      <a:pt x="177025" y="303499"/>
                      <a:pt x="177025" y="303499"/>
                    </a:cubicBezTo>
                    <a:cubicBezTo>
                      <a:pt x="134759" y="307517"/>
                      <a:pt x="92493" y="298476"/>
                      <a:pt x="92493" y="298476"/>
                    </a:cubicBezTo>
                    <a:cubicBezTo>
                      <a:pt x="51736" y="231674"/>
                      <a:pt x="68844" y="160854"/>
                      <a:pt x="68844" y="160854"/>
                    </a:cubicBezTo>
                    <a:cubicBezTo>
                      <a:pt x="101047" y="136746"/>
                      <a:pt x="151866" y="126198"/>
                      <a:pt x="151866" y="126198"/>
                    </a:cubicBezTo>
                    <a:close/>
                    <a:moveTo>
                      <a:pt x="233907" y="121605"/>
                    </a:moveTo>
                    <a:cubicBezTo>
                      <a:pt x="233907" y="121605"/>
                      <a:pt x="291265" y="127126"/>
                      <a:pt x="337554" y="154231"/>
                    </a:cubicBezTo>
                    <a:cubicBezTo>
                      <a:pt x="337554" y="154231"/>
                      <a:pt x="326485" y="188864"/>
                      <a:pt x="354661" y="205930"/>
                    </a:cubicBezTo>
                    <a:cubicBezTo>
                      <a:pt x="354661" y="205930"/>
                      <a:pt x="325982" y="249097"/>
                      <a:pt x="260574" y="279715"/>
                    </a:cubicBezTo>
                    <a:cubicBezTo>
                      <a:pt x="260574" y="279715"/>
                      <a:pt x="247995" y="250101"/>
                      <a:pt x="213781" y="255622"/>
                    </a:cubicBezTo>
                    <a:cubicBezTo>
                      <a:pt x="214284" y="255622"/>
                      <a:pt x="200196" y="229019"/>
                      <a:pt x="199693" y="154231"/>
                    </a:cubicBezTo>
                    <a:cubicBezTo>
                      <a:pt x="199693" y="154231"/>
                      <a:pt x="228876" y="156238"/>
                      <a:pt x="233907" y="121605"/>
                    </a:cubicBezTo>
                    <a:close/>
                    <a:moveTo>
                      <a:pt x="429023" y="90418"/>
                    </a:moveTo>
                    <a:cubicBezTo>
                      <a:pt x="429023" y="90418"/>
                      <a:pt x="479893" y="148182"/>
                      <a:pt x="456725" y="245627"/>
                    </a:cubicBezTo>
                    <a:cubicBezTo>
                      <a:pt x="456725" y="245627"/>
                      <a:pt x="429023" y="200923"/>
                      <a:pt x="414920" y="190374"/>
                    </a:cubicBezTo>
                    <a:cubicBezTo>
                      <a:pt x="414920" y="190374"/>
                      <a:pt x="427512" y="166264"/>
                      <a:pt x="413409" y="148684"/>
                    </a:cubicBezTo>
                    <a:cubicBezTo>
                      <a:pt x="413409" y="148684"/>
                      <a:pt x="426505" y="122565"/>
                      <a:pt x="429023" y="90418"/>
                    </a:cubicBezTo>
                    <a:close/>
                    <a:moveTo>
                      <a:pt x="232331" y="2417"/>
                    </a:moveTo>
                    <a:cubicBezTo>
                      <a:pt x="232331" y="2417"/>
                      <a:pt x="214218" y="29052"/>
                      <a:pt x="196608" y="70764"/>
                    </a:cubicBezTo>
                    <a:cubicBezTo>
                      <a:pt x="196608" y="70764"/>
                      <a:pt x="159376" y="66744"/>
                      <a:pt x="150822" y="104436"/>
                    </a:cubicBezTo>
                    <a:cubicBezTo>
                      <a:pt x="150822" y="104436"/>
                      <a:pt x="111577" y="111471"/>
                      <a:pt x="77363" y="130066"/>
                    </a:cubicBezTo>
                    <a:cubicBezTo>
                      <a:pt x="77363" y="130066"/>
                      <a:pt x="112080" y="22519"/>
                      <a:pt x="232331" y="2417"/>
                    </a:cubicBezTo>
                    <a:close/>
                    <a:moveTo>
                      <a:pt x="263105" y="0"/>
                    </a:moveTo>
                    <a:cubicBezTo>
                      <a:pt x="363682" y="2008"/>
                      <a:pt x="411959" y="65759"/>
                      <a:pt x="411959" y="65759"/>
                    </a:cubicBezTo>
                    <a:cubicBezTo>
                      <a:pt x="409445" y="108930"/>
                      <a:pt x="396370" y="133025"/>
                      <a:pt x="396370" y="133025"/>
                    </a:cubicBezTo>
                    <a:cubicBezTo>
                      <a:pt x="373237" y="117966"/>
                      <a:pt x="349098" y="138045"/>
                      <a:pt x="349098" y="138045"/>
                    </a:cubicBezTo>
                    <a:cubicBezTo>
                      <a:pt x="294787" y="103910"/>
                      <a:pt x="232429" y="100396"/>
                      <a:pt x="232429" y="100396"/>
                    </a:cubicBezTo>
                    <a:cubicBezTo>
                      <a:pt x="231926" y="89353"/>
                      <a:pt x="217342" y="77305"/>
                      <a:pt x="217342" y="77305"/>
                    </a:cubicBezTo>
                    <a:cubicBezTo>
                      <a:pt x="223880" y="53210"/>
                      <a:pt x="263105" y="0"/>
                      <a:pt x="2631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 sz="160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B57C2711-D5D3-461B-8B72-59D011EFF526}"/>
                </a:ext>
              </a:extLst>
            </p:cNvPr>
            <p:cNvSpPr txBox="1"/>
            <p:nvPr/>
          </p:nvSpPr>
          <p:spPr bwMode="auto">
            <a:xfrm>
              <a:off x="8239769" y="3026203"/>
              <a:ext cx="1273791" cy="388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r" defTabSz="1219200" fontAlgn="base">
                <a:spcBef>
                  <a:spcPct val="0"/>
                </a:spcBef>
                <a:spcAft>
                  <a:spcPct val="0"/>
                </a:spcAft>
                <a:defRPr sz="16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>
                <a:defRPr/>
              </a:pP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作业展评</a:t>
              </a:r>
              <a:endParaRPr lang="zh-CN" altLang="en-US" sz="1400" b="1" dirty="0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42C55885-4EFD-45C8-870E-4284CE2FB458}"/>
                </a:ext>
              </a:extLst>
            </p:cNvPr>
            <p:cNvSpPr txBox="1"/>
            <p:nvPr/>
          </p:nvSpPr>
          <p:spPr bwMode="auto">
            <a:xfrm>
              <a:off x="8603709" y="4572950"/>
              <a:ext cx="1455761" cy="388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r" defTabSz="1219200" fontAlgn="base">
                <a:spcBef>
                  <a:spcPct val="0"/>
                </a:spcBef>
                <a:spcAft>
                  <a:spcPct val="0"/>
                </a:spcAft>
                <a:defRPr sz="16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>
                <a:defRPr/>
              </a:pP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备课互学</a:t>
              </a:r>
              <a:endParaRPr lang="zh-CN" altLang="en-US" sz="1400" b="1" dirty="0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="" xmlns:a16="http://schemas.microsoft.com/office/drawing/2014/main" id="{25AAD066-517B-4187-8605-A48B58052D9D}"/>
                </a:ext>
              </a:extLst>
            </p:cNvPr>
            <p:cNvSpPr txBox="1"/>
            <p:nvPr/>
          </p:nvSpPr>
          <p:spPr bwMode="auto">
            <a:xfrm>
              <a:off x="2507708" y="3026203"/>
              <a:ext cx="1364776" cy="388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r" defTabSz="1219200" fontAlgn="base">
                <a:spcBef>
                  <a:spcPct val="0"/>
                </a:spcBef>
                <a:spcAft>
                  <a:spcPct val="0"/>
                </a:spcAft>
                <a:defRPr sz="16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帮扶转化</a:t>
              </a:r>
              <a:endParaRPr lang="zh-CN" altLang="en-US" sz="1400" b="1" dirty="0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="" xmlns:a16="http://schemas.microsoft.com/office/drawing/2014/main" id="{1EDBF184-DC74-4220-A88E-92F79D192E0B}"/>
                </a:ext>
              </a:extLst>
            </p:cNvPr>
            <p:cNvSpPr txBox="1"/>
            <p:nvPr/>
          </p:nvSpPr>
          <p:spPr bwMode="auto">
            <a:xfrm>
              <a:off x="688007" y="4390980"/>
              <a:ext cx="2921287" cy="1749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r" defTabSz="1219200" fontAlgn="base">
                <a:spcBef>
                  <a:spcPct val="0"/>
                </a:spcBef>
                <a:spcAft>
                  <a:spcPct val="0"/>
                </a:spcAft>
                <a:defRPr sz="1600" spc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l">
                <a:defRPr/>
              </a:pP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      随堂听课、组内聊课</a:t>
              </a:r>
              <a:r>
                <a:rPr lang="en-US" altLang="zh-CN" sz="1400" b="1" dirty="0" smtClean="0">
                  <a:latin typeface=""/>
                  <a:ea typeface="思源黑体" panose="020B0500000000000000" pitchFamily="34" charset="-122"/>
                  <a:sym typeface=""/>
                </a:rPr>
                <a:t/>
              </a:r>
              <a:br>
                <a:rPr lang="en-US" altLang="zh-CN" sz="1400" b="1" dirty="0" smtClean="0">
                  <a:latin typeface=""/>
                  <a:ea typeface="思源黑体" panose="020B0500000000000000" pitchFamily="34" charset="-122"/>
                  <a:sym typeface=""/>
                </a:rPr>
              </a:b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一看教师</a:t>
              </a: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：文</a:t>
              </a: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本解读</a:t>
              </a:r>
              <a:endParaRPr lang="en-US" altLang="zh-CN" sz="1400" b="1" dirty="0" smtClean="0">
                <a:latin typeface=""/>
                <a:ea typeface="思源黑体" panose="020B0500000000000000" pitchFamily="34" charset="-122"/>
                <a:sym typeface=""/>
              </a:endParaRPr>
            </a:p>
            <a:p>
              <a:pPr algn="l">
                <a:defRPr/>
              </a:pPr>
              <a:r>
                <a:rPr lang="en-US" altLang="zh-CN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                </a:t>
              </a: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互动形式</a:t>
              </a:r>
              <a:endParaRPr lang="en-US" altLang="zh-CN" sz="1400" b="1" dirty="0" smtClean="0">
                <a:latin typeface=""/>
                <a:ea typeface="思源黑体" panose="020B0500000000000000" pitchFamily="34" charset="-122"/>
                <a:sym typeface=""/>
              </a:endParaRPr>
            </a:p>
            <a:p>
              <a:pPr algn="l">
                <a:defRPr/>
              </a:pPr>
              <a:r>
                <a:rPr lang="en-US" altLang="zh-CN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                </a:t>
              </a: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计划落地</a:t>
              </a:r>
              <a:endParaRPr lang="en-US" altLang="zh-CN" sz="1400" b="1" dirty="0" smtClean="0">
                <a:latin typeface=""/>
                <a:ea typeface="思源黑体" panose="020B0500000000000000" pitchFamily="34" charset="-122"/>
                <a:sym typeface=""/>
              </a:endParaRPr>
            </a:p>
            <a:p>
              <a:pPr algn="l">
                <a:defRPr/>
              </a:pP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二看学生：课堂常规</a:t>
              </a:r>
              <a:endParaRPr lang="en-US" altLang="zh-CN" sz="1400" b="1" dirty="0" smtClean="0">
                <a:latin typeface=""/>
                <a:ea typeface="思源黑体" panose="020B0500000000000000" pitchFamily="34" charset="-122"/>
                <a:sym typeface=""/>
              </a:endParaRPr>
            </a:p>
            <a:p>
              <a:pPr algn="l">
                <a:defRPr/>
              </a:pPr>
              <a:r>
                <a:rPr lang="en-US" altLang="zh-CN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                </a:t>
              </a:r>
              <a:r>
                <a:rPr lang="zh-CN" altLang="en-US" sz="1400" b="1" dirty="0" smtClean="0">
                  <a:latin typeface=""/>
                  <a:ea typeface="思源黑体" panose="020B0500000000000000" pitchFamily="34" charset="-122"/>
                  <a:sym typeface=""/>
                </a:rPr>
                <a:t>作业常规</a:t>
              </a:r>
              <a:endParaRPr lang="zh-CN" altLang="en-US" sz="1400" b="1" dirty="0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4840618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96D3B9E-D1E7-4848-8C94-50854365A31E}"/>
              </a:ext>
            </a:extLst>
          </p:cNvPr>
          <p:cNvGrpSpPr/>
          <p:nvPr/>
        </p:nvGrpSpPr>
        <p:grpSpPr>
          <a:xfrm>
            <a:off x="478606" y="491037"/>
            <a:ext cx="6253634" cy="385241"/>
            <a:chOff x="478606" y="491037"/>
            <a:chExt cx="6253634" cy="385241"/>
          </a:xfrm>
        </p:grpSpPr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EA98F237-78E8-440A-864C-16AFCF0554E2}"/>
                </a:ext>
              </a:extLst>
            </p:cNvPr>
            <p:cNvSpPr txBox="1"/>
            <p:nvPr/>
          </p:nvSpPr>
          <p:spPr>
            <a:xfrm>
              <a:off x="878902" y="506946"/>
              <a:ext cx="585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b="1" dirty="0" smtClean="0"/>
                <a:t>日常教研重质量</a:t>
              </a:r>
              <a:r>
                <a:rPr lang="en-US" altLang="zh-CN" b="1" dirty="0" smtClean="0"/>
                <a:t>——</a:t>
              </a:r>
              <a:r>
                <a:rPr lang="zh-CN" altLang="zh-CN" dirty="0" smtClean="0">
                  <a:solidFill>
                    <a:srgbClr val="FF0000"/>
                  </a:solidFill>
                </a:rPr>
                <a:t>建立日常教研的节律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，日研日新</a:t>
              </a:r>
              <a:endParaRPr lang="zh-CN" altLang="en-US" b="1" dirty="0">
                <a:solidFill>
                  <a:srgbClr val="FF0000"/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DC4186A9-71FD-48A4-81AE-1549A414713F}"/>
                </a:ext>
              </a:extLst>
            </p:cNvPr>
            <p:cNvSpPr/>
            <p:nvPr/>
          </p:nvSpPr>
          <p:spPr>
            <a:xfrm>
              <a:off x="478606" y="491037"/>
              <a:ext cx="366369" cy="366369"/>
            </a:xfrm>
            <a:prstGeom prst="ellipse">
              <a:avLst/>
            </a:prstGeom>
            <a:solidFill>
              <a:srgbClr val="00C5B8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</p:grpSp>
      <p:sp>
        <p:nvSpPr>
          <p:cNvPr id="35" name="Freeform: Shape 4">
            <a:extLst>
              <a:ext uri="{FF2B5EF4-FFF2-40B4-BE49-F238E27FC236}">
                <a16:creationId xmlns="" xmlns:a16="http://schemas.microsoft.com/office/drawing/2014/main" id="{027F874A-EA0A-45DF-95EA-91BD4ECF89B9}"/>
              </a:ext>
            </a:extLst>
          </p:cNvPr>
          <p:cNvSpPr/>
          <p:nvPr/>
        </p:nvSpPr>
        <p:spPr bwMode="auto">
          <a:xfrm>
            <a:off x="2338" y="1738613"/>
            <a:ext cx="7545462" cy="276072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000000">
                <a:lumMod val="65000"/>
                <a:lumOff val="35000"/>
              </a:srgbClr>
            </a:solidFill>
            <a:prstDash val="dash"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3241F71-9091-43B2-ACE0-A31697404525}"/>
              </a:ext>
            </a:extLst>
          </p:cNvPr>
          <p:cNvGrpSpPr/>
          <p:nvPr/>
        </p:nvGrpSpPr>
        <p:grpSpPr>
          <a:xfrm>
            <a:off x="598717" y="1777212"/>
            <a:ext cx="2309804" cy="1765527"/>
            <a:chOff x="517178" y="1800405"/>
            <a:chExt cx="2248713" cy="1718831"/>
          </a:xfrm>
        </p:grpSpPr>
        <p:sp>
          <p:nvSpPr>
            <p:cNvPr id="39" name="Oval 33">
              <a:extLst>
                <a:ext uri="{FF2B5EF4-FFF2-40B4-BE49-F238E27FC236}">
                  <a16:creationId xmlns="" xmlns:a16="http://schemas.microsoft.com/office/drawing/2014/main" id="{56594FD3-49A5-49B1-80DC-9CC4028E5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3381" y="2812093"/>
              <a:ext cx="706552" cy="707143"/>
            </a:xfrm>
            <a:prstGeom prst="ellipse">
              <a:avLst/>
            </a:prstGeom>
            <a:solidFill>
              <a:srgbClr val="D63722">
                <a:alpha val="72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40" name="Oval 34">
              <a:extLst>
                <a:ext uri="{FF2B5EF4-FFF2-40B4-BE49-F238E27FC236}">
                  <a16:creationId xmlns="" xmlns:a16="http://schemas.microsoft.com/office/drawing/2014/main" id="{8C23FF4B-928E-49F4-AD9E-E59E31D4F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4907" y="2893687"/>
              <a:ext cx="543501" cy="543956"/>
            </a:xfrm>
            <a:prstGeom prst="ellipse">
              <a:avLst/>
            </a:prstGeom>
            <a:solidFill>
              <a:srgbClr val="D6372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rPr>
                <a:t>01</a:t>
              </a:r>
            </a:p>
          </p:txBody>
        </p:sp>
        <p:grpSp>
          <p:nvGrpSpPr>
            <p:cNvPr id="41" name="Group 45">
              <a:extLst>
                <a:ext uri="{FF2B5EF4-FFF2-40B4-BE49-F238E27FC236}">
                  <a16:creationId xmlns="" xmlns:a16="http://schemas.microsoft.com/office/drawing/2014/main" id="{3CAD09ED-21B3-4662-83B9-E4AC9E15C604}"/>
                </a:ext>
              </a:extLst>
            </p:cNvPr>
            <p:cNvGrpSpPr/>
            <p:nvPr/>
          </p:nvGrpSpPr>
          <p:grpSpPr>
            <a:xfrm>
              <a:off x="517178" y="1800405"/>
              <a:ext cx="2248713" cy="674555"/>
              <a:chOff x="8580564" y="3136009"/>
              <a:chExt cx="2571838" cy="899409"/>
            </a:xfrm>
          </p:grpSpPr>
          <p:sp>
            <p:nvSpPr>
              <p:cNvPr id="54" name="TextBox 46">
                <a:extLst>
                  <a:ext uri="{FF2B5EF4-FFF2-40B4-BE49-F238E27FC236}">
                    <a16:creationId xmlns="" xmlns:a16="http://schemas.microsoft.com/office/drawing/2014/main" id="{EF0ECC55-DAF4-4F58-A815-FBBBA1F5C8F1}"/>
                  </a:ext>
                </a:extLst>
              </p:cNvPr>
              <p:cNvSpPr txBox="1"/>
              <p:nvPr/>
            </p:nvSpPr>
            <p:spPr>
              <a:xfrm>
                <a:off x="8580564" y="3136009"/>
                <a:ext cx="2571838" cy="246220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"/>
                    <a:ea typeface="思源黑体" panose="020B0500000000000000" pitchFamily="34" charset="-122"/>
                    <a:sym typeface=""/>
                  </a:rPr>
                  <a:t>       第一周</a:t>
                </a:r>
                <a:endPara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endParaRPr>
              </a:p>
              <a:p>
                <a:r>
                  <a:rPr lang="en-US" altLang="zh-CN" sz="1400" dirty="0" smtClean="0"/>
                  <a:t>      </a:t>
                </a:r>
                <a:r>
                  <a:rPr lang="zh-CN" altLang="zh-CN" sz="1400" dirty="0" smtClean="0"/>
                  <a:t>单元</a:t>
                </a:r>
                <a:r>
                  <a:rPr lang="zh-CN" altLang="en-US" sz="1400" dirty="0" smtClean="0"/>
                  <a:t>文本</a:t>
                </a:r>
                <a:r>
                  <a:rPr lang="zh-CN" altLang="zh-CN" sz="1400" dirty="0" smtClean="0"/>
                  <a:t>解读</a:t>
                </a:r>
              </a:p>
              <a:p>
                <a:r>
                  <a:rPr lang="en-US" altLang="zh-CN" sz="1400" dirty="0" smtClean="0"/>
                  <a:t>  </a:t>
                </a:r>
                <a:r>
                  <a:rPr lang="zh-CN" altLang="zh-CN" sz="1400" dirty="0" smtClean="0"/>
                  <a:t>青年教师成长营</a:t>
                </a:r>
              </a:p>
              <a:p>
                <a:r>
                  <a:rPr lang="zh-CN" altLang="zh-CN" sz="1400" dirty="0" smtClean="0"/>
                  <a:t>（项目核心组活动）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55" name="Rectangle 47">
                <a:extLst>
                  <a:ext uri="{FF2B5EF4-FFF2-40B4-BE49-F238E27FC236}">
                    <a16:creationId xmlns="" xmlns:a16="http://schemas.microsoft.com/office/drawing/2014/main" id="{5A2EB506-6CF1-4FDE-B355-DFE8FCD98C53}"/>
                  </a:ext>
                </a:extLst>
              </p:cNvPr>
              <p:cNvSpPr/>
              <p:nvPr/>
            </p:nvSpPr>
            <p:spPr>
              <a:xfrm>
                <a:off x="8708239" y="3573753"/>
                <a:ext cx="2359477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0F1EA4A9-E73D-41A6-B43B-144B08B7852E}"/>
              </a:ext>
            </a:extLst>
          </p:cNvPr>
          <p:cNvGrpSpPr/>
          <p:nvPr/>
        </p:nvGrpSpPr>
        <p:grpSpPr>
          <a:xfrm>
            <a:off x="2129747" y="3289791"/>
            <a:ext cx="2309804" cy="987952"/>
            <a:chOff x="2007715" y="3272975"/>
            <a:chExt cx="2248713" cy="961822"/>
          </a:xfrm>
        </p:grpSpPr>
        <p:sp>
          <p:nvSpPr>
            <p:cNvPr id="57" name="Oval 42">
              <a:extLst>
                <a:ext uri="{FF2B5EF4-FFF2-40B4-BE49-F238E27FC236}">
                  <a16:creationId xmlns="" xmlns:a16="http://schemas.microsoft.com/office/drawing/2014/main" id="{7FAA507B-7C39-4948-8F8D-7200ABF3E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63996" y="3272975"/>
              <a:ext cx="706552" cy="707143"/>
            </a:xfrm>
            <a:prstGeom prst="ellipse">
              <a:avLst/>
            </a:prstGeom>
            <a:solidFill>
              <a:srgbClr val="00C5B8">
                <a:alpha val="72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9" name="Oval 43">
              <a:extLst>
                <a:ext uri="{FF2B5EF4-FFF2-40B4-BE49-F238E27FC236}">
                  <a16:creationId xmlns="" xmlns:a16="http://schemas.microsoft.com/office/drawing/2014/main" id="{9BD9CC1A-ABF6-4199-9C2B-27819D7BD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5521" y="3354569"/>
              <a:ext cx="543501" cy="543956"/>
            </a:xfrm>
            <a:prstGeom prst="ellipse">
              <a:avLst/>
            </a:prstGeom>
            <a:solidFill>
              <a:srgbClr val="00C5B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rPr>
                <a:t>02</a:t>
              </a:r>
            </a:p>
          </p:txBody>
        </p:sp>
        <p:sp>
          <p:nvSpPr>
            <p:cNvPr id="71" name="TextBox 61">
              <a:extLst>
                <a:ext uri="{FF2B5EF4-FFF2-40B4-BE49-F238E27FC236}">
                  <a16:creationId xmlns="" xmlns:a16="http://schemas.microsoft.com/office/drawing/2014/main" id="{BA487AA7-99D9-41C0-8C06-940DCB6DDAD5}"/>
                </a:ext>
              </a:extLst>
            </p:cNvPr>
            <p:cNvSpPr txBox="1"/>
            <p:nvPr/>
          </p:nvSpPr>
          <p:spPr>
            <a:xfrm>
              <a:off x="2007715" y="4050132"/>
              <a:ext cx="2248713" cy="1846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rPr>
                <a:t>       第二周</a:t>
              </a:r>
              <a:endPara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  <a:p>
              <a:r>
                <a:rPr lang="zh-CN" altLang="zh-CN" sz="1400" dirty="0" smtClean="0"/>
                <a:t>单元资源包创建</a:t>
              </a:r>
            </a:p>
            <a:p>
              <a:r>
                <a:rPr lang="en-US" altLang="zh-CN" sz="1400" dirty="0" smtClean="0"/>
                <a:t>     </a:t>
              </a:r>
              <a:r>
                <a:rPr lang="zh-CN" altLang="zh-CN" sz="1400" dirty="0" smtClean="0"/>
                <a:t>常规调研</a:t>
              </a:r>
              <a:endParaRPr lang="en-US" altLang="zh-CN" sz="1400" dirty="0" smtClean="0"/>
            </a:p>
            <a:p>
              <a:r>
                <a:rPr lang="zh-CN" altLang="en-US" sz="1400" dirty="0" smtClean="0"/>
                <a:t>（课堂普查）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026B0B5E-0E1D-4C97-A864-C117F7F5C12D}"/>
              </a:ext>
            </a:extLst>
          </p:cNvPr>
          <p:cNvGrpSpPr/>
          <p:nvPr/>
        </p:nvGrpSpPr>
        <p:grpSpPr>
          <a:xfrm>
            <a:off x="3679100" y="1350130"/>
            <a:ext cx="2309804" cy="1642982"/>
            <a:chOff x="3516090" y="1384618"/>
            <a:chExt cx="2248713" cy="1599527"/>
          </a:xfrm>
        </p:grpSpPr>
        <p:sp>
          <p:nvSpPr>
            <p:cNvPr id="74" name="Oval 36">
              <a:extLst>
                <a:ext uri="{FF2B5EF4-FFF2-40B4-BE49-F238E27FC236}">
                  <a16:creationId xmlns="" xmlns:a16="http://schemas.microsoft.com/office/drawing/2014/main" id="{C0E52801-210F-4E8C-AB83-096A8D227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1017" y="2277002"/>
              <a:ext cx="706552" cy="707143"/>
            </a:xfrm>
            <a:prstGeom prst="ellipse">
              <a:avLst/>
            </a:prstGeom>
            <a:solidFill>
              <a:srgbClr val="FAC116">
                <a:alpha val="72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75" name="Oval 37">
              <a:extLst>
                <a:ext uri="{FF2B5EF4-FFF2-40B4-BE49-F238E27FC236}">
                  <a16:creationId xmlns="" xmlns:a16="http://schemas.microsoft.com/office/drawing/2014/main" id="{4E63D2B3-5CE9-46EF-B7C9-AFF9C31F7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2542" y="2358596"/>
              <a:ext cx="543501" cy="543956"/>
            </a:xfrm>
            <a:prstGeom prst="ellipse">
              <a:avLst/>
            </a:prstGeom>
            <a:solidFill>
              <a:srgbClr val="FAC11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rPr>
                <a:t>03</a:t>
              </a:r>
            </a:p>
          </p:txBody>
        </p:sp>
        <p:grpSp>
          <p:nvGrpSpPr>
            <p:cNvPr id="76" name="Group 63">
              <a:extLst>
                <a:ext uri="{FF2B5EF4-FFF2-40B4-BE49-F238E27FC236}">
                  <a16:creationId xmlns="" xmlns:a16="http://schemas.microsoft.com/office/drawing/2014/main" id="{BF830780-0B1C-44A4-894D-92C144D61ABB}"/>
                </a:ext>
              </a:extLst>
            </p:cNvPr>
            <p:cNvGrpSpPr/>
            <p:nvPr/>
          </p:nvGrpSpPr>
          <p:grpSpPr>
            <a:xfrm>
              <a:off x="3516090" y="1384618"/>
              <a:ext cx="2248713" cy="650634"/>
              <a:chOff x="8644621" y="3215240"/>
              <a:chExt cx="2571838" cy="867513"/>
            </a:xfrm>
          </p:grpSpPr>
          <p:sp>
            <p:nvSpPr>
              <p:cNvPr id="77" name="TextBox 64">
                <a:extLst>
                  <a:ext uri="{FF2B5EF4-FFF2-40B4-BE49-F238E27FC236}">
                    <a16:creationId xmlns="" xmlns:a16="http://schemas.microsoft.com/office/drawing/2014/main" id="{92DBEFD1-087D-45A7-8E15-D4B2DDC5821D}"/>
                  </a:ext>
                </a:extLst>
              </p:cNvPr>
              <p:cNvSpPr txBox="1"/>
              <p:nvPr/>
            </p:nvSpPr>
            <p:spPr>
              <a:xfrm>
                <a:off x="8644621" y="3215240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"/>
                    <a:ea typeface="思源黑体" panose="020B0500000000000000" pitchFamily="34" charset="-122"/>
                    <a:sym typeface=""/>
                  </a:rPr>
                  <a:t>第三周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78" name="Rectangle 65">
                <a:extLst>
                  <a:ext uri="{FF2B5EF4-FFF2-40B4-BE49-F238E27FC236}">
                    <a16:creationId xmlns="" xmlns:a16="http://schemas.microsoft.com/office/drawing/2014/main" id="{3BA39A62-29A8-46A8-91FD-5A28FCAAD086}"/>
                  </a:ext>
                </a:extLst>
              </p:cNvPr>
              <p:cNvSpPr/>
              <p:nvPr/>
            </p:nvSpPr>
            <p:spPr>
              <a:xfrm>
                <a:off x="8757856" y="3621088"/>
                <a:ext cx="2359477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  <a:sym typeface=""/>
                  </a:rPr>
                  <a:t>组内课堂实践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  <a:sym typeface=""/>
                </a:endParaRPr>
              </a:p>
            </p:txBody>
          </p:sp>
        </p:grpSp>
      </p:grpSp>
      <p:grpSp>
        <p:nvGrpSpPr>
          <p:cNvPr id="79" name="组合 78">
            <a:extLst>
              <a:ext uri="{FF2B5EF4-FFF2-40B4-BE49-F238E27FC236}">
                <a16:creationId xmlns="" xmlns:a16="http://schemas.microsoft.com/office/drawing/2014/main" id="{BED21C0E-7247-4A05-A4C3-28F650D1D723}"/>
              </a:ext>
            </a:extLst>
          </p:cNvPr>
          <p:cNvGrpSpPr/>
          <p:nvPr/>
        </p:nvGrpSpPr>
        <p:grpSpPr>
          <a:xfrm>
            <a:off x="5096327" y="2672885"/>
            <a:ext cx="2309804" cy="1496647"/>
            <a:chOff x="4895832" y="2672389"/>
            <a:chExt cx="2248713" cy="1457063"/>
          </a:xfrm>
        </p:grpSpPr>
        <p:sp>
          <p:nvSpPr>
            <p:cNvPr id="80" name="Oval 39">
              <a:extLst>
                <a:ext uri="{FF2B5EF4-FFF2-40B4-BE49-F238E27FC236}">
                  <a16:creationId xmlns="" xmlns:a16="http://schemas.microsoft.com/office/drawing/2014/main" id="{B254376B-9236-408E-8566-AFF4AD6223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1105" y="2672389"/>
              <a:ext cx="706552" cy="707143"/>
            </a:xfrm>
            <a:prstGeom prst="ellipse">
              <a:avLst/>
            </a:prstGeom>
            <a:solidFill>
              <a:srgbClr val="FF7B15">
                <a:alpha val="72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81" name="Oval 40">
              <a:extLst>
                <a:ext uri="{FF2B5EF4-FFF2-40B4-BE49-F238E27FC236}">
                  <a16:creationId xmlns="" xmlns:a16="http://schemas.microsoft.com/office/drawing/2014/main" id="{79020041-07C4-45B6-A12D-967503EAB6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2631" y="2753983"/>
              <a:ext cx="543501" cy="543956"/>
            </a:xfrm>
            <a:prstGeom prst="ellipse">
              <a:avLst/>
            </a:prstGeom>
            <a:solidFill>
              <a:srgbClr val="FF7B15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rPr>
                <a:t>04</a:t>
              </a:r>
            </a:p>
          </p:txBody>
        </p:sp>
        <p:grpSp>
          <p:nvGrpSpPr>
            <p:cNvPr id="82" name="Group 66">
              <a:extLst>
                <a:ext uri="{FF2B5EF4-FFF2-40B4-BE49-F238E27FC236}">
                  <a16:creationId xmlns="" xmlns:a16="http://schemas.microsoft.com/office/drawing/2014/main" id="{B1785027-9BE7-41CA-AED7-AE4FB552C7A7}"/>
                </a:ext>
              </a:extLst>
            </p:cNvPr>
            <p:cNvGrpSpPr/>
            <p:nvPr/>
          </p:nvGrpSpPr>
          <p:grpSpPr>
            <a:xfrm>
              <a:off x="4895832" y="3478205"/>
              <a:ext cx="2248713" cy="651247"/>
              <a:chOff x="8578397" y="3611567"/>
              <a:chExt cx="2571838" cy="868330"/>
            </a:xfrm>
          </p:grpSpPr>
          <p:sp>
            <p:nvSpPr>
              <p:cNvPr id="83" name="TextBox 67">
                <a:extLst>
                  <a:ext uri="{FF2B5EF4-FFF2-40B4-BE49-F238E27FC236}">
                    <a16:creationId xmlns="" xmlns:a16="http://schemas.microsoft.com/office/drawing/2014/main" id="{2233416F-5450-434F-9F44-17BAB01D4E7F}"/>
                  </a:ext>
                </a:extLst>
              </p:cNvPr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"/>
                    <a:ea typeface="思源黑体" panose="020B0500000000000000" pitchFamily="34" charset="-122"/>
                    <a:sym typeface=""/>
                  </a:rPr>
                  <a:t>第四周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84" name="Rectangle 68">
                <a:extLst>
                  <a:ext uri="{FF2B5EF4-FFF2-40B4-BE49-F238E27FC236}">
                    <a16:creationId xmlns="" xmlns:a16="http://schemas.microsoft.com/office/drawing/2014/main" id="{4E27A18D-B65F-4CBA-8917-0681AC750AEB}"/>
                  </a:ext>
                </a:extLst>
              </p:cNvPr>
              <p:cNvSpPr/>
              <p:nvPr/>
            </p:nvSpPr>
            <p:spPr>
              <a:xfrm>
                <a:off x="8790757" y="4018232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Autofit/>
              </a:bodyPr>
              <a:lstStyle/>
              <a:p>
                <a:r>
                  <a:rPr lang="zh-CN" altLang="zh-CN" sz="1400" dirty="0" smtClean="0"/>
                  <a:t>大组交流活动</a:t>
                </a:r>
                <a:endParaRPr lang="en-US" altLang="zh-CN" sz="1400" dirty="0" smtClean="0"/>
              </a:p>
              <a:p>
                <a:r>
                  <a:rPr lang="zh-CN" altLang="en-US" sz="1400" b="1" dirty="0" smtClean="0"/>
                  <a:t>（听课、评议后还可以跟进什么？</a:t>
                </a:r>
                <a:r>
                  <a:rPr lang="zh-CN" altLang="en-US" sz="1400" b="1" dirty="0" smtClean="0">
                    <a:solidFill>
                      <a:srgbClr val="FF0000"/>
                    </a:solidFill>
                  </a:rPr>
                  <a:t>研修作业的设计，任务驱动引领</a:t>
                </a:r>
                <a:r>
                  <a:rPr lang="zh-CN" altLang="en-US" sz="1400" b="1" dirty="0" smtClean="0"/>
                  <a:t>）</a:t>
                </a:r>
                <a:endParaRPr lang="zh-CN" altLang="zh-CN" sz="1400" b="1" dirty="0" smtClean="0"/>
              </a:p>
              <a:p>
                <a:r>
                  <a:rPr lang="zh-CN" altLang="zh-CN" sz="1400" dirty="0" smtClean="0"/>
                  <a:t>学科</a:t>
                </a:r>
                <a:r>
                  <a:rPr lang="zh-CN" altLang="en-US" sz="1400" dirty="0" smtClean="0"/>
                  <a:t>主题</a:t>
                </a:r>
                <a:r>
                  <a:rPr lang="zh-CN" altLang="zh-CN" sz="1400" dirty="0" smtClean="0"/>
                  <a:t>活动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</p:grpSp>
      <p:grpSp>
        <p:nvGrpSpPr>
          <p:cNvPr id="85" name="Group 1">
            <a:extLst>
              <a:ext uri="{FF2B5EF4-FFF2-40B4-BE49-F238E27FC236}">
                <a16:creationId xmlns="" xmlns:a16="http://schemas.microsoft.com/office/drawing/2014/main" id="{FBF611B9-34A6-40B1-A15A-99CEA7CBD572}"/>
              </a:ext>
            </a:extLst>
          </p:cNvPr>
          <p:cNvGrpSpPr/>
          <p:nvPr/>
        </p:nvGrpSpPr>
        <p:grpSpPr>
          <a:xfrm>
            <a:off x="6765567" y="936658"/>
            <a:ext cx="1910888" cy="1319674"/>
            <a:chOff x="8980503" y="1080134"/>
            <a:chExt cx="2480463" cy="1713027"/>
          </a:xfrm>
        </p:grpSpPr>
        <p:sp>
          <p:nvSpPr>
            <p:cNvPr id="86" name="Freeform: Shape 29">
              <a:extLst>
                <a:ext uri="{FF2B5EF4-FFF2-40B4-BE49-F238E27FC236}">
                  <a16:creationId xmlns="" xmlns:a16="http://schemas.microsoft.com/office/drawing/2014/main" id="{F34DA946-15C5-47FD-BB67-DD31CCE6EAC4}"/>
                </a:ext>
              </a:extLst>
            </p:cNvPr>
            <p:cNvSpPr/>
            <p:nvPr/>
          </p:nvSpPr>
          <p:spPr bwMode="auto">
            <a:xfrm rot="3026502">
              <a:off x="9196305" y="1916682"/>
              <a:ext cx="660677" cy="1092281"/>
            </a:xfrm>
            <a:custGeom>
              <a:avLst/>
              <a:gdLst>
                <a:gd name="T0" fmla="*/ 2 w 397"/>
                <a:gd name="T1" fmla="*/ 268 h 659"/>
                <a:gd name="T2" fmla="*/ 0 w 397"/>
                <a:gd name="T3" fmla="*/ 268 h 659"/>
                <a:gd name="T4" fmla="*/ 0 w 397"/>
                <a:gd name="T5" fmla="*/ 268 h 659"/>
                <a:gd name="T6" fmla="*/ 3 w 397"/>
                <a:gd name="T7" fmla="*/ 271 h 659"/>
                <a:gd name="T8" fmla="*/ 4 w 397"/>
                <a:gd name="T9" fmla="*/ 282 h 659"/>
                <a:gd name="T10" fmla="*/ 5 w 397"/>
                <a:gd name="T11" fmla="*/ 284 h 659"/>
                <a:gd name="T12" fmla="*/ 48 w 397"/>
                <a:gd name="T13" fmla="*/ 418 h 659"/>
                <a:gd name="T14" fmla="*/ 92 w 397"/>
                <a:gd name="T15" fmla="*/ 290 h 659"/>
                <a:gd name="T16" fmla="*/ 172 w 397"/>
                <a:gd name="T17" fmla="*/ 441 h 659"/>
                <a:gd name="T18" fmla="*/ 145 w 397"/>
                <a:gd name="T19" fmla="*/ 564 h 659"/>
                <a:gd name="T20" fmla="*/ 201 w 397"/>
                <a:gd name="T21" fmla="*/ 659 h 659"/>
                <a:gd name="T22" fmla="*/ 172 w 397"/>
                <a:gd name="T23" fmla="*/ 604 h 659"/>
                <a:gd name="T24" fmla="*/ 182 w 397"/>
                <a:gd name="T25" fmla="*/ 528 h 659"/>
                <a:gd name="T26" fmla="*/ 229 w 397"/>
                <a:gd name="T27" fmla="*/ 462 h 659"/>
                <a:gd name="T28" fmla="*/ 272 w 397"/>
                <a:gd name="T29" fmla="*/ 386 h 659"/>
                <a:gd name="T30" fmla="*/ 280 w 397"/>
                <a:gd name="T31" fmla="*/ 362 h 659"/>
                <a:gd name="T32" fmla="*/ 307 w 397"/>
                <a:gd name="T33" fmla="*/ 484 h 659"/>
                <a:gd name="T34" fmla="*/ 325 w 397"/>
                <a:gd name="T35" fmla="*/ 406 h 659"/>
                <a:gd name="T36" fmla="*/ 370 w 397"/>
                <a:gd name="T37" fmla="*/ 198 h 659"/>
                <a:gd name="T38" fmla="*/ 189 w 397"/>
                <a:gd name="T39" fmla="*/ 0 h 659"/>
                <a:gd name="T40" fmla="*/ 3 w 397"/>
                <a:gd name="T41" fmla="*/ 254 h 659"/>
                <a:gd name="T42" fmla="*/ 2 w 397"/>
                <a:gd name="T43" fmla="*/ 268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00C5B8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="" xmlns:a16="http://schemas.microsoft.com/office/drawing/2014/main" id="{08D1E408-6DF1-4038-8479-74E55ADDC2F6}"/>
                </a:ext>
              </a:extLst>
            </p:cNvPr>
            <p:cNvSpPr/>
            <p:nvPr/>
          </p:nvSpPr>
          <p:spPr bwMode="auto">
            <a:xfrm rot="3026502">
              <a:off x="9387506" y="2008233"/>
              <a:ext cx="538459" cy="687914"/>
            </a:xfrm>
            <a:custGeom>
              <a:avLst/>
              <a:gdLst>
                <a:gd name="T0" fmla="*/ 154 w 324"/>
                <a:gd name="T1" fmla="*/ 0 h 415"/>
                <a:gd name="T2" fmla="*/ 304 w 324"/>
                <a:gd name="T3" fmla="*/ 172 h 415"/>
                <a:gd name="T4" fmla="*/ 305 w 324"/>
                <a:gd name="T5" fmla="*/ 174 h 415"/>
                <a:gd name="T6" fmla="*/ 305 w 324"/>
                <a:gd name="T7" fmla="*/ 176 h 415"/>
                <a:gd name="T8" fmla="*/ 276 w 324"/>
                <a:gd name="T9" fmla="*/ 338 h 415"/>
                <a:gd name="T10" fmla="*/ 255 w 324"/>
                <a:gd name="T11" fmla="*/ 261 h 415"/>
                <a:gd name="T12" fmla="*/ 230 w 324"/>
                <a:gd name="T13" fmla="*/ 302 h 415"/>
                <a:gd name="T14" fmla="*/ 170 w 324"/>
                <a:gd name="T15" fmla="*/ 412 h 415"/>
                <a:gd name="T16" fmla="*/ 167 w 324"/>
                <a:gd name="T17" fmla="*/ 415 h 415"/>
                <a:gd name="T18" fmla="*/ 167 w 324"/>
                <a:gd name="T19" fmla="*/ 409 h 415"/>
                <a:gd name="T20" fmla="*/ 65 w 324"/>
                <a:gd name="T21" fmla="*/ 228 h 415"/>
                <a:gd name="T22" fmla="*/ 52 w 324"/>
                <a:gd name="T23" fmla="*/ 229 h 415"/>
                <a:gd name="T24" fmla="*/ 2 w 324"/>
                <a:gd name="T25" fmla="*/ 256 h 415"/>
                <a:gd name="T26" fmla="*/ 1 w 324"/>
                <a:gd name="T27" fmla="*/ 251 h 415"/>
                <a:gd name="T28" fmla="*/ 1 w 324"/>
                <a:gd name="T29" fmla="*/ 249 h 415"/>
                <a:gd name="T30" fmla="*/ 0 w 324"/>
                <a:gd name="T31" fmla="*/ 239 h 415"/>
                <a:gd name="T32" fmla="*/ 0 w 324"/>
                <a:gd name="T33" fmla="*/ 236 h 415"/>
                <a:gd name="T34" fmla="*/ 0 w 324"/>
                <a:gd name="T35" fmla="*/ 223 h 415"/>
                <a:gd name="T36" fmla="*/ 154 w 324"/>
                <a:gd name="T3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="" xmlns:a16="http://schemas.microsoft.com/office/drawing/2014/main" id="{2017F140-711E-4215-BE08-5876A13BAA53}"/>
                </a:ext>
              </a:extLst>
            </p:cNvPr>
            <p:cNvSpPr/>
            <p:nvPr/>
          </p:nvSpPr>
          <p:spPr bwMode="auto">
            <a:xfrm rot="3026502">
              <a:off x="9521162" y="2063544"/>
              <a:ext cx="352687" cy="497253"/>
            </a:xfrm>
            <a:custGeom>
              <a:avLst/>
              <a:gdLst>
                <a:gd name="T0" fmla="*/ 43 w 212"/>
                <a:gd name="T1" fmla="*/ 142 h 300"/>
                <a:gd name="T2" fmla="*/ 34 w 212"/>
                <a:gd name="T3" fmla="*/ 142 h 300"/>
                <a:gd name="T4" fmla="*/ 1 w 212"/>
                <a:gd name="T5" fmla="*/ 159 h 300"/>
                <a:gd name="T6" fmla="*/ 1 w 212"/>
                <a:gd name="T7" fmla="*/ 156 h 300"/>
                <a:gd name="T8" fmla="*/ 1 w 212"/>
                <a:gd name="T9" fmla="*/ 155 h 300"/>
                <a:gd name="T10" fmla="*/ 0 w 212"/>
                <a:gd name="T11" fmla="*/ 148 h 300"/>
                <a:gd name="T12" fmla="*/ 0 w 212"/>
                <a:gd name="T13" fmla="*/ 146 h 300"/>
                <a:gd name="T14" fmla="*/ 0 w 212"/>
                <a:gd name="T15" fmla="*/ 139 h 300"/>
                <a:gd name="T16" fmla="*/ 101 w 212"/>
                <a:gd name="T17" fmla="*/ 0 h 300"/>
                <a:gd name="T18" fmla="*/ 199 w 212"/>
                <a:gd name="T19" fmla="*/ 107 h 300"/>
                <a:gd name="T20" fmla="*/ 200 w 212"/>
                <a:gd name="T21" fmla="*/ 108 h 300"/>
                <a:gd name="T22" fmla="*/ 200 w 212"/>
                <a:gd name="T23" fmla="*/ 109 h 300"/>
                <a:gd name="T24" fmla="*/ 181 w 212"/>
                <a:gd name="T25" fmla="*/ 210 h 300"/>
                <a:gd name="T26" fmla="*/ 167 w 212"/>
                <a:gd name="T27" fmla="*/ 162 h 300"/>
                <a:gd name="T28" fmla="*/ 150 w 212"/>
                <a:gd name="T29" fmla="*/ 187 h 300"/>
                <a:gd name="T30" fmla="*/ 121 w 212"/>
                <a:gd name="T31" fmla="*/ 300 h 300"/>
                <a:gd name="T32" fmla="*/ 43 w 212"/>
                <a:gd name="T33" fmla="*/ 14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00C5B8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89" name="Freeform: Shape 8">
              <a:extLst>
                <a:ext uri="{FF2B5EF4-FFF2-40B4-BE49-F238E27FC236}">
                  <a16:creationId xmlns="" xmlns:a16="http://schemas.microsoft.com/office/drawing/2014/main" id="{8DD1E853-FFDB-4AA9-A698-1A07FEEBAD5D}"/>
                </a:ext>
              </a:extLst>
            </p:cNvPr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avLst/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0" name="Freeform: Shape 9">
              <a:extLst>
                <a:ext uri="{FF2B5EF4-FFF2-40B4-BE49-F238E27FC236}">
                  <a16:creationId xmlns="" xmlns:a16="http://schemas.microsoft.com/office/drawing/2014/main" id="{204468FF-D461-41B6-8799-ED3FE044E128}"/>
                </a:ext>
              </a:extLst>
            </p:cNvPr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avLst/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1" name="Freeform: Shape 10">
              <a:extLst>
                <a:ext uri="{FF2B5EF4-FFF2-40B4-BE49-F238E27FC236}">
                  <a16:creationId xmlns="" xmlns:a16="http://schemas.microsoft.com/office/drawing/2014/main" id="{8B8D7C85-F5D7-45A3-830B-570224022B15}"/>
                </a:ext>
              </a:extLst>
            </p:cNvPr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avLst/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D6372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2" name="Freeform: Shape 11">
              <a:extLst>
                <a:ext uri="{FF2B5EF4-FFF2-40B4-BE49-F238E27FC236}">
                  <a16:creationId xmlns="" xmlns:a16="http://schemas.microsoft.com/office/drawing/2014/main" id="{1B834AC6-E162-4012-994D-1565FAD9CAF6}"/>
                </a:ext>
              </a:extLst>
            </p:cNvPr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avLst/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3" name="Freeform: Shape 12">
              <a:extLst>
                <a:ext uri="{FF2B5EF4-FFF2-40B4-BE49-F238E27FC236}">
                  <a16:creationId xmlns="" xmlns:a16="http://schemas.microsoft.com/office/drawing/2014/main" id="{D21A7EC6-DA95-47EC-B99F-1D986DCDA438}"/>
                </a:ext>
              </a:extLst>
            </p:cNvPr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avLst/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4" name="Freeform: Shape 13">
              <a:extLst>
                <a:ext uri="{FF2B5EF4-FFF2-40B4-BE49-F238E27FC236}">
                  <a16:creationId xmlns="" xmlns:a16="http://schemas.microsoft.com/office/drawing/2014/main" id="{F333EB5B-2FF3-43BE-BD87-E80D56E0BB8A}"/>
                </a:ext>
              </a:extLst>
            </p:cNvPr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avLst/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D6372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5" name="Freeform: Shape 14">
              <a:extLst>
                <a:ext uri="{FF2B5EF4-FFF2-40B4-BE49-F238E27FC236}">
                  <a16:creationId xmlns="" xmlns:a16="http://schemas.microsoft.com/office/drawing/2014/main" id="{373A3DA8-A283-4BD8-A588-4B883238B5C5}"/>
                </a:ext>
              </a:extLst>
            </p:cNvPr>
            <p:cNvSpPr/>
            <p:nvPr/>
          </p:nvSpPr>
          <p:spPr bwMode="auto">
            <a:xfrm rot="3026502">
              <a:off x="10064186" y="706087"/>
              <a:ext cx="987523" cy="1806036"/>
            </a:xfrm>
            <a:custGeom>
              <a:avLst/>
              <a:gdLst>
                <a:gd name="T0" fmla="*/ 298 w 596"/>
                <a:gd name="T1" fmla="*/ 1092 h 1092"/>
                <a:gd name="T2" fmla="*/ 159 w 596"/>
                <a:gd name="T3" fmla="*/ 1092 h 1092"/>
                <a:gd name="T4" fmla="*/ 21 w 596"/>
                <a:gd name="T5" fmla="*/ 513 h 1092"/>
                <a:gd name="T6" fmla="*/ 298 w 596"/>
                <a:gd name="T7" fmla="*/ 0 h 1092"/>
                <a:gd name="T8" fmla="*/ 299 w 596"/>
                <a:gd name="T9" fmla="*/ 0 h 1092"/>
                <a:gd name="T10" fmla="*/ 575 w 596"/>
                <a:gd name="T11" fmla="*/ 513 h 1092"/>
                <a:gd name="T12" fmla="*/ 437 w 596"/>
                <a:gd name="T13" fmla="*/ 1092 h 1092"/>
                <a:gd name="T14" fmla="*/ 298 w 596"/>
                <a:gd name="T15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00C5B8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6" name="Freeform: Shape 15">
              <a:extLst>
                <a:ext uri="{FF2B5EF4-FFF2-40B4-BE49-F238E27FC236}">
                  <a16:creationId xmlns="" xmlns:a16="http://schemas.microsoft.com/office/drawing/2014/main" id="{5FCA480C-E58E-481B-9BB0-0A3FA7DE0668}"/>
                </a:ext>
              </a:extLst>
            </p:cNvPr>
            <p:cNvSpPr/>
            <p:nvPr/>
          </p:nvSpPr>
          <p:spPr bwMode="auto">
            <a:xfrm rot="3026502">
              <a:off x="9900884" y="1650070"/>
              <a:ext cx="874384" cy="284943"/>
            </a:xfrm>
            <a:custGeom>
              <a:avLst/>
              <a:gdLst>
                <a:gd name="T0" fmla="*/ 508 w 528"/>
                <a:gd name="T1" fmla="*/ 124 h 172"/>
                <a:gd name="T2" fmla="*/ 528 w 528"/>
                <a:gd name="T3" fmla="*/ 0 h 172"/>
                <a:gd name="T4" fmla="*/ 248 w 528"/>
                <a:gd name="T5" fmla="*/ 66 h 172"/>
                <a:gd name="T6" fmla="*/ 0 w 528"/>
                <a:gd name="T7" fmla="*/ 15 h 172"/>
                <a:gd name="T8" fmla="*/ 21 w 528"/>
                <a:gd name="T9" fmla="*/ 136 h 172"/>
                <a:gd name="T10" fmla="*/ 248 w 528"/>
                <a:gd name="T11" fmla="*/ 172 h 172"/>
                <a:gd name="T12" fmla="*/ 508 w 528"/>
                <a:gd name="T13" fmla="*/ 12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172">
                  <a:moveTo>
                    <a:pt x="508" y="124"/>
                  </a:moveTo>
                  <a:cubicBezTo>
                    <a:pt x="517" y="79"/>
                    <a:pt x="524" y="36"/>
                    <a:pt x="528" y="0"/>
                  </a:cubicBezTo>
                  <a:cubicBezTo>
                    <a:pt x="444" y="42"/>
                    <a:pt x="349" y="66"/>
                    <a:pt x="248" y="66"/>
                  </a:cubicBezTo>
                  <a:cubicBezTo>
                    <a:pt x="160" y="66"/>
                    <a:pt x="76" y="48"/>
                    <a:pt x="0" y="15"/>
                  </a:cubicBezTo>
                  <a:cubicBezTo>
                    <a:pt x="5" y="51"/>
                    <a:pt x="12" y="92"/>
                    <a:pt x="21" y="136"/>
                  </a:cubicBezTo>
                  <a:cubicBezTo>
                    <a:pt x="92" y="159"/>
                    <a:pt x="169" y="172"/>
                    <a:pt x="248" y="172"/>
                  </a:cubicBezTo>
                  <a:cubicBezTo>
                    <a:pt x="340" y="172"/>
                    <a:pt x="427" y="155"/>
                    <a:pt x="508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7" name="Freeform: Shape 16">
              <a:extLst>
                <a:ext uri="{FF2B5EF4-FFF2-40B4-BE49-F238E27FC236}">
                  <a16:creationId xmlns="" xmlns:a16="http://schemas.microsoft.com/office/drawing/2014/main" id="{C04AD8DB-6A57-49B4-B20B-9FA83B4BAA71}"/>
                </a:ext>
              </a:extLst>
            </p:cNvPr>
            <p:cNvSpPr/>
            <p:nvPr/>
          </p:nvSpPr>
          <p:spPr bwMode="auto">
            <a:xfrm rot="3026502">
              <a:off x="10176507" y="1425488"/>
              <a:ext cx="923969" cy="233262"/>
            </a:xfrm>
            <a:custGeom>
              <a:avLst/>
              <a:gdLst>
                <a:gd name="T0" fmla="*/ 557 w 558"/>
                <a:gd name="T1" fmla="*/ 80 h 141"/>
                <a:gd name="T2" fmla="*/ 552 w 558"/>
                <a:gd name="T3" fmla="*/ 0 h 141"/>
                <a:gd name="T4" fmla="*/ 278 w 558"/>
                <a:gd name="T5" fmla="*/ 62 h 141"/>
                <a:gd name="T6" fmla="*/ 6 w 558"/>
                <a:gd name="T7" fmla="*/ 1 h 141"/>
                <a:gd name="T8" fmla="*/ 2 w 558"/>
                <a:gd name="T9" fmla="*/ 92 h 141"/>
                <a:gd name="T10" fmla="*/ 264 w 558"/>
                <a:gd name="T11" fmla="*/ 141 h 141"/>
                <a:gd name="T12" fmla="*/ 557 w 558"/>
                <a:gd name="T13" fmla="*/ 8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41">
                  <a:moveTo>
                    <a:pt x="557" y="80"/>
                  </a:moveTo>
                  <a:cubicBezTo>
                    <a:pt x="558" y="53"/>
                    <a:pt x="556" y="26"/>
                    <a:pt x="552" y="0"/>
                  </a:cubicBezTo>
                  <a:cubicBezTo>
                    <a:pt x="469" y="40"/>
                    <a:pt x="376" y="62"/>
                    <a:pt x="278" y="62"/>
                  </a:cubicBezTo>
                  <a:cubicBezTo>
                    <a:pt x="181" y="62"/>
                    <a:pt x="88" y="40"/>
                    <a:pt x="6" y="1"/>
                  </a:cubicBezTo>
                  <a:cubicBezTo>
                    <a:pt x="2" y="31"/>
                    <a:pt x="0" y="61"/>
                    <a:pt x="2" y="92"/>
                  </a:cubicBezTo>
                  <a:cubicBezTo>
                    <a:pt x="84" y="123"/>
                    <a:pt x="172" y="141"/>
                    <a:pt x="264" y="141"/>
                  </a:cubicBezTo>
                  <a:cubicBezTo>
                    <a:pt x="368" y="141"/>
                    <a:pt x="467" y="119"/>
                    <a:pt x="557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8" name="Oval 17">
              <a:extLst>
                <a:ext uri="{FF2B5EF4-FFF2-40B4-BE49-F238E27FC236}">
                  <a16:creationId xmlns="" xmlns:a16="http://schemas.microsoft.com/office/drawing/2014/main" id="{E47390A8-2E1E-484F-839F-750A57FBE5A2}"/>
                </a:ext>
              </a:extLst>
            </p:cNvPr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9" name="Oval 18">
              <a:extLst>
                <a:ext uri="{FF2B5EF4-FFF2-40B4-BE49-F238E27FC236}">
                  <a16:creationId xmlns="" xmlns:a16="http://schemas.microsoft.com/office/drawing/2014/main" id="{17FF5EDD-0497-4411-AB3D-B5437280D3C0}"/>
                </a:ext>
              </a:extLst>
            </p:cNvPr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0" name="Oval 19">
              <a:extLst>
                <a:ext uri="{FF2B5EF4-FFF2-40B4-BE49-F238E27FC236}">
                  <a16:creationId xmlns="" xmlns:a16="http://schemas.microsoft.com/office/drawing/2014/main" id="{FDC5C9E3-E512-42BB-BFB1-4F027401EC9F}"/>
                </a:ext>
              </a:extLst>
            </p:cNvPr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rgbClr val="D6372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1" name="Oval 20">
              <a:extLst>
                <a:ext uri="{FF2B5EF4-FFF2-40B4-BE49-F238E27FC236}">
                  <a16:creationId xmlns="" xmlns:a16="http://schemas.microsoft.com/office/drawing/2014/main" id="{8CF5BAEC-8FCD-4FAF-A90D-7CA90203932B}"/>
                </a:ext>
              </a:extLst>
            </p:cNvPr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2" name="Oval 21">
              <a:extLst>
                <a:ext uri="{FF2B5EF4-FFF2-40B4-BE49-F238E27FC236}">
                  <a16:creationId xmlns="" xmlns:a16="http://schemas.microsoft.com/office/drawing/2014/main" id="{98DE73D8-FBD4-4D89-BA67-3F73AA94C16D}"/>
                </a:ext>
              </a:extLst>
            </p:cNvPr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3" name="Oval 22">
              <a:extLst>
                <a:ext uri="{FF2B5EF4-FFF2-40B4-BE49-F238E27FC236}">
                  <a16:creationId xmlns="" xmlns:a16="http://schemas.microsoft.com/office/drawing/2014/main" id="{D821298E-4B49-464D-AC68-555AFEAFF26F}"/>
                </a:ext>
              </a:extLst>
            </p:cNvPr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rgbClr val="D6372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4" name="Oval 23">
              <a:extLst>
                <a:ext uri="{FF2B5EF4-FFF2-40B4-BE49-F238E27FC236}">
                  <a16:creationId xmlns="" xmlns:a16="http://schemas.microsoft.com/office/drawing/2014/main" id="{1B9C8FB5-5790-4F10-A98E-B55E676BE6AB}"/>
                </a:ext>
              </a:extLst>
            </p:cNvPr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5" name="Oval 24">
              <a:extLst>
                <a:ext uri="{FF2B5EF4-FFF2-40B4-BE49-F238E27FC236}">
                  <a16:creationId xmlns="" xmlns:a16="http://schemas.microsoft.com/office/drawing/2014/main" id="{A59CB3F8-CF28-4EBD-B252-9A7EB7931224}"/>
                </a:ext>
              </a:extLst>
            </p:cNvPr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6" name="Oval 25">
              <a:extLst>
                <a:ext uri="{FF2B5EF4-FFF2-40B4-BE49-F238E27FC236}">
                  <a16:creationId xmlns="" xmlns:a16="http://schemas.microsoft.com/office/drawing/2014/main" id="{C1D785A8-3EA8-442C-B402-86DE0C4F2683}"/>
                </a:ext>
              </a:extLst>
            </p:cNvPr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rgbClr val="D6372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7" name="Freeform: Shape 26">
              <a:extLst>
                <a:ext uri="{FF2B5EF4-FFF2-40B4-BE49-F238E27FC236}">
                  <a16:creationId xmlns="" xmlns:a16="http://schemas.microsoft.com/office/drawing/2014/main" id="{0B6EF0D6-6CDF-485E-8B86-A84535993B4E}"/>
                </a:ext>
              </a:extLst>
            </p:cNvPr>
            <p:cNvSpPr/>
            <p:nvPr/>
          </p:nvSpPr>
          <p:spPr bwMode="auto">
            <a:xfrm rot="3026502">
              <a:off x="9886487" y="1698180"/>
              <a:ext cx="129202" cy="819909"/>
            </a:xfrm>
            <a:custGeom>
              <a:avLst/>
              <a:gdLst>
                <a:gd name="T0" fmla="*/ 77 w 78"/>
                <a:gd name="T1" fmla="*/ 48 h 496"/>
                <a:gd name="T2" fmla="*/ 78 w 78"/>
                <a:gd name="T3" fmla="*/ 39 h 496"/>
                <a:gd name="T4" fmla="*/ 39 w 78"/>
                <a:gd name="T5" fmla="*/ 0 h 496"/>
                <a:gd name="T6" fmla="*/ 0 w 78"/>
                <a:gd name="T7" fmla="*/ 40 h 496"/>
                <a:gd name="T8" fmla="*/ 18 w 78"/>
                <a:gd name="T9" fmla="*/ 475 h 496"/>
                <a:gd name="T10" fmla="*/ 19 w 78"/>
                <a:gd name="T11" fmla="*/ 475 h 496"/>
                <a:gd name="T12" fmla="*/ 19 w 78"/>
                <a:gd name="T13" fmla="*/ 475 h 496"/>
                <a:gd name="T14" fmla="*/ 40 w 78"/>
                <a:gd name="T15" fmla="*/ 496 h 496"/>
                <a:gd name="T16" fmla="*/ 61 w 78"/>
                <a:gd name="T17" fmla="*/ 475 h 496"/>
                <a:gd name="T18" fmla="*/ 61 w 78"/>
                <a:gd name="T19" fmla="*/ 475 h 496"/>
                <a:gd name="T20" fmla="*/ 61 w 78"/>
                <a:gd name="T21" fmla="*/ 475 h 496"/>
                <a:gd name="T22" fmla="*/ 77 w 78"/>
                <a:gd name="T23" fmla="*/ 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496">
                  <a:moveTo>
                    <a:pt x="77" y="48"/>
                  </a:moveTo>
                  <a:cubicBezTo>
                    <a:pt x="77" y="45"/>
                    <a:pt x="78" y="42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18" y="475"/>
                    <a:pt x="18" y="475"/>
                    <a:pt x="18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87"/>
                    <a:pt x="29" y="496"/>
                    <a:pt x="40" y="496"/>
                  </a:cubicBezTo>
                  <a:cubicBezTo>
                    <a:pt x="52" y="496"/>
                    <a:pt x="61" y="487"/>
                    <a:pt x="61" y="475"/>
                  </a:cubicBezTo>
                  <a:cubicBezTo>
                    <a:pt x="61" y="475"/>
                    <a:pt x="61" y="475"/>
                    <a:pt x="61" y="475"/>
                  </a:cubicBezTo>
                  <a:cubicBezTo>
                    <a:pt x="61" y="475"/>
                    <a:pt x="61" y="475"/>
                    <a:pt x="61" y="475"/>
                  </a:cubicBezTo>
                  <a:lnTo>
                    <a:pt x="77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8" name="Oval 27">
              <a:extLst>
                <a:ext uri="{FF2B5EF4-FFF2-40B4-BE49-F238E27FC236}">
                  <a16:creationId xmlns="" xmlns:a16="http://schemas.microsoft.com/office/drawing/2014/main" id="{4B201B45-9118-492D-8DD7-1DE059EC1577}"/>
                </a:ext>
              </a:extLst>
            </p:cNvPr>
            <p:cNvSpPr/>
            <p:nvPr/>
          </p:nvSpPr>
          <p:spPr bwMode="auto">
            <a:xfrm rot="3026502">
              <a:off x="10707783" y="1195435"/>
              <a:ext cx="323354" cy="32265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1111B">
                  <a:lumMod val="20000"/>
                  <a:lumOff val="80000"/>
                </a:srgbClr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164288" y="2211710"/>
            <a:ext cx="1979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有学习导读人、主讲人</a:t>
            </a:r>
            <a:r>
              <a:rPr lang="zh-CN" altLang="en-US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；</a:t>
            </a:r>
            <a:endParaRPr lang="en-US" altLang="zh-CN" b="1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有互动研讨过程</a:t>
            </a:r>
            <a:r>
              <a:rPr lang="zh-CN" altLang="en-US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；</a:t>
            </a:r>
            <a:endParaRPr lang="en-US" altLang="zh-CN" b="1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有研究阶段成果。</a:t>
            </a:r>
            <a:endParaRPr lang="zh-CN" altLang="zh-CN" sz="28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868948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/>
        </p:nvGrpSpPr>
        <p:grpSpPr>
          <a:xfrm>
            <a:off x="3649883" y="1054200"/>
            <a:ext cx="4690153" cy="655084"/>
            <a:chOff x="4911768" y="1624570"/>
            <a:chExt cx="6253537" cy="873446"/>
          </a:xfrm>
        </p:grpSpPr>
        <p:sp>
          <p:nvSpPr>
            <p:cNvPr id="50" name="矩形 49"/>
            <p:cNvSpPr/>
            <p:nvPr/>
          </p:nvSpPr>
          <p:spPr>
            <a:xfrm>
              <a:off x="4911769" y="1624570"/>
              <a:ext cx="3149701" cy="43087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15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教研活动的认识与定位</a:t>
              </a:r>
              <a:endPara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911768" y="2013792"/>
              <a:ext cx="6253537" cy="48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强调</a:t>
              </a:r>
              <a:r>
                <a:rPr lang="zh-CN" altLang="en-US" sz="16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内驱唤醒、促进发展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有效教研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Oval 25"/>
          <p:cNvSpPr/>
          <p:nvPr/>
        </p:nvSpPr>
        <p:spPr>
          <a:xfrm>
            <a:off x="3430291" y="1259340"/>
            <a:ext cx="144542" cy="14454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Oval 35"/>
          <p:cNvSpPr/>
          <p:nvPr/>
        </p:nvSpPr>
        <p:spPr>
          <a:xfrm>
            <a:off x="3430291" y="2219457"/>
            <a:ext cx="144542" cy="14454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Oval 51"/>
          <p:cNvSpPr/>
          <p:nvPr/>
        </p:nvSpPr>
        <p:spPr>
          <a:xfrm>
            <a:off x="3430291" y="3179573"/>
            <a:ext cx="144542" cy="14454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Oval 64"/>
          <p:cNvSpPr/>
          <p:nvPr/>
        </p:nvSpPr>
        <p:spPr>
          <a:xfrm>
            <a:off x="3430291" y="4139690"/>
            <a:ext cx="144542" cy="14454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1106483" y="967353"/>
            <a:ext cx="2323809" cy="728516"/>
            <a:chOff x="1361399" y="1508768"/>
            <a:chExt cx="3098408" cy="971355"/>
          </a:xfrm>
        </p:grpSpPr>
        <p:grpSp>
          <p:nvGrpSpPr>
            <p:cNvPr id="4" name="Group 30"/>
            <p:cNvGrpSpPr/>
            <p:nvPr/>
          </p:nvGrpSpPr>
          <p:grpSpPr>
            <a:xfrm>
              <a:off x="1361399" y="1508768"/>
              <a:ext cx="3098408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4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1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</a:p>
            </p:txBody>
          </p:sp>
          <p:cxnSp>
            <p:nvCxnSpPr>
              <p:cNvPr id="8" name="Straight Connector 24"/>
              <p:cNvCxnSpPr/>
              <p:nvPr/>
            </p:nvCxnSpPr>
            <p:spPr>
              <a:xfrm flipV="1">
                <a:off x="2991445" y="1636631"/>
                <a:ext cx="670723" cy="2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1104566" y="2887585"/>
            <a:ext cx="2319981" cy="728517"/>
            <a:chOff x="1358843" y="4069078"/>
            <a:chExt cx="3093305" cy="971356"/>
          </a:xfrm>
        </p:grpSpPr>
        <p:grpSp>
          <p:nvGrpSpPr>
            <p:cNvPr id="10" name="Group 40"/>
            <p:cNvGrpSpPr/>
            <p:nvPr/>
          </p:nvGrpSpPr>
          <p:grpSpPr>
            <a:xfrm>
              <a:off x="1358843" y="4069078"/>
              <a:ext cx="3093305" cy="971356"/>
              <a:chOff x="1229546" y="1255634"/>
              <a:chExt cx="2426616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1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</a:p>
            </p:txBody>
          </p:sp>
          <p:cxnSp>
            <p:nvCxnSpPr>
              <p:cNvPr id="21" name="Straight Connector 50"/>
              <p:cNvCxnSpPr/>
              <p:nvPr/>
            </p:nvCxnSpPr>
            <p:spPr>
              <a:xfrm>
                <a:off x="2985438" y="1636632"/>
                <a:ext cx="670724" cy="1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2"/>
          <p:cNvGrpSpPr/>
          <p:nvPr/>
        </p:nvGrpSpPr>
        <p:grpSpPr>
          <a:xfrm>
            <a:off x="1106483" y="1927468"/>
            <a:ext cx="2318065" cy="728517"/>
            <a:chOff x="1361399" y="2788923"/>
            <a:chExt cx="3090750" cy="971356"/>
          </a:xfrm>
        </p:grpSpPr>
        <p:grpSp>
          <p:nvGrpSpPr>
            <p:cNvPr id="12" name="Group 31"/>
            <p:cNvGrpSpPr/>
            <p:nvPr/>
          </p:nvGrpSpPr>
          <p:grpSpPr>
            <a:xfrm>
              <a:off x="1361399" y="2788923"/>
              <a:ext cx="3090750" cy="971356"/>
              <a:chOff x="1231549" y="1255634"/>
              <a:chExt cx="2424611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1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</a:p>
            </p:txBody>
          </p:sp>
          <p:cxnSp>
            <p:nvCxnSpPr>
              <p:cNvPr id="16" name="Straight Connector 34"/>
              <p:cNvCxnSpPr/>
              <p:nvPr/>
            </p:nvCxnSpPr>
            <p:spPr>
              <a:xfrm>
                <a:off x="2985441" y="1636963"/>
                <a:ext cx="670719" cy="1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38"/>
          <p:cNvGrpSpPr/>
          <p:nvPr/>
        </p:nvGrpSpPr>
        <p:grpSpPr>
          <a:xfrm>
            <a:off x="1104568" y="3847702"/>
            <a:ext cx="2319975" cy="728517"/>
            <a:chOff x="1358844" y="5349234"/>
            <a:chExt cx="3093297" cy="971356"/>
          </a:xfrm>
        </p:grpSpPr>
        <p:grpSp>
          <p:nvGrpSpPr>
            <p:cNvPr id="18" name="Group 56"/>
            <p:cNvGrpSpPr/>
            <p:nvPr/>
          </p:nvGrpSpPr>
          <p:grpSpPr>
            <a:xfrm>
              <a:off x="1358844" y="5349234"/>
              <a:ext cx="3093297" cy="971356"/>
              <a:chOff x="1229545" y="1255634"/>
              <a:chExt cx="2426608" cy="762002"/>
            </a:xfrm>
          </p:grpSpPr>
          <p:sp>
            <p:nvSpPr>
              <p:cNvPr id="24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1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</a:p>
            </p:txBody>
          </p:sp>
          <p:cxnSp>
            <p:nvCxnSpPr>
              <p:cNvPr id="26" name="Straight Connector 63"/>
              <p:cNvCxnSpPr/>
              <p:nvPr/>
            </p:nvCxnSpPr>
            <p:spPr>
              <a:xfrm>
                <a:off x="2985434" y="1636632"/>
                <a:ext cx="670719" cy="1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47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63"/>
          <p:cNvGrpSpPr/>
          <p:nvPr/>
        </p:nvGrpSpPr>
        <p:grpSpPr>
          <a:xfrm>
            <a:off x="3649883" y="2018541"/>
            <a:ext cx="4690153" cy="655084"/>
            <a:chOff x="4911768" y="1624570"/>
            <a:chExt cx="6253537" cy="873444"/>
          </a:xfrm>
        </p:grpSpPr>
        <p:sp>
          <p:nvSpPr>
            <p:cNvPr id="65" name="矩形 64"/>
            <p:cNvSpPr/>
            <p:nvPr/>
          </p:nvSpPr>
          <p:spPr>
            <a:xfrm>
              <a:off x="4911769" y="1624570"/>
              <a:ext cx="3245712" cy="43087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15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教研活动的备课与组织</a:t>
              </a:r>
              <a:endPara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矩形 47"/>
            <p:cNvSpPr>
              <a:spLocks noChangeArrowheads="1"/>
            </p:cNvSpPr>
            <p:nvPr/>
          </p:nvSpPr>
          <p:spPr bwMode="auto">
            <a:xfrm>
              <a:off x="4911768" y="2013790"/>
              <a:ext cx="6253537" cy="48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追求</a:t>
              </a:r>
              <a:r>
                <a:rPr lang="zh-CN" altLang="en-US" sz="1600" b="1" dirty="0" smtClean="0">
                  <a:solidFill>
                    <a:srgbClr val="0000FF"/>
                  </a:solidFill>
                  <a:sym typeface="微软雅黑" panose="020B0503020204020204" pitchFamily="34" charset="-122"/>
                </a:rPr>
                <a:t>过程精致、效益落实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高效教研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组合 66"/>
          <p:cNvGrpSpPr/>
          <p:nvPr/>
        </p:nvGrpSpPr>
        <p:grpSpPr>
          <a:xfrm>
            <a:off x="3649883" y="2982878"/>
            <a:ext cx="4690153" cy="655084"/>
            <a:chOff x="4911768" y="1624570"/>
            <a:chExt cx="6253537" cy="873445"/>
          </a:xfrm>
        </p:grpSpPr>
        <p:sp>
          <p:nvSpPr>
            <p:cNvPr id="68" name="矩形 67"/>
            <p:cNvSpPr/>
            <p:nvPr/>
          </p:nvSpPr>
          <p:spPr>
            <a:xfrm>
              <a:off x="4911769" y="1624570"/>
              <a:ext cx="3341722" cy="43087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15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教研活动的深化与提升</a:t>
              </a:r>
              <a:endPara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矩形 47"/>
            <p:cNvSpPr>
              <a:spLocks noChangeArrowheads="1"/>
            </p:cNvSpPr>
            <p:nvPr/>
          </p:nvSpPr>
          <p:spPr bwMode="auto">
            <a:xfrm>
              <a:off x="4911768" y="2013791"/>
              <a:ext cx="6253537" cy="48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追求</a:t>
              </a:r>
              <a:r>
                <a:rPr lang="zh-CN" altLang="en-US" sz="1600" b="1" dirty="0" smtClean="0">
                  <a:solidFill>
                    <a:srgbClr val="0000FF"/>
                  </a:solidFill>
                  <a:sym typeface="微软雅黑" panose="020B0503020204020204" pitchFamily="34" charset="-122"/>
                </a:rPr>
                <a:t>连续跟进、系统一体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长效教研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69"/>
          <p:cNvGrpSpPr/>
          <p:nvPr/>
        </p:nvGrpSpPr>
        <p:grpSpPr>
          <a:xfrm>
            <a:off x="3649883" y="3947217"/>
            <a:ext cx="4690153" cy="573203"/>
            <a:chOff x="4911768" y="1624570"/>
            <a:chExt cx="6253537" cy="764270"/>
          </a:xfrm>
        </p:grpSpPr>
        <p:sp>
          <p:nvSpPr>
            <p:cNvPr id="71" name="矩形 70"/>
            <p:cNvSpPr/>
            <p:nvPr/>
          </p:nvSpPr>
          <p:spPr>
            <a:xfrm>
              <a:off x="4911769" y="1624570"/>
              <a:ext cx="4685872" cy="43087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15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教研活动贵在培育团队学习型文化</a:t>
              </a:r>
              <a:endPara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矩形 47"/>
            <p:cNvSpPr>
              <a:spLocks noChangeArrowheads="1"/>
            </p:cNvSpPr>
            <p:nvPr/>
          </p:nvSpPr>
          <p:spPr bwMode="auto">
            <a:xfrm>
              <a:off x="4911768" y="2013791"/>
              <a:ext cx="6253537" cy="375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教研实践升华为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教研文化</a:t>
              </a:r>
              <a:endPara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152552" y="196870"/>
            <a:ext cx="2423253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教研模式转型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52"/>
          <p:cNvGrpSpPr/>
          <p:nvPr/>
        </p:nvGrpSpPr>
        <p:grpSpPr>
          <a:xfrm rot="16200000">
            <a:off x="-72602" y="294246"/>
            <a:ext cx="288028" cy="162280"/>
            <a:chOff x="4355980" y="615740"/>
            <a:chExt cx="432044" cy="243422"/>
          </a:xfrm>
          <a:solidFill>
            <a:srgbClr val="C00000"/>
          </a:solidFill>
        </p:grpSpPr>
        <p:sp>
          <p:nvSpPr>
            <p:cNvPr id="54" name="等腰三角形 53"/>
            <p:cNvSpPr/>
            <p:nvPr/>
          </p:nvSpPr>
          <p:spPr>
            <a:xfrm rot="10800000">
              <a:off x="4508086" y="629616"/>
              <a:ext cx="144014" cy="124150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355980" y="615740"/>
              <a:ext cx="432044" cy="243422"/>
            </a:xfrm>
            <a:custGeom>
              <a:avLst/>
              <a:gdLst>
                <a:gd name="connsiteX0" fmla="*/ 0 w 712519"/>
                <a:gd name="connsiteY0" fmla="*/ 0 h 688769"/>
                <a:gd name="connsiteX1" fmla="*/ 356259 w 712519"/>
                <a:gd name="connsiteY1" fmla="*/ 688769 h 688769"/>
                <a:gd name="connsiteX2" fmla="*/ 712519 w 712519"/>
                <a:gd name="connsiteY2" fmla="*/ 35626 h 68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519" h="688769">
                  <a:moveTo>
                    <a:pt x="0" y="0"/>
                  </a:moveTo>
                  <a:lnTo>
                    <a:pt x="356259" y="688769"/>
                  </a:lnTo>
                  <a:lnTo>
                    <a:pt x="712519" y="35626"/>
                  </a:lnTo>
                </a:path>
              </a:pathLst>
            </a:custGeom>
            <a:grpFill/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spcCol="0"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2" grpId="0" animBg="1"/>
      <p:bldP spid="27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专题调研重跟进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4"/>
          <p:cNvSpPr/>
          <p:nvPr/>
        </p:nvSpPr>
        <p:spPr>
          <a:xfrm flipV="1">
            <a:off x="976" y="2734541"/>
            <a:ext cx="3171816" cy="18963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0564" tIns="35282" rIns="70564" bIns="35282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2490250" y="2735643"/>
            <a:ext cx="1339514" cy="1338488"/>
            <a:chOff x="3225639" y="4543565"/>
            <a:chExt cx="1735762" cy="1734334"/>
          </a:xfrm>
        </p:grpSpPr>
        <p:sp>
          <p:nvSpPr>
            <p:cNvPr id="6" name="椭圆 5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800000" flipV="1">
              <a:off x="3450403" y="4786205"/>
              <a:ext cx="1284515" cy="12845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lvl="0" algn="ctr">
                <a:defRPr/>
              </a:pPr>
              <a:r>
                <a:rPr lang="en-US" altLang="zh-CN" sz="31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1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14"/>
          <p:cNvSpPr/>
          <p:nvPr/>
        </p:nvSpPr>
        <p:spPr>
          <a:xfrm>
            <a:off x="976" y="2326775"/>
            <a:ext cx="5401154" cy="18963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0564" tIns="35282" rIns="70564" bIns="35282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4732373" y="1180020"/>
            <a:ext cx="1339514" cy="1339591"/>
            <a:chOff x="6131016" y="674750"/>
            <a:chExt cx="1735762" cy="1735763"/>
          </a:xfrm>
        </p:grpSpPr>
        <p:sp>
          <p:nvSpPr>
            <p:cNvPr id="10" name="椭圆 9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55778" y="899818"/>
              <a:ext cx="1284515" cy="12845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100" b="1" ker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100" b="1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4"/>
          <p:cNvSpPr/>
          <p:nvPr/>
        </p:nvSpPr>
        <p:spPr>
          <a:xfrm flipV="1">
            <a:off x="4704739" y="2734540"/>
            <a:ext cx="4439261" cy="18963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0564" tIns="35282" rIns="70564" bIns="35282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9" name="组合 12"/>
          <p:cNvGrpSpPr/>
          <p:nvPr/>
        </p:nvGrpSpPr>
        <p:grpSpPr>
          <a:xfrm>
            <a:off x="4034981" y="2735643"/>
            <a:ext cx="1339514" cy="1338488"/>
            <a:chOff x="5227325" y="4543565"/>
            <a:chExt cx="1735762" cy="1734334"/>
          </a:xfrm>
        </p:grpSpPr>
        <p:sp>
          <p:nvSpPr>
            <p:cNvPr id="14" name="椭圆 13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0800000" flipV="1">
              <a:off x="5460802" y="4768780"/>
              <a:ext cx="1284515" cy="12845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100" b="1" ker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100" b="1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7544" y="1275606"/>
            <a:ext cx="4104456" cy="1071527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/>
              <a:t>          </a:t>
            </a:r>
            <a:r>
              <a:rPr lang="zh-CN" altLang="zh-CN" sz="1000" dirty="0" smtClean="0"/>
              <a:t>如语文学科</a:t>
            </a:r>
            <a:r>
              <a:rPr lang="zh-CN" altLang="en-US" sz="1000" dirty="0" smtClean="0"/>
              <a:t>重在</a:t>
            </a:r>
            <a:r>
              <a:rPr lang="zh-CN" altLang="en-US" sz="1000" b="1" u="sng" dirty="0" smtClean="0">
                <a:solidFill>
                  <a:srgbClr val="FF0000"/>
                </a:solidFill>
              </a:rPr>
              <a:t>落实语文要素</a:t>
            </a:r>
            <a:r>
              <a:rPr lang="zh-CN" altLang="en-US" sz="1000" dirty="0" smtClean="0"/>
              <a:t>，</a:t>
            </a:r>
            <a:r>
              <a:rPr lang="zh-CN" altLang="zh-CN" sz="1000" dirty="0" smtClean="0"/>
              <a:t>数学学科则要加强</a:t>
            </a:r>
            <a:r>
              <a:rPr lang="zh-CN" altLang="zh-CN" sz="1000" b="1" u="sng" dirty="0" smtClean="0">
                <a:solidFill>
                  <a:srgbClr val="FF0000"/>
                </a:solidFill>
              </a:rPr>
              <a:t>关键问题设计与实施</a:t>
            </a:r>
            <a:r>
              <a:rPr lang="zh-CN" altLang="zh-CN" sz="1000" dirty="0" smtClean="0"/>
              <a:t>的调研</a:t>
            </a:r>
            <a:r>
              <a:rPr lang="zh-CN" altLang="en-US" sz="1000" dirty="0" smtClean="0"/>
              <a:t>，英语学科主要是做好</a:t>
            </a:r>
            <a:r>
              <a:rPr lang="zh-CN" altLang="en-US" sz="1000" b="1" u="sng" dirty="0" smtClean="0">
                <a:solidFill>
                  <a:srgbClr val="FF0000"/>
                </a:solidFill>
              </a:rPr>
              <a:t>学科育人价值的开发与转化</a:t>
            </a:r>
            <a:r>
              <a:rPr lang="zh-CN" altLang="en-US" sz="1000" dirty="0" smtClean="0"/>
              <a:t>，综合学科要</a:t>
            </a:r>
            <a:r>
              <a:rPr lang="zh-CN" altLang="en-US" sz="1000" b="1" u="sng" dirty="0" smtClean="0">
                <a:solidFill>
                  <a:srgbClr val="FF0000"/>
                </a:solidFill>
              </a:rPr>
              <a:t>定专题，建项目，带社团</a:t>
            </a:r>
            <a:r>
              <a:rPr lang="zh-CN" altLang="en-US" sz="1000" dirty="0" smtClean="0"/>
              <a:t>。</a:t>
            </a:r>
            <a:r>
              <a:rPr lang="zh-CN" altLang="zh-CN" sz="1000" dirty="0" smtClean="0"/>
              <a:t>各教研组在个人思考的基础上加强集体备课，在实践的基础上及时记录及时整理，形成相对成熟的各单元案例集或训练体系。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987574"/>
            <a:ext cx="1296668" cy="348252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内容的跟进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4083918"/>
            <a:ext cx="2645798" cy="671417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smtClean="0"/>
              <a:t>         </a:t>
            </a:r>
            <a:r>
              <a:rPr lang="zh-CN" altLang="zh-CN" sz="1000" dirty="0" smtClean="0"/>
              <a:t>针对调研中弱势的班级及教师，教研组、学科组</a:t>
            </a:r>
            <a:r>
              <a:rPr lang="zh-CN" altLang="en-US" sz="1000" dirty="0" smtClean="0"/>
              <a:t>要</a:t>
            </a:r>
            <a:r>
              <a:rPr lang="zh-CN" altLang="zh-CN" sz="1000" dirty="0" smtClean="0"/>
              <a:t>加强后续的跟进，汇总研讨和分析，及时调整日常实践，完善教育教学。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3723878"/>
            <a:ext cx="1296668" cy="348252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问题的跟进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3795886"/>
            <a:ext cx="2604477" cy="748362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r>
              <a:rPr lang="en-US" altLang="zh-CN" sz="1000" dirty="0" smtClean="0"/>
              <a:t>        </a:t>
            </a:r>
            <a:r>
              <a:rPr lang="zh-CN" altLang="zh-CN" sz="1000" dirty="0" smtClean="0"/>
              <a:t>各学科要进行</a:t>
            </a:r>
            <a:r>
              <a:rPr lang="zh-CN" altLang="zh-CN" sz="1200" b="1" dirty="0" smtClean="0"/>
              <a:t>全人员</a:t>
            </a:r>
            <a:r>
              <a:rPr lang="zh-CN" altLang="zh-CN" sz="1000" dirty="0" smtClean="0"/>
              <a:t>的</a:t>
            </a:r>
            <a:r>
              <a:rPr lang="zh-CN" altLang="zh-CN" sz="1100" b="1" dirty="0" smtClean="0"/>
              <a:t>课堂教学普查</a:t>
            </a:r>
            <a:r>
              <a:rPr lang="zh-CN" altLang="zh-CN" sz="1000" dirty="0" smtClean="0"/>
              <a:t>，在此基础上按老中青选好</a:t>
            </a:r>
            <a:r>
              <a:rPr lang="zh-CN" altLang="zh-CN" sz="1200" dirty="0" smtClean="0">
                <a:solidFill>
                  <a:srgbClr val="FF0000"/>
                </a:solidFill>
              </a:rPr>
              <a:t>“种子”</a:t>
            </a:r>
            <a:r>
              <a:rPr lang="zh-CN" altLang="zh-CN" sz="1000" dirty="0" smtClean="0"/>
              <a:t>教师，跟进研磨，为</a:t>
            </a:r>
            <a:r>
              <a:rPr lang="en-US" altLang="zh-CN" sz="1000" dirty="0" smtClean="0"/>
              <a:t>11</a:t>
            </a:r>
            <a:r>
              <a:rPr lang="zh-CN" altLang="zh-CN" sz="1000" dirty="0" smtClean="0"/>
              <a:t>月底的创新优随堂听课做好充分准备。</a:t>
            </a:r>
            <a:endParaRPr lang="zh-CN" altLang="zh-CN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36096" y="3435846"/>
            <a:ext cx="1296668" cy="348252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梯队的跟进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12961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5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学科活动重价值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流程图: 数据 3"/>
          <p:cNvSpPr/>
          <p:nvPr/>
        </p:nvSpPr>
        <p:spPr>
          <a:xfrm rot="16200000" flipH="1">
            <a:off x="1020149" y="1044144"/>
            <a:ext cx="504055" cy="1987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59632" y="843558"/>
            <a:ext cx="3024336" cy="3240360"/>
          </a:xfrm>
          <a:prstGeom prst="roundRect">
            <a:avLst>
              <a:gd name="adj" fmla="val 6769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1187624" y="987574"/>
            <a:ext cx="2584057" cy="397547"/>
          </a:xfrm>
          <a:prstGeom prst="homePlate">
            <a:avLst>
              <a:gd name="adj" fmla="val 33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31640" y="1563638"/>
            <a:ext cx="2808312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/>
                </a:solidFill>
              </a:rPr>
              <a:t>       </a:t>
            </a:r>
            <a:r>
              <a:rPr lang="zh-CN" altLang="zh-CN" sz="1200" dirty="0" smtClean="0">
                <a:solidFill>
                  <a:schemeClr val="tx1"/>
                </a:solidFill>
              </a:rPr>
              <a:t>结合学生年级特点，</a:t>
            </a:r>
            <a:r>
              <a:rPr lang="zh-CN" altLang="en-US" sz="1200" dirty="0" smtClean="0">
                <a:solidFill>
                  <a:schemeClr val="tx1"/>
                </a:solidFill>
              </a:rPr>
              <a:t>对</a:t>
            </a:r>
            <a:r>
              <a:rPr lang="zh-CN" altLang="zh-CN" sz="1200" dirty="0" smtClean="0">
                <a:solidFill>
                  <a:schemeClr val="tx1"/>
                </a:solidFill>
              </a:rPr>
              <a:t>期初教研组填报的各年级考查内容进行论证，真正把握本学期学科学习的核心能力，确立能级要求，在规范化运行考核的基础上完善考查办法，</a:t>
            </a:r>
            <a:r>
              <a:rPr lang="zh-CN" altLang="zh-CN" sz="1200" b="1" u="sng" dirty="0" smtClean="0">
                <a:solidFill>
                  <a:schemeClr val="tx1"/>
                </a:solidFill>
              </a:rPr>
              <a:t>化程式化考查为过程性培养，化终结性评价为活动化展示</a:t>
            </a:r>
            <a:r>
              <a:rPr lang="zh-CN" altLang="en-US" sz="1200" b="1" u="sng" dirty="0" smtClean="0">
                <a:solidFill>
                  <a:schemeClr val="tx1"/>
                </a:solidFill>
              </a:rPr>
              <a:t>（</a:t>
            </a:r>
            <a:r>
              <a:rPr lang="zh-CN" altLang="en-US" sz="1200" b="1" u="sng" dirty="0" smtClean="0">
                <a:solidFill>
                  <a:srgbClr val="FFFF00"/>
                </a:solidFill>
              </a:rPr>
              <a:t>把知识和能力的考查放置在某种故事情境下设计</a:t>
            </a:r>
            <a:r>
              <a:rPr lang="zh-CN" altLang="en-US" sz="1200" b="1" u="sng" dirty="0" smtClean="0">
                <a:solidFill>
                  <a:schemeClr val="tx1"/>
                </a:solidFill>
              </a:rPr>
              <a:t>）</a:t>
            </a:r>
            <a:r>
              <a:rPr lang="zh-CN" altLang="zh-CN" sz="1200" dirty="0" smtClean="0">
                <a:solidFill>
                  <a:schemeClr val="tx1"/>
                </a:solidFill>
              </a:rPr>
              <a:t>，让学生在每个学期的学科学习中都扎实一项基本功，迈上一个新台阶。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059582"/>
            <a:ext cx="16991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1600" dirty="0" smtClean="0"/>
              <a:t>单项考查活动化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流程图: 数据 10"/>
          <p:cNvSpPr/>
          <p:nvPr/>
        </p:nvSpPr>
        <p:spPr>
          <a:xfrm rot="16200000" flipH="1">
            <a:off x="4635383" y="1105714"/>
            <a:ext cx="504055" cy="198774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860032" y="843558"/>
            <a:ext cx="3024336" cy="3240360"/>
          </a:xfrm>
          <a:prstGeom prst="roundRect">
            <a:avLst>
              <a:gd name="adj" fmla="val 6769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>
            <a:off x="4788024" y="1059582"/>
            <a:ext cx="2584057" cy="397547"/>
          </a:xfrm>
          <a:prstGeom prst="homePlate">
            <a:avLst>
              <a:gd name="adj" fmla="val 33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076056" y="1707654"/>
            <a:ext cx="2520280" cy="1166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b="1" dirty="0" smtClean="0">
                <a:solidFill>
                  <a:schemeClr val="tx1"/>
                </a:solidFill>
              </a:rPr>
              <a:t>步骤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1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：基于调研确定主题</a:t>
            </a:r>
            <a:endParaRPr lang="en-US" altLang="zh-CN" sz="1600" b="1" dirty="0" smtClean="0">
              <a:solidFill>
                <a:schemeClr val="tx1"/>
              </a:solidFill>
            </a:endParaRPr>
          </a:p>
          <a:p>
            <a:endParaRPr lang="en-US" altLang="zh-CN" sz="1600" b="1" dirty="0" smtClean="0">
              <a:solidFill>
                <a:schemeClr val="tx1"/>
              </a:solidFill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</a:rPr>
              <a:t>步骤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2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：聚焦主题设计活动</a:t>
            </a:r>
            <a:endParaRPr lang="en-US" altLang="zh-CN" sz="1600" b="1" dirty="0" smtClean="0">
              <a:solidFill>
                <a:schemeClr val="tx1"/>
              </a:solidFill>
            </a:endParaRPr>
          </a:p>
          <a:p>
            <a:endParaRPr lang="en-US" altLang="zh-CN" sz="1600" b="1" dirty="0" smtClean="0">
              <a:solidFill>
                <a:schemeClr val="tx1"/>
              </a:solidFill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</a:rPr>
              <a:t>步骤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3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：任务驱动丰富形式</a:t>
            </a:r>
            <a:endParaRPr lang="en-US" altLang="zh-CN" sz="1600" b="1" dirty="0" smtClean="0">
              <a:solidFill>
                <a:schemeClr val="tx1"/>
              </a:solidFill>
            </a:endParaRPr>
          </a:p>
          <a:p>
            <a:endParaRPr lang="en-US" altLang="zh-CN" sz="1600" b="1" dirty="0" smtClean="0">
              <a:solidFill>
                <a:schemeClr val="tx1"/>
              </a:solidFill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</a:rPr>
              <a:t>步骤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4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：成果分享提升价值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813" y="1126357"/>
            <a:ext cx="16991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 smtClean="0">
                <a:solidFill>
                  <a:schemeClr val="bg1"/>
                </a:solidFill>
              </a:rPr>
              <a:t>学科活动主题化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329183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学科味、融通化、情趣性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780514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知识管理重规范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43808" y="987574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50304" y="824422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学期初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900677" y="2069572"/>
            <a:ext cx="1190447" cy="102611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知识管理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1834596" y="1407141"/>
            <a:ext cx="1009212" cy="66243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>
            <a:off x="2091124" y="2582629"/>
            <a:ext cx="752684" cy="7368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1834596" y="3095686"/>
            <a:ext cx="1009212" cy="76982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84873" y="1135506"/>
            <a:ext cx="4835586" cy="500139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zh-CN" sz="1600" b="1" dirty="0" smtClean="0">
                <a:solidFill>
                  <a:schemeClr val="bg1"/>
                </a:solidFill>
              </a:rPr>
              <a:t>开学调研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：推出“</a:t>
            </a:r>
            <a:r>
              <a:rPr lang="zh-CN" altLang="en-US" sz="1600" b="1" dirty="0" smtClean="0">
                <a:solidFill>
                  <a:srgbClr val="FFFF00"/>
                </a:solidFill>
              </a:rPr>
              <a:t>样本课堂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”</a:t>
            </a:r>
            <a:r>
              <a:rPr lang="zh-CN" altLang="zh-CN" sz="1200" dirty="0" smtClean="0">
                <a:solidFill>
                  <a:schemeClr val="bg1"/>
                </a:solidFill>
              </a:rPr>
              <a:t>集中展示分享，进一步辐射和</a:t>
            </a:r>
            <a:r>
              <a:rPr lang="zh-CN" altLang="en-US" sz="1200" dirty="0" smtClean="0">
                <a:solidFill>
                  <a:schemeClr val="bg1"/>
                </a:solidFill>
              </a:rPr>
              <a:t>推广</a:t>
            </a:r>
            <a:r>
              <a:rPr lang="zh-CN" altLang="zh-CN" sz="1200" dirty="0" smtClean="0">
                <a:solidFill>
                  <a:schemeClr val="bg1"/>
                </a:solidFill>
              </a:rPr>
              <a:t>优秀教育资源。</a:t>
            </a:r>
            <a:endParaRPr lang="zh-CN" altLang="zh-CN" sz="12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43808" y="2160896"/>
            <a:ext cx="5102700" cy="9908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50304" y="2005426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学期中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4873" y="2287634"/>
            <a:ext cx="4680520" cy="110953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b="1" dirty="0" smtClean="0">
                <a:solidFill>
                  <a:schemeClr val="bg1"/>
                </a:solidFill>
              </a:rPr>
              <a:t>单元资源包梳理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</a:rPr>
              <a:t>各年级教研组</a:t>
            </a:r>
            <a:r>
              <a:rPr lang="zh-CN" altLang="zh-CN" sz="1200" dirty="0" smtClean="0">
                <a:solidFill>
                  <a:schemeClr val="bg1"/>
                </a:solidFill>
              </a:rPr>
              <a:t>从视频、声频、文字、图表、网站、</a:t>
            </a:r>
            <a:r>
              <a:rPr lang="en-US" altLang="zh-CN" sz="1200" dirty="0" smtClean="0">
                <a:solidFill>
                  <a:schemeClr val="bg1"/>
                </a:solidFill>
              </a:rPr>
              <a:t>app</a:t>
            </a:r>
            <a:r>
              <a:rPr lang="zh-CN" altLang="zh-CN" sz="1200" dirty="0" smtClean="0">
                <a:solidFill>
                  <a:schemeClr val="bg1"/>
                </a:solidFill>
              </a:rPr>
              <a:t>等关联度高、适合学生学情的资源进行搜集，并且对资源如何有效运用进行建议撰写。</a:t>
            </a: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43808" y="3355158"/>
            <a:ext cx="5102700" cy="102070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50304" y="3199689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学期末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8889" y="3511770"/>
            <a:ext cx="4537095" cy="869471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策略提炼：</a:t>
            </a:r>
            <a:r>
              <a:rPr lang="zh-CN" altLang="en-US" sz="12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基于前瞻性项目确定本组研究专题，提炼实践智慧，积累可视化素材，各学科组以</a:t>
            </a:r>
            <a:r>
              <a:rPr lang="zh-CN" altLang="en-US" sz="12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晾晒课堂（青年教师）</a:t>
            </a:r>
            <a:r>
              <a:rPr lang="zh-CN" altLang="en-US" sz="12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1200" b="1" dirty="0" smtClean="0">
                <a:solidFill>
                  <a:srgbClr val="FFFF00"/>
                </a:solidFill>
              </a:rPr>
              <a:t>主题沙龙（骨干教师）、故事讲述（宝库教师）</a:t>
            </a:r>
            <a:r>
              <a:rPr lang="zh-CN" altLang="en-US" sz="12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的形式呈现。</a:t>
            </a:r>
            <a:endParaRPr lang="en-US" altLang="zh-CN" sz="1200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843808" y="4515966"/>
            <a:ext cx="5112568" cy="524585"/>
          </a:xfrm>
          <a:prstGeom prst="roundRect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用心、持续的做一件事，就能打造成为特色品牌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08219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2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2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2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2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2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12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6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4" grpId="0"/>
      <p:bldP spid="34" grpId="1"/>
      <p:bldP spid="35" grpId="0" animBg="1"/>
      <p:bldP spid="36" grpId="0" animBg="1"/>
      <p:bldP spid="37" grpId="0"/>
      <p:bldP spid="37" grpId="1"/>
      <p:bldP spid="38" grpId="0" animBg="1"/>
      <p:bldP spid="39" grpId="0" animBg="1"/>
      <p:bldP spid="40" grpId="0"/>
      <p:bldP spid="40" grpId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椭圆 73"/>
          <p:cNvSpPr/>
          <p:nvPr/>
        </p:nvSpPr>
        <p:spPr>
          <a:xfrm>
            <a:off x="5724128" y="1131590"/>
            <a:ext cx="1691678" cy="1661518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619672" y="1131590"/>
            <a:ext cx="1691678" cy="1661518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75"/>
          <p:cNvGrpSpPr/>
          <p:nvPr/>
        </p:nvGrpSpPr>
        <p:grpSpPr>
          <a:xfrm>
            <a:off x="1831069" y="2928183"/>
            <a:ext cx="402269" cy="402269"/>
            <a:chOff x="2133354" y="3788238"/>
            <a:chExt cx="536359" cy="536359"/>
          </a:xfrm>
        </p:grpSpPr>
        <p:sp>
          <p:nvSpPr>
            <p:cNvPr id="77" name="椭圆 76"/>
            <p:cNvSpPr/>
            <p:nvPr/>
          </p:nvSpPr>
          <p:spPr>
            <a:xfrm>
              <a:off x="2133354" y="3788238"/>
              <a:ext cx="536359" cy="5363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" name="组合 77"/>
            <p:cNvGrpSpPr>
              <a:grpSpLocks noChangeAspect="1"/>
            </p:cNvGrpSpPr>
            <p:nvPr/>
          </p:nvGrpSpPr>
          <p:grpSpPr>
            <a:xfrm>
              <a:off x="2224731" y="3904750"/>
              <a:ext cx="353604" cy="303335"/>
              <a:chOff x="5084763" y="971548"/>
              <a:chExt cx="323854" cy="277813"/>
            </a:xfrm>
            <a:solidFill>
              <a:schemeClr val="bg1"/>
            </a:solidFill>
          </p:grpSpPr>
          <p:sp>
            <p:nvSpPr>
              <p:cNvPr id="80" name="Freeform 301"/>
              <p:cNvSpPr>
                <a:spLocks noEditPoints="1"/>
              </p:cNvSpPr>
              <p:nvPr/>
            </p:nvSpPr>
            <p:spPr bwMode="auto">
              <a:xfrm>
                <a:off x="5191129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1" name="Freeform 302"/>
              <p:cNvSpPr>
                <a:spLocks noEditPoints="1"/>
              </p:cNvSpPr>
              <p:nvPr/>
            </p:nvSpPr>
            <p:spPr bwMode="auto">
              <a:xfrm>
                <a:off x="5084773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82"/>
          <p:cNvGrpSpPr/>
          <p:nvPr/>
        </p:nvGrpSpPr>
        <p:grpSpPr>
          <a:xfrm>
            <a:off x="2901351" y="2928183"/>
            <a:ext cx="402269" cy="402269"/>
            <a:chOff x="3560397" y="3788238"/>
            <a:chExt cx="536359" cy="536359"/>
          </a:xfrm>
        </p:grpSpPr>
        <p:sp>
          <p:nvSpPr>
            <p:cNvPr id="84" name="椭圆 83"/>
            <p:cNvSpPr/>
            <p:nvPr/>
          </p:nvSpPr>
          <p:spPr>
            <a:xfrm>
              <a:off x="3560397" y="3788238"/>
              <a:ext cx="536359" cy="5363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5" name="Freeform 55"/>
            <p:cNvSpPr>
              <a:spLocks noChangeAspect="1" noEditPoints="1"/>
            </p:cNvSpPr>
            <p:nvPr/>
          </p:nvSpPr>
          <p:spPr bwMode="auto">
            <a:xfrm>
              <a:off x="3697443" y="3905461"/>
              <a:ext cx="262266" cy="30191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85"/>
          <p:cNvGrpSpPr/>
          <p:nvPr/>
        </p:nvGrpSpPr>
        <p:grpSpPr>
          <a:xfrm>
            <a:off x="2366210" y="2928183"/>
            <a:ext cx="402269" cy="402269"/>
            <a:chOff x="2846876" y="3788238"/>
            <a:chExt cx="536359" cy="536359"/>
          </a:xfrm>
        </p:grpSpPr>
        <p:sp>
          <p:nvSpPr>
            <p:cNvPr id="87" name="椭圆 86"/>
            <p:cNvSpPr/>
            <p:nvPr/>
          </p:nvSpPr>
          <p:spPr>
            <a:xfrm>
              <a:off x="2846876" y="3788238"/>
              <a:ext cx="536359" cy="5363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8" name="Freeform 206"/>
            <p:cNvSpPr>
              <a:spLocks noChangeAspect="1"/>
            </p:cNvSpPr>
            <p:nvPr/>
          </p:nvSpPr>
          <p:spPr bwMode="auto">
            <a:xfrm>
              <a:off x="2986885" y="3901068"/>
              <a:ext cx="201967" cy="310698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88"/>
          <p:cNvGrpSpPr/>
          <p:nvPr/>
        </p:nvGrpSpPr>
        <p:grpSpPr>
          <a:xfrm>
            <a:off x="5930813" y="2928183"/>
            <a:ext cx="402269" cy="402269"/>
            <a:chOff x="2133354" y="3788238"/>
            <a:chExt cx="536359" cy="536359"/>
          </a:xfrm>
        </p:grpSpPr>
        <p:sp>
          <p:nvSpPr>
            <p:cNvPr id="90" name="椭圆 89"/>
            <p:cNvSpPr/>
            <p:nvPr/>
          </p:nvSpPr>
          <p:spPr>
            <a:xfrm>
              <a:off x="2133354" y="3788238"/>
              <a:ext cx="536359" cy="53635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" name="组合 90"/>
            <p:cNvGrpSpPr>
              <a:grpSpLocks noChangeAspect="1"/>
            </p:cNvGrpSpPr>
            <p:nvPr/>
          </p:nvGrpSpPr>
          <p:grpSpPr>
            <a:xfrm>
              <a:off x="2224731" y="3904750"/>
              <a:ext cx="353604" cy="303335"/>
              <a:chOff x="5084763" y="971548"/>
              <a:chExt cx="323854" cy="277813"/>
            </a:xfrm>
            <a:solidFill>
              <a:schemeClr val="bg1"/>
            </a:solidFill>
          </p:grpSpPr>
          <p:sp>
            <p:nvSpPr>
              <p:cNvPr id="92" name="Freeform 301"/>
              <p:cNvSpPr>
                <a:spLocks noEditPoints="1"/>
              </p:cNvSpPr>
              <p:nvPr/>
            </p:nvSpPr>
            <p:spPr bwMode="auto">
              <a:xfrm>
                <a:off x="5191129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3" name="Freeform 302"/>
              <p:cNvSpPr>
                <a:spLocks noEditPoints="1"/>
              </p:cNvSpPr>
              <p:nvPr/>
            </p:nvSpPr>
            <p:spPr bwMode="auto">
              <a:xfrm>
                <a:off x="5084773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4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94"/>
          <p:cNvGrpSpPr/>
          <p:nvPr/>
        </p:nvGrpSpPr>
        <p:grpSpPr>
          <a:xfrm>
            <a:off x="7001095" y="2928183"/>
            <a:ext cx="402269" cy="402269"/>
            <a:chOff x="3560397" y="3788238"/>
            <a:chExt cx="536359" cy="536359"/>
          </a:xfrm>
        </p:grpSpPr>
        <p:sp>
          <p:nvSpPr>
            <p:cNvPr id="96" name="椭圆 95"/>
            <p:cNvSpPr/>
            <p:nvPr/>
          </p:nvSpPr>
          <p:spPr>
            <a:xfrm>
              <a:off x="3560397" y="3788238"/>
              <a:ext cx="536359" cy="53635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7" name="Freeform 55"/>
            <p:cNvSpPr>
              <a:spLocks noChangeAspect="1" noEditPoints="1"/>
            </p:cNvSpPr>
            <p:nvPr/>
          </p:nvSpPr>
          <p:spPr bwMode="auto">
            <a:xfrm>
              <a:off x="3697443" y="3905461"/>
              <a:ext cx="262266" cy="30191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7"/>
          <p:cNvGrpSpPr/>
          <p:nvPr/>
        </p:nvGrpSpPr>
        <p:grpSpPr>
          <a:xfrm>
            <a:off x="6465954" y="2928183"/>
            <a:ext cx="402269" cy="402269"/>
            <a:chOff x="2846876" y="3788238"/>
            <a:chExt cx="536359" cy="536359"/>
          </a:xfrm>
        </p:grpSpPr>
        <p:sp>
          <p:nvSpPr>
            <p:cNvPr id="99" name="椭圆 98"/>
            <p:cNvSpPr/>
            <p:nvPr/>
          </p:nvSpPr>
          <p:spPr>
            <a:xfrm>
              <a:off x="2846876" y="3788238"/>
              <a:ext cx="536359" cy="53635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0" name="Freeform 206"/>
            <p:cNvSpPr>
              <a:spLocks noChangeAspect="1"/>
            </p:cNvSpPr>
            <p:nvPr/>
          </p:nvSpPr>
          <p:spPr bwMode="auto">
            <a:xfrm>
              <a:off x="2986885" y="3901068"/>
              <a:ext cx="201967" cy="310698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4672477" y="1075169"/>
            <a:ext cx="0" cy="349683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63"/>
          <p:cNvGrpSpPr/>
          <p:nvPr/>
        </p:nvGrpSpPr>
        <p:grpSpPr>
          <a:xfrm>
            <a:off x="4511418" y="2581505"/>
            <a:ext cx="322118" cy="322118"/>
            <a:chOff x="5881255" y="3280123"/>
            <a:chExt cx="429491" cy="429491"/>
          </a:xfrm>
        </p:grpSpPr>
        <p:sp>
          <p:nvSpPr>
            <p:cNvPr id="68" name="椭圆 67"/>
            <p:cNvSpPr/>
            <p:nvPr/>
          </p:nvSpPr>
          <p:spPr>
            <a:xfrm>
              <a:off x="5881255" y="3280123"/>
              <a:ext cx="429491" cy="42949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5954387" y="3353255"/>
              <a:ext cx="283226" cy="28322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667733" y="3458175"/>
            <a:ext cx="1869728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打造课程建设新样态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752802" y="3458175"/>
            <a:ext cx="1869728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打造教师成长新样态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857880" y="200199"/>
            <a:ext cx="37141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1800" b="1" dirty="0" smtClean="0"/>
              <a:t>实践研究：主题研究中创新实践变革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38" grpId="0"/>
      <p:bldP spid="44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/>
          <p:nvPr/>
        </p:nvSpPr>
        <p:spPr>
          <a:xfrm>
            <a:off x="5222495" y="711843"/>
            <a:ext cx="2671029" cy="126496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3" name="Shape 2013"/>
          <p:cNvSpPr/>
          <p:nvPr/>
        </p:nvSpPr>
        <p:spPr>
          <a:xfrm>
            <a:off x="5222495" y="2159700"/>
            <a:ext cx="2671029" cy="1263620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4" name="Shape 2014"/>
          <p:cNvSpPr/>
          <p:nvPr/>
        </p:nvSpPr>
        <p:spPr>
          <a:xfrm>
            <a:off x="1117390" y="2159030"/>
            <a:ext cx="2671029" cy="126495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5" name="Shape 2015"/>
          <p:cNvSpPr/>
          <p:nvPr/>
        </p:nvSpPr>
        <p:spPr>
          <a:xfrm>
            <a:off x="1117390" y="711843"/>
            <a:ext cx="2671029" cy="126496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6" name="Shape 2016"/>
          <p:cNvSpPr/>
          <p:nvPr/>
        </p:nvSpPr>
        <p:spPr>
          <a:xfrm>
            <a:off x="3419872" y="987574"/>
            <a:ext cx="2165927" cy="2165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/>
          </a:p>
        </p:txBody>
      </p:sp>
      <p:sp>
        <p:nvSpPr>
          <p:cNvPr id="7" name="Shape 2021"/>
          <p:cNvSpPr/>
          <p:nvPr/>
        </p:nvSpPr>
        <p:spPr>
          <a:xfrm>
            <a:off x="1678422" y="1132178"/>
            <a:ext cx="1741450" cy="38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Shape 2022"/>
          <p:cNvSpPr/>
          <p:nvPr/>
        </p:nvSpPr>
        <p:spPr>
          <a:xfrm>
            <a:off x="1334575" y="1204186"/>
            <a:ext cx="2088232" cy="30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/>
            <a:r>
              <a:rPr lang="zh-CN" altLang="zh-CN" sz="2000" b="1" dirty="0" smtClean="0"/>
              <a:t>设计与实施</a:t>
            </a:r>
            <a:endParaRPr lang="en-US" altLang="zh-CN" sz="2000" b="1" dirty="0" smtClean="0"/>
          </a:p>
          <a:p>
            <a:pPr algn="ctr"/>
            <a:r>
              <a:rPr lang="zh-CN" altLang="zh-CN" sz="2000" b="1" dirty="0" smtClean="0"/>
              <a:t>的统一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pe 2024"/>
          <p:cNvSpPr/>
          <p:nvPr/>
        </p:nvSpPr>
        <p:spPr>
          <a:xfrm>
            <a:off x="1550599" y="2572338"/>
            <a:ext cx="1401999" cy="30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/>
            <a:r>
              <a:rPr lang="zh-CN" altLang="zh-CN" sz="2000" b="1" dirty="0" smtClean="0"/>
              <a:t>诊断与改进的统一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2026"/>
          <p:cNvSpPr/>
          <p:nvPr/>
        </p:nvSpPr>
        <p:spPr>
          <a:xfrm>
            <a:off x="5943087" y="1276194"/>
            <a:ext cx="1296144" cy="30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zh-CN" sz="2000" b="1" dirty="0" smtClean="0"/>
              <a:t>目标与内容</a:t>
            </a:r>
            <a:endParaRPr lang="en-US" altLang="zh-CN" sz="2000" b="1" dirty="0" smtClean="0"/>
          </a:p>
          <a:p>
            <a:pPr algn="ctr"/>
            <a:r>
              <a:rPr lang="zh-CN" altLang="zh-CN" sz="2000" b="1" dirty="0" smtClean="0"/>
              <a:t>的统一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2028"/>
          <p:cNvSpPr/>
          <p:nvPr/>
        </p:nvSpPr>
        <p:spPr>
          <a:xfrm>
            <a:off x="6087103" y="2644346"/>
            <a:ext cx="1401999" cy="30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ctr"/>
            <a:r>
              <a:rPr lang="zh-CN" altLang="zh-CN" sz="2000" b="1" dirty="0" smtClean="0"/>
              <a:t>任务与活动的统一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Group 2031"/>
          <p:cNvGrpSpPr/>
          <p:nvPr/>
        </p:nvGrpSpPr>
        <p:grpSpPr>
          <a:xfrm>
            <a:off x="761407" y="986016"/>
            <a:ext cx="716614" cy="716614"/>
            <a:chOff x="0" y="0"/>
            <a:chExt cx="1910968" cy="1910968"/>
          </a:xfrm>
        </p:grpSpPr>
        <p:sp>
          <p:nvSpPr>
            <p:cNvPr id="16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17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grpSp>
        <p:nvGrpSpPr>
          <p:cNvPr id="18" name="Group 2034"/>
          <p:cNvGrpSpPr/>
          <p:nvPr/>
        </p:nvGrpSpPr>
        <p:grpSpPr>
          <a:xfrm>
            <a:off x="763407" y="2435204"/>
            <a:ext cx="712613" cy="712613"/>
            <a:chOff x="0" y="0"/>
            <a:chExt cx="1900299" cy="1900299"/>
          </a:xfrm>
        </p:grpSpPr>
        <p:sp>
          <p:nvSpPr>
            <p:cNvPr id="19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20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21" name="Shape 2035"/>
          <p:cNvSpPr/>
          <p:nvPr/>
        </p:nvSpPr>
        <p:spPr>
          <a:xfrm>
            <a:off x="7533633" y="2435203"/>
            <a:ext cx="712614" cy="71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300"/>
          </a:p>
        </p:txBody>
      </p:sp>
      <p:grpSp>
        <p:nvGrpSpPr>
          <p:cNvPr id="22" name="Group 2040"/>
          <p:cNvGrpSpPr/>
          <p:nvPr/>
        </p:nvGrpSpPr>
        <p:grpSpPr>
          <a:xfrm>
            <a:off x="7529652" y="986016"/>
            <a:ext cx="716614" cy="716614"/>
            <a:chOff x="0" y="0"/>
            <a:chExt cx="1910968" cy="1910968"/>
          </a:xfrm>
        </p:grpSpPr>
        <p:sp>
          <p:nvSpPr>
            <p:cNvPr id="23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24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26" name="Text Placeholder 5"/>
          <p:cNvSpPr txBox="1">
            <a:spLocks/>
          </p:cNvSpPr>
          <p:nvPr/>
        </p:nvSpPr>
        <p:spPr>
          <a:xfrm>
            <a:off x="3926863" y="1816479"/>
            <a:ext cx="1151616" cy="4752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四统一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7739144" y="2630658"/>
            <a:ext cx="301592" cy="321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sz="1300"/>
          </a:p>
        </p:txBody>
      </p:sp>
      <p:grpSp>
        <p:nvGrpSpPr>
          <p:cNvPr id="28" name="Group 337"/>
          <p:cNvGrpSpPr/>
          <p:nvPr/>
        </p:nvGrpSpPr>
        <p:grpSpPr>
          <a:xfrm>
            <a:off x="2459173" y="3795886"/>
            <a:ext cx="1647323" cy="1077093"/>
            <a:chOff x="1" y="0"/>
            <a:chExt cx="4392858" cy="2872248"/>
          </a:xfrm>
        </p:grpSpPr>
        <p:sp>
          <p:nvSpPr>
            <p:cNvPr id="29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Shape 335"/>
            <p:cNvSpPr/>
            <p:nvPr/>
          </p:nvSpPr>
          <p:spPr>
            <a:xfrm>
              <a:off x="384043" y="634907"/>
              <a:ext cx="3716928" cy="1477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zh-CN" sz="1200" b="1" dirty="0" smtClean="0">
                  <a:solidFill>
                    <a:srgbClr val="FFFF00"/>
                  </a:solidFill>
                </a:rPr>
                <a:t>期初有规划</a:t>
              </a:r>
              <a:endParaRPr lang="en-US" altLang="zh-CN" sz="12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zh-CN" altLang="zh-CN" sz="1200" b="1" dirty="0" smtClean="0"/>
                <a:t>组组有主题</a:t>
              </a:r>
              <a:endParaRPr lang="en-US" altLang="zh-CN" sz="1200" b="1" dirty="0" smtClean="0"/>
            </a:p>
            <a:p>
              <a:pPr algn="ctr"/>
              <a:r>
                <a:rPr lang="zh-CN" altLang="zh-CN" sz="1200" b="1" dirty="0" smtClean="0"/>
                <a:t>想好呈现方式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33" name="Group 342"/>
          <p:cNvGrpSpPr/>
          <p:nvPr/>
        </p:nvGrpSpPr>
        <p:grpSpPr>
          <a:xfrm>
            <a:off x="3893907" y="3795886"/>
            <a:ext cx="1647323" cy="1077093"/>
            <a:chOff x="0" y="0"/>
            <a:chExt cx="4392859" cy="2872248"/>
          </a:xfrm>
        </p:grpSpPr>
        <p:sp>
          <p:nvSpPr>
            <p:cNvPr id="34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hape 340"/>
            <p:cNvSpPr/>
            <p:nvPr/>
          </p:nvSpPr>
          <p:spPr>
            <a:xfrm>
              <a:off x="974575" y="1152128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zh-CN" sz="1200" b="1" dirty="0" smtClean="0">
                  <a:solidFill>
                    <a:srgbClr val="FFFF00"/>
                  </a:solidFill>
                </a:rPr>
                <a:t>期中有积累</a:t>
              </a:r>
              <a:endParaRPr lang="en-US" altLang="zh-CN" sz="12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zh-CN" altLang="zh-CN" sz="1200" b="1" dirty="0" smtClean="0"/>
                <a:t>组组有研究</a:t>
              </a:r>
              <a:endParaRPr lang="en-US" altLang="zh-CN" sz="1200" b="1" dirty="0" smtClean="0"/>
            </a:p>
            <a:p>
              <a:pPr algn="ctr"/>
              <a:r>
                <a:rPr lang="zh-CN" altLang="zh-CN" sz="1200" b="1" dirty="0" smtClean="0"/>
                <a:t>做好资料收集</a:t>
              </a:r>
              <a:endParaRPr lang="id-ID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36" name="Group 347"/>
          <p:cNvGrpSpPr/>
          <p:nvPr/>
        </p:nvGrpSpPr>
        <p:grpSpPr>
          <a:xfrm>
            <a:off x="5364088" y="3795886"/>
            <a:ext cx="1647323" cy="1077093"/>
            <a:chOff x="0" y="0"/>
            <a:chExt cx="4392859" cy="2872248"/>
          </a:xfrm>
        </p:grpSpPr>
        <p:sp>
          <p:nvSpPr>
            <p:cNvPr id="37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Shape 345"/>
            <p:cNvSpPr/>
            <p:nvPr/>
          </p:nvSpPr>
          <p:spPr>
            <a:xfrm>
              <a:off x="894520" y="1152128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zh-CN" sz="1200" b="1" dirty="0" smtClean="0">
                  <a:solidFill>
                    <a:srgbClr val="FFFF00"/>
                  </a:solidFill>
                </a:rPr>
                <a:t>期末有总结</a:t>
              </a:r>
              <a:endParaRPr lang="en-US" altLang="zh-CN" sz="12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zh-CN" altLang="zh-CN" sz="1200" b="1" dirty="0" smtClean="0"/>
                <a:t>组组有提炼</a:t>
              </a:r>
              <a:endParaRPr lang="en-US" altLang="zh-CN" sz="1200" b="1" dirty="0" smtClean="0"/>
            </a:p>
            <a:p>
              <a:pPr algn="ctr"/>
              <a:r>
                <a:rPr lang="zh-CN" altLang="zh-CN" sz="1200" b="1" dirty="0" smtClean="0"/>
                <a:t>思考成果的创新点和深化点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39" name="Group 360"/>
          <p:cNvGrpSpPr/>
          <p:nvPr/>
        </p:nvGrpSpPr>
        <p:grpSpPr>
          <a:xfrm>
            <a:off x="3123348" y="4719042"/>
            <a:ext cx="318973" cy="318973"/>
            <a:chOff x="0" y="0"/>
            <a:chExt cx="850594" cy="850594"/>
          </a:xfrm>
        </p:grpSpPr>
        <p:sp>
          <p:nvSpPr>
            <p:cNvPr id="40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2" name="Group 363"/>
          <p:cNvGrpSpPr/>
          <p:nvPr/>
        </p:nvGrpSpPr>
        <p:grpSpPr>
          <a:xfrm>
            <a:off x="4561110" y="4719042"/>
            <a:ext cx="318973" cy="318973"/>
            <a:chOff x="0" y="0"/>
            <a:chExt cx="850594" cy="850594"/>
          </a:xfrm>
        </p:grpSpPr>
        <p:sp>
          <p:nvSpPr>
            <p:cNvPr id="43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Shape 362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5" name="Group 366"/>
          <p:cNvGrpSpPr/>
          <p:nvPr/>
        </p:nvGrpSpPr>
        <p:grpSpPr>
          <a:xfrm>
            <a:off x="6028263" y="4719042"/>
            <a:ext cx="318973" cy="318973"/>
            <a:chOff x="0" y="0"/>
            <a:chExt cx="850594" cy="850594"/>
          </a:xfrm>
        </p:grpSpPr>
        <p:sp>
          <p:nvSpPr>
            <p:cNvPr id="46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Shape 365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71600" y="3651870"/>
            <a:ext cx="1368152" cy="1275606"/>
            <a:chOff x="3566899" y="1605909"/>
            <a:chExt cx="1997947" cy="1997946"/>
          </a:xfrm>
        </p:grpSpPr>
        <p:sp>
          <p:nvSpPr>
            <p:cNvPr id="49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研之</a:t>
              </a:r>
              <a:endPara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有道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35">
            <a:extLst>
              <a:ext uri="{FF2B5EF4-FFF2-40B4-BE49-F238E27FC236}">
                <a16:creationId xmlns="" xmlns:a16="http://schemas.microsoft.com/office/drawing/2014/main" id="{EA98F237-78E8-440A-864C-16AFCF0554E2}"/>
              </a:ext>
            </a:extLst>
          </p:cNvPr>
          <p:cNvSpPr txBox="1"/>
          <p:nvPr/>
        </p:nvSpPr>
        <p:spPr>
          <a:xfrm>
            <a:off x="683568" y="195486"/>
            <a:ext cx="542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"/>
                <a:ea typeface="思源黑体" panose="020B0500000000000000" pitchFamily="34" charset="-122"/>
                <a:sym typeface=""/>
              </a:rPr>
              <a:t>打造课程建设新样态</a:t>
            </a:r>
            <a:r>
              <a:rPr lang="en-US" altLang="zh-CN" b="1" dirty="0" smtClean="0">
                <a:latin typeface=""/>
                <a:ea typeface="思源黑体" panose="020B0500000000000000" pitchFamily="34" charset="-122"/>
                <a:sym typeface="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"/>
                <a:ea typeface="思源黑体" panose="020B0500000000000000" pitchFamily="34" charset="-122"/>
                <a:sym typeface=""/>
              </a:rPr>
              <a:t>立品</a:t>
            </a:r>
            <a:endParaRPr lang="zh-CN" altLang="en-US" b="1" dirty="0">
              <a:solidFill>
                <a:srgbClr val="FF0000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00059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4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21" grpId="0" animBg="1"/>
      <p:bldP spid="26" grpId="0"/>
      <p:bldP spid="30" grpId="0" animBg="1"/>
      <p:bldP spid="28" grpId="0" advAuto="0"/>
      <p:bldP spid="33" grpId="0" animBg="1" advAuto="0"/>
      <p:bldP spid="36" grpId="0" advAuto="0"/>
      <p:bldP spid="39" grpId="0" advAuto="0"/>
      <p:bldP spid="42" grpId="0" animBg="1" advAuto="0"/>
      <p:bldP spid="45" grpId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35">
            <a:extLst>
              <a:ext uri="{FF2B5EF4-FFF2-40B4-BE49-F238E27FC236}">
                <a16:creationId xmlns="" xmlns:a16="http://schemas.microsoft.com/office/drawing/2014/main" id="{EA98F237-78E8-440A-864C-16AFCF0554E2}"/>
              </a:ext>
            </a:extLst>
          </p:cNvPr>
          <p:cNvSpPr txBox="1"/>
          <p:nvPr/>
        </p:nvSpPr>
        <p:spPr>
          <a:xfrm>
            <a:off x="683568" y="219368"/>
            <a:ext cx="542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"/>
                <a:ea typeface="思源黑体" panose="020B0500000000000000" pitchFamily="34" charset="-122"/>
                <a:sym typeface=""/>
              </a:rPr>
              <a:t>打造课程建设新样态</a:t>
            </a:r>
            <a:r>
              <a:rPr lang="en-US" altLang="zh-CN" b="1" dirty="0" smtClean="0">
                <a:latin typeface=""/>
                <a:ea typeface="思源黑体" panose="020B0500000000000000" pitchFamily="34" charset="-122"/>
                <a:sym typeface="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"/>
                <a:ea typeface="思源黑体" panose="020B0500000000000000" pitchFamily="34" charset="-122"/>
                <a:sym typeface=""/>
              </a:rPr>
              <a:t>铸牌</a:t>
            </a:r>
            <a:endParaRPr lang="zh-CN" altLang="en-US" b="1" dirty="0">
              <a:solidFill>
                <a:srgbClr val="FF0000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07505" y="915566"/>
          <a:ext cx="5472608" cy="3528391"/>
        </p:xfrm>
        <a:graphic>
          <a:graphicData uri="http://schemas.openxmlformats.org/drawingml/2006/table">
            <a:tbl>
              <a:tblPr/>
              <a:tblGrid>
                <a:gridCol w="445445"/>
                <a:gridCol w="762793"/>
                <a:gridCol w="1350384"/>
                <a:gridCol w="1068571"/>
                <a:gridCol w="1845415"/>
              </a:tblGrid>
              <a:tr h="28371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月份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主题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课程板块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方式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成果呈现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3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春的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萌动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“食”分有</a:t>
                      </a: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趣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种</a:t>
                      </a: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植体</a:t>
                      </a: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验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indent="1524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自然探</a:t>
                      </a: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秘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观察与调查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实践与体验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创意拼盘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植物名片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生长记录表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95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4</a:t>
                      </a:r>
                      <a:endParaRPr lang="zh-CN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亲子“食” 光</a:t>
                      </a:r>
                      <a:endParaRPr lang="zh-CN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义务帮</a:t>
                      </a: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厨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感</a:t>
                      </a: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恩的心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职来职往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综合与融通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800" dirty="0">
                          <a:solidFill>
                            <a:srgbClr val="222222"/>
                          </a:solidFill>
                          <a:latin typeface="+mj-ea"/>
                          <a:ea typeface="+mj-ea"/>
                          <a:cs typeface="宋体"/>
                        </a:rPr>
                        <a:t>首场亲子食育工作坊全套资料（与家长开放日整合）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4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5</a:t>
                      </a:r>
                      <a:endParaRPr lang="zh-CN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latin typeface="+mj-ea"/>
                          <a:ea typeface="+mj-ea"/>
                          <a:cs typeface="Times New Roman"/>
                        </a:rPr>
                        <a:t>食育</a:t>
                      </a:r>
                      <a:endParaRPr lang="en-US" altLang="zh-CN" sz="1400" kern="100" dirty="0" smtClean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latin typeface="+mj-ea"/>
                          <a:ea typeface="+mj-ea"/>
                          <a:cs typeface="Times New Roman"/>
                        </a:rPr>
                        <a:t>之</a:t>
                      </a:r>
                      <a:r>
                        <a:rPr lang="zh-CN" sz="1400" kern="100" dirty="0">
                          <a:latin typeface="+mj-ea"/>
                          <a:ea typeface="+mj-ea"/>
                          <a:cs typeface="Times New Roman"/>
                        </a:rPr>
                        <a:t>旅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知食百</a:t>
                      </a: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性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食</a:t>
                      </a: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尚健康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食育课堂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质疑与探究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综合与融通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营养菜谱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节气食俗（绘本）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人间食话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431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6</a:t>
                      </a:r>
                      <a:endParaRPr lang="zh-CN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+mj-ea"/>
                          <a:ea typeface="+mj-ea"/>
                          <a:cs typeface="Times New Roman"/>
                        </a:rPr>
                        <a:t>夏</a:t>
                      </a:r>
                      <a:r>
                        <a:rPr lang="zh-CN" sz="1400" kern="100" dirty="0" smtClean="0">
                          <a:latin typeface="+mj-ea"/>
                          <a:ea typeface="+mj-ea"/>
                          <a:cs typeface="Times New Roman"/>
                        </a:rPr>
                        <a:t>的</a:t>
                      </a:r>
                      <a:endParaRPr lang="en-US" altLang="zh-CN" sz="1400" kern="100" dirty="0" smtClean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latin typeface="+mj-ea"/>
                          <a:ea typeface="+mj-ea"/>
                          <a:cs typeface="Times New Roman"/>
                        </a:rPr>
                        <a:t>味</a:t>
                      </a:r>
                      <a:r>
                        <a:rPr lang="zh-CN" sz="1400" kern="100" dirty="0">
                          <a:latin typeface="+mj-ea"/>
                          <a:ea typeface="+mj-ea"/>
                          <a:cs typeface="Times New Roman"/>
                        </a:rPr>
                        <a:t>道</a:t>
                      </a: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味道中国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实践与体验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Times New Roman"/>
                        </a:rPr>
                        <a:t>知食海报</a:t>
                      </a:r>
                      <a:endParaRPr lang="zh-CN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724129" y="915566"/>
          <a:ext cx="3419871" cy="3520440"/>
        </p:xfrm>
        <a:graphic>
          <a:graphicData uri="http://schemas.openxmlformats.org/drawingml/2006/table">
            <a:tbl>
              <a:tblPr/>
              <a:tblGrid>
                <a:gridCol w="379985"/>
                <a:gridCol w="555883"/>
                <a:gridCol w="964457"/>
                <a:gridCol w="788163"/>
                <a:gridCol w="731383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节气常识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食育文化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92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低年段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名称含义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节气童谣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风俗活动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节气食物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92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中年段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历史由来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节气农谚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民间风俗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节气农耕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2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高年段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划分计算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节气诗词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习俗由来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节气养生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692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学校层面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>
                          <a:latin typeface="Calibri"/>
                          <a:ea typeface="宋体"/>
                          <a:cs typeface="Times New Roman"/>
                        </a:rPr>
                        <a:t>一季一保健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latin typeface="Calibri"/>
                          <a:ea typeface="宋体"/>
                          <a:cs typeface="Times New Roman"/>
                        </a:rPr>
                        <a:t>一季一传统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465998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日常推进与节点展示结合；年段性、体验性、展示性、可视性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716581312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35">
            <a:extLst>
              <a:ext uri="{FF2B5EF4-FFF2-40B4-BE49-F238E27FC236}">
                <a16:creationId xmlns="" xmlns:a16="http://schemas.microsoft.com/office/drawing/2014/main" id="{EA98F237-78E8-440A-864C-16AFCF0554E2}"/>
              </a:ext>
            </a:extLst>
          </p:cNvPr>
          <p:cNvSpPr txBox="1"/>
          <p:nvPr/>
        </p:nvSpPr>
        <p:spPr>
          <a:xfrm>
            <a:off x="683568" y="219368"/>
            <a:ext cx="542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"/>
                <a:ea typeface="思源黑体" panose="020B0500000000000000" pitchFamily="34" charset="-122"/>
                <a:sym typeface=""/>
              </a:rPr>
              <a:t>打造教师成长新样态</a:t>
            </a:r>
            <a:endParaRPr lang="zh-CN" altLang="en-US" b="1" dirty="0">
              <a:solidFill>
                <a:srgbClr val="FF0000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3568" y="2067694"/>
          <a:ext cx="7776864" cy="1955800"/>
        </p:xfrm>
        <a:graphic>
          <a:graphicData uri="http://schemas.openxmlformats.org/drawingml/2006/table">
            <a:tbl>
              <a:tblPr/>
              <a:tblGrid>
                <a:gridCol w="1262988"/>
                <a:gridCol w="1689340"/>
                <a:gridCol w="3096344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类型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对象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目标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领衔人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入门营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职初教师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一年入门，提升启航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力</a:t>
                      </a:r>
                      <a:r>
                        <a:rPr lang="zh-CN" altLang="en-US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曹燕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成长营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青年教师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三年入格，提升续航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力</a:t>
                      </a:r>
                      <a:r>
                        <a:rPr lang="zh-CN" altLang="en-US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教研组长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骨干营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五级梯队候选人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通过一年的努力，争取在专业称号上有建树或提升。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学科主任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特色营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学科领军教师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有自己的教学风格特色，在区域内有影响力，提升领航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力</a:t>
                      </a:r>
                      <a:r>
                        <a:rPr lang="zh-CN" altLang="en-US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外聘导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师</a:t>
                      </a:r>
                      <a:endParaRPr lang="en-US" altLang="zh-CN" sz="16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薛辉、蒋敏杰）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683568" y="822652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以“传承发展共长、结伴合作共行、团队发展共鸣”为追求，聚焦年轻教师，着眼骨干教师，创新分层培养机制。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在现有教师俱乐部的基础上，因人因需建立各种联盟，目标导引，任务驱动，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赋予教师多元、开放、合作的专业发展内生、外围支持系统，积极营造“正向磁场”，努力提升“教育情怀”。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29994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校本研修、联动研修（学科组与工作室）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716581312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空心弧 39">
            <a:extLst>
              <a:ext uri="{FF2B5EF4-FFF2-40B4-BE49-F238E27FC236}">
                <a16:creationId xmlns="" xmlns:a16="http://schemas.microsoft.com/office/drawing/2014/main" id="{7CE83017-83E7-42BA-8BDC-36A7FF49521B}"/>
              </a:ext>
            </a:extLst>
          </p:cNvPr>
          <p:cNvSpPr/>
          <p:nvPr/>
        </p:nvSpPr>
        <p:spPr>
          <a:xfrm rot="10800000">
            <a:off x="7475009" y="-445845"/>
            <a:ext cx="1015652" cy="1015652"/>
          </a:xfrm>
          <a:prstGeom prst="blockArc">
            <a:avLst>
              <a:gd name="adj1" fmla="val 7710040"/>
              <a:gd name="adj2" fmla="val 3238355"/>
              <a:gd name="adj3" fmla="val 23843"/>
            </a:avLst>
          </a:prstGeom>
          <a:solidFill>
            <a:srgbClr val="FF7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4DC3ED22-B544-4908-8894-ACFEF88AAB8B}"/>
              </a:ext>
            </a:extLst>
          </p:cNvPr>
          <p:cNvGrpSpPr/>
          <p:nvPr/>
        </p:nvGrpSpPr>
        <p:grpSpPr>
          <a:xfrm>
            <a:off x="8557582" y="-126734"/>
            <a:ext cx="487397" cy="1346608"/>
            <a:chOff x="11468402" y="133428"/>
            <a:chExt cx="625150" cy="1727200"/>
          </a:xfrm>
        </p:grpSpPr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24D16C64-8EF7-49C7-A3C2-A5E376EEC61F}"/>
                </a:ext>
              </a:extLst>
            </p:cNvPr>
            <p:cNvSpPr/>
            <p:nvPr/>
          </p:nvSpPr>
          <p:spPr>
            <a:xfrm rot="5400000">
              <a:off x="11998302" y="13342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330B0785-107F-4432-89BB-E5508286DDA6}"/>
                </a:ext>
              </a:extLst>
            </p:cNvPr>
            <p:cNvSpPr/>
            <p:nvPr/>
          </p:nvSpPr>
          <p:spPr>
            <a:xfrm rot="5400000">
              <a:off x="11998302" y="45886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4B6CF9C5-6F47-48CF-8272-D12DCAA1C309}"/>
                </a:ext>
              </a:extLst>
            </p:cNvPr>
            <p:cNvSpPr/>
            <p:nvPr/>
          </p:nvSpPr>
          <p:spPr>
            <a:xfrm rot="5400000">
              <a:off x="11997823" y="78430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77214E82-50A7-49FD-8928-D121D69714E9}"/>
                </a:ext>
              </a:extLst>
            </p:cNvPr>
            <p:cNvSpPr/>
            <p:nvPr/>
          </p:nvSpPr>
          <p:spPr>
            <a:xfrm rot="5400000">
              <a:off x="11997193" y="111291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1AB453D0-7466-4700-9CF1-6E3C0DED6DD9}"/>
                </a:ext>
              </a:extLst>
            </p:cNvPr>
            <p:cNvSpPr/>
            <p:nvPr/>
          </p:nvSpPr>
          <p:spPr>
            <a:xfrm rot="5400000">
              <a:off x="11997823" y="143835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C3ED00DB-D1AB-456D-B3BB-ED4CFD4D9348}"/>
                </a:ext>
              </a:extLst>
            </p:cNvPr>
            <p:cNvSpPr/>
            <p:nvPr/>
          </p:nvSpPr>
          <p:spPr>
            <a:xfrm rot="5400000">
              <a:off x="11997823" y="176537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4D2E648A-2F98-4F7A-A1C9-60E24BEEC9E5}"/>
                </a:ext>
              </a:extLst>
            </p:cNvPr>
            <p:cNvSpPr/>
            <p:nvPr/>
          </p:nvSpPr>
          <p:spPr>
            <a:xfrm rot="5400000">
              <a:off x="11731383" y="13342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FB74DE4F-80DF-45BB-94EC-5F21B8853BB5}"/>
                </a:ext>
              </a:extLst>
            </p:cNvPr>
            <p:cNvSpPr/>
            <p:nvPr/>
          </p:nvSpPr>
          <p:spPr>
            <a:xfrm rot="5400000">
              <a:off x="11731383" y="45886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8B2628B2-4A24-4C38-833B-091F60818166}"/>
                </a:ext>
              </a:extLst>
            </p:cNvPr>
            <p:cNvSpPr/>
            <p:nvPr/>
          </p:nvSpPr>
          <p:spPr>
            <a:xfrm rot="5400000">
              <a:off x="11730904" y="78430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D447DB86-5CD1-4ECD-A2C9-5408D6C7E3B7}"/>
                </a:ext>
              </a:extLst>
            </p:cNvPr>
            <p:cNvSpPr/>
            <p:nvPr/>
          </p:nvSpPr>
          <p:spPr>
            <a:xfrm rot="5400000">
              <a:off x="11735036" y="111291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2D0DC1FB-D8B9-4848-B7C0-000BC5DE04F8}"/>
                </a:ext>
              </a:extLst>
            </p:cNvPr>
            <p:cNvSpPr/>
            <p:nvPr/>
          </p:nvSpPr>
          <p:spPr>
            <a:xfrm rot="5400000">
              <a:off x="11730904" y="143835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66863E0D-8353-4DDF-88DE-D4E685CC726E}"/>
                </a:ext>
              </a:extLst>
            </p:cNvPr>
            <p:cNvSpPr/>
            <p:nvPr/>
          </p:nvSpPr>
          <p:spPr>
            <a:xfrm rot="5400000">
              <a:off x="11730904" y="176537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B552F4E6-B43C-4629-8D05-C895B55996AA}"/>
                </a:ext>
              </a:extLst>
            </p:cNvPr>
            <p:cNvSpPr/>
            <p:nvPr/>
          </p:nvSpPr>
          <p:spPr>
            <a:xfrm rot="5400000">
              <a:off x="11468881" y="13342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EF96F6DF-EAB8-4CA6-9AED-12762B538C08}"/>
                </a:ext>
              </a:extLst>
            </p:cNvPr>
            <p:cNvSpPr/>
            <p:nvPr/>
          </p:nvSpPr>
          <p:spPr>
            <a:xfrm rot="5400000">
              <a:off x="11468881" y="45886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2D791A83-2C9B-46B7-A016-76FFA99B0500}"/>
                </a:ext>
              </a:extLst>
            </p:cNvPr>
            <p:cNvSpPr/>
            <p:nvPr/>
          </p:nvSpPr>
          <p:spPr>
            <a:xfrm rot="5400000">
              <a:off x="11468402" y="78430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="" xmlns:a16="http://schemas.microsoft.com/office/drawing/2014/main" id="{E9898558-50F5-4A68-BE8F-1B3B7CC16A39}"/>
                </a:ext>
              </a:extLst>
            </p:cNvPr>
            <p:cNvSpPr/>
            <p:nvPr/>
          </p:nvSpPr>
          <p:spPr>
            <a:xfrm rot="5400000">
              <a:off x="11472534" y="111291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="" xmlns:a16="http://schemas.microsoft.com/office/drawing/2014/main" id="{32840E6C-2268-4A23-BADF-23E451F28534}"/>
                </a:ext>
              </a:extLst>
            </p:cNvPr>
            <p:cNvSpPr/>
            <p:nvPr/>
          </p:nvSpPr>
          <p:spPr>
            <a:xfrm rot="5400000">
              <a:off x="11468402" y="143835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FF0BE46C-D997-4C0A-92EE-9A813A1E6AFB}"/>
                </a:ext>
              </a:extLst>
            </p:cNvPr>
            <p:cNvSpPr/>
            <p:nvPr/>
          </p:nvSpPr>
          <p:spPr>
            <a:xfrm rot="5400000">
              <a:off x="11468402" y="176537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65" name="空心弧 64">
            <a:extLst>
              <a:ext uri="{FF2B5EF4-FFF2-40B4-BE49-F238E27FC236}">
                <a16:creationId xmlns="" xmlns:a16="http://schemas.microsoft.com/office/drawing/2014/main" id="{B2B5FFC7-FEB0-49AA-B37E-7C1A177F218E}"/>
              </a:ext>
            </a:extLst>
          </p:cNvPr>
          <p:cNvSpPr/>
          <p:nvPr/>
        </p:nvSpPr>
        <p:spPr>
          <a:xfrm rot="5400000" flipH="1">
            <a:off x="-635674" y="1475463"/>
            <a:ext cx="1015652" cy="1015652"/>
          </a:xfrm>
          <a:prstGeom prst="blockArc">
            <a:avLst>
              <a:gd name="adj1" fmla="val 11455381"/>
              <a:gd name="adj2" fmla="val 20947600"/>
              <a:gd name="adj3" fmla="val 25834"/>
            </a:avLst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66" name="空心弧 65">
            <a:extLst>
              <a:ext uri="{FF2B5EF4-FFF2-40B4-BE49-F238E27FC236}">
                <a16:creationId xmlns="" xmlns:a16="http://schemas.microsoft.com/office/drawing/2014/main" id="{93CD3DAA-8140-4194-9B59-4D61A9D6025F}"/>
              </a:ext>
            </a:extLst>
          </p:cNvPr>
          <p:cNvSpPr/>
          <p:nvPr/>
        </p:nvSpPr>
        <p:spPr>
          <a:xfrm>
            <a:off x="3287864" y="4647179"/>
            <a:ext cx="1701491" cy="1701491"/>
          </a:xfrm>
          <a:prstGeom prst="blockArc">
            <a:avLst>
              <a:gd name="adj1" fmla="val 10875512"/>
              <a:gd name="adj2" fmla="val 372580"/>
              <a:gd name="adj3" fmla="val 23422"/>
            </a:avLst>
          </a:prstGeom>
          <a:solidFill>
            <a:srgbClr val="FAC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3D7657D5-7DE7-4D5F-BE53-CBB936E7A391}"/>
              </a:ext>
            </a:extLst>
          </p:cNvPr>
          <p:cNvGrpSpPr/>
          <p:nvPr/>
        </p:nvGrpSpPr>
        <p:grpSpPr>
          <a:xfrm>
            <a:off x="993652" y="-149148"/>
            <a:ext cx="1850816" cy="892077"/>
            <a:chOff x="4251325" y="175570"/>
            <a:chExt cx="2373913" cy="1144205"/>
          </a:xfrm>
        </p:grpSpPr>
        <p:sp>
          <p:nvSpPr>
            <p:cNvPr id="72" name="矩形 71">
              <a:extLst>
                <a:ext uri="{FF2B5EF4-FFF2-40B4-BE49-F238E27FC236}">
                  <a16:creationId xmlns="" xmlns:a16="http://schemas.microsoft.com/office/drawing/2014/main" id="{82E76014-E459-4577-954E-0440605123FD}"/>
                </a:ext>
              </a:extLst>
            </p:cNvPr>
            <p:cNvSpPr/>
            <p:nvPr/>
          </p:nvSpPr>
          <p:spPr>
            <a:xfrm>
              <a:off x="4251325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="" xmlns:a16="http://schemas.microsoft.com/office/drawing/2014/main" id="{D969D1C2-E1AA-4211-94D0-06F8A8623B81}"/>
                </a:ext>
              </a:extLst>
            </p:cNvPr>
            <p:cNvSpPr/>
            <p:nvPr/>
          </p:nvSpPr>
          <p:spPr>
            <a:xfrm>
              <a:off x="4576762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9E1F8BCA-E115-44A9-B8BE-D0977FA30A32}"/>
                </a:ext>
              </a:extLst>
            </p:cNvPr>
            <p:cNvSpPr/>
            <p:nvPr/>
          </p:nvSpPr>
          <p:spPr>
            <a:xfrm>
              <a:off x="490220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E6246886-2C68-473E-BD35-317DC2EDC25B}"/>
                </a:ext>
              </a:extLst>
            </p:cNvPr>
            <p:cNvSpPr/>
            <p:nvPr/>
          </p:nvSpPr>
          <p:spPr>
            <a:xfrm>
              <a:off x="5230812" y="1755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="" xmlns:a16="http://schemas.microsoft.com/office/drawing/2014/main" id="{63D1AC83-56A4-4402-B8AC-8367623A1C0C}"/>
                </a:ext>
              </a:extLst>
            </p:cNvPr>
            <p:cNvSpPr/>
            <p:nvPr/>
          </p:nvSpPr>
          <p:spPr>
            <a:xfrm>
              <a:off x="555625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="" xmlns:a16="http://schemas.microsoft.com/office/drawing/2014/main" id="{04812BCE-6578-4849-ADED-CBCB2F1D853A}"/>
                </a:ext>
              </a:extLst>
            </p:cNvPr>
            <p:cNvSpPr/>
            <p:nvPr/>
          </p:nvSpPr>
          <p:spPr>
            <a:xfrm>
              <a:off x="5883275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6="http://schemas.microsoft.com/office/drawing/2014/main" id="{B23ABFBF-99A9-4316-91D2-8D63A3B90A71}"/>
                </a:ext>
              </a:extLst>
            </p:cNvPr>
            <p:cNvSpPr/>
            <p:nvPr/>
          </p:nvSpPr>
          <p:spPr>
            <a:xfrm>
              <a:off x="6208430" y="17652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="" xmlns:a16="http://schemas.microsoft.com/office/drawing/2014/main" id="{C2EE8BC5-3892-42DC-949A-0182DAE23F8C}"/>
                </a:ext>
              </a:extLst>
            </p:cNvPr>
            <p:cNvSpPr/>
            <p:nvPr/>
          </p:nvSpPr>
          <p:spPr>
            <a:xfrm>
              <a:off x="6529988" y="1787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="" xmlns:a16="http://schemas.microsoft.com/office/drawing/2014/main" id="{7514FD3A-BAE0-486A-A239-A65BF97F938C}"/>
                </a:ext>
              </a:extLst>
            </p:cNvPr>
            <p:cNvSpPr/>
            <p:nvPr/>
          </p:nvSpPr>
          <p:spPr>
            <a:xfrm>
              <a:off x="4251325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="" xmlns:a16="http://schemas.microsoft.com/office/drawing/2014/main" id="{BA7D370D-5703-4FF8-8FC5-BF79EB90E7C6}"/>
                </a:ext>
              </a:extLst>
            </p:cNvPr>
            <p:cNvSpPr/>
            <p:nvPr/>
          </p:nvSpPr>
          <p:spPr>
            <a:xfrm>
              <a:off x="4576762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EA23B2FC-AE52-40A0-AB79-D39AA271357D}"/>
                </a:ext>
              </a:extLst>
            </p:cNvPr>
            <p:cNvSpPr/>
            <p:nvPr/>
          </p:nvSpPr>
          <p:spPr>
            <a:xfrm>
              <a:off x="490220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="" xmlns:a16="http://schemas.microsoft.com/office/drawing/2014/main" id="{B65E4CA5-9542-4997-8212-E30BB6B03FC9}"/>
                </a:ext>
              </a:extLst>
            </p:cNvPr>
            <p:cNvSpPr/>
            <p:nvPr/>
          </p:nvSpPr>
          <p:spPr>
            <a:xfrm>
              <a:off x="5230812" y="435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="" xmlns:a16="http://schemas.microsoft.com/office/drawing/2014/main" id="{35C55FF7-CB28-48FA-BEBD-1CB5461AB294}"/>
                </a:ext>
              </a:extLst>
            </p:cNvPr>
            <p:cNvSpPr/>
            <p:nvPr/>
          </p:nvSpPr>
          <p:spPr>
            <a:xfrm>
              <a:off x="555625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="" xmlns:a16="http://schemas.microsoft.com/office/drawing/2014/main" id="{3437239B-CDA9-47C2-9850-55D143432562}"/>
                </a:ext>
              </a:extLst>
            </p:cNvPr>
            <p:cNvSpPr/>
            <p:nvPr/>
          </p:nvSpPr>
          <p:spPr>
            <a:xfrm>
              <a:off x="5883275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="" xmlns:a16="http://schemas.microsoft.com/office/drawing/2014/main" id="{1AA149B3-4EA8-454E-B162-4A1440163D43}"/>
                </a:ext>
              </a:extLst>
            </p:cNvPr>
            <p:cNvSpPr/>
            <p:nvPr/>
          </p:nvSpPr>
          <p:spPr>
            <a:xfrm>
              <a:off x="620843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="" xmlns:a16="http://schemas.microsoft.com/office/drawing/2014/main" id="{81587472-642C-4672-B0A0-D4CEDBE51D07}"/>
                </a:ext>
              </a:extLst>
            </p:cNvPr>
            <p:cNvSpPr/>
            <p:nvPr/>
          </p:nvSpPr>
          <p:spPr>
            <a:xfrm>
              <a:off x="6529988" y="43852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="" xmlns:a16="http://schemas.microsoft.com/office/drawing/2014/main" id="{40FACE4E-5CFA-4106-BF82-ABE397E1B743}"/>
                </a:ext>
              </a:extLst>
            </p:cNvPr>
            <p:cNvSpPr/>
            <p:nvPr/>
          </p:nvSpPr>
          <p:spPr>
            <a:xfrm>
              <a:off x="4251325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="" xmlns:a16="http://schemas.microsoft.com/office/drawing/2014/main" id="{B547BC16-16A9-4944-A658-0EA427CF11C2}"/>
                </a:ext>
              </a:extLst>
            </p:cNvPr>
            <p:cNvSpPr/>
            <p:nvPr/>
          </p:nvSpPr>
          <p:spPr>
            <a:xfrm>
              <a:off x="4576762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="" xmlns:a16="http://schemas.microsoft.com/office/drawing/2014/main" id="{ABA5AAA8-50E3-4E03-9639-12B3116DF100}"/>
                </a:ext>
              </a:extLst>
            </p:cNvPr>
            <p:cNvSpPr/>
            <p:nvPr/>
          </p:nvSpPr>
          <p:spPr>
            <a:xfrm>
              <a:off x="490220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96154274-89E6-42E8-8420-ED1A6A1345C4}"/>
                </a:ext>
              </a:extLst>
            </p:cNvPr>
            <p:cNvSpPr/>
            <p:nvPr/>
          </p:nvSpPr>
          <p:spPr>
            <a:xfrm>
              <a:off x="5230812" y="69573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="" xmlns:a16="http://schemas.microsoft.com/office/drawing/2014/main" id="{010389C3-862B-40DB-AD61-751BE1841226}"/>
                </a:ext>
              </a:extLst>
            </p:cNvPr>
            <p:cNvSpPr/>
            <p:nvPr/>
          </p:nvSpPr>
          <p:spPr>
            <a:xfrm>
              <a:off x="555625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="" xmlns:a16="http://schemas.microsoft.com/office/drawing/2014/main" id="{BE25D4D2-EBF2-439D-A8E0-B417CAA2F76F}"/>
                </a:ext>
              </a:extLst>
            </p:cNvPr>
            <p:cNvSpPr/>
            <p:nvPr/>
          </p:nvSpPr>
          <p:spPr>
            <a:xfrm>
              <a:off x="5883275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="" xmlns:a16="http://schemas.microsoft.com/office/drawing/2014/main" id="{E5565515-6FB4-48B3-8398-AE6614D450B9}"/>
                </a:ext>
              </a:extLst>
            </p:cNvPr>
            <p:cNvSpPr/>
            <p:nvPr/>
          </p:nvSpPr>
          <p:spPr>
            <a:xfrm>
              <a:off x="620843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="" xmlns:a16="http://schemas.microsoft.com/office/drawing/2014/main" id="{20427A91-7B10-4AF6-99CE-B58A6C246129}"/>
                </a:ext>
              </a:extLst>
            </p:cNvPr>
            <p:cNvSpPr/>
            <p:nvPr/>
          </p:nvSpPr>
          <p:spPr>
            <a:xfrm>
              <a:off x="6529988" y="69414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="" xmlns:a16="http://schemas.microsoft.com/office/drawing/2014/main" id="{866947D0-1A6D-4FD7-A40D-24B07BE4F686}"/>
                </a:ext>
              </a:extLst>
            </p:cNvPr>
            <p:cNvSpPr/>
            <p:nvPr/>
          </p:nvSpPr>
          <p:spPr>
            <a:xfrm>
              <a:off x="4251325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="" xmlns:a16="http://schemas.microsoft.com/office/drawing/2014/main" id="{DB3C5714-23F2-48C1-9E86-729DC3BBF504}"/>
                </a:ext>
              </a:extLst>
            </p:cNvPr>
            <p:cNvSpPr/>
            <p:nvPr/>
          </p:nvSpPr>
          <p:spPr>
            <a:xfrm>
              <a:off x="4576762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="" xmlns:a16="http://schemas.microsoft.com/office/drawing/2014/main" id="{B856C947-747E-4893-A99A-3F089C6A70EC}"/>
                </a:ext>
              </a:extLst>
            </p:cNvPr>
            <p:cNvSpPr/>
            <p:nvPr/>
          </p:nvSpPr>
          <p:spPr>
            <a:xfrm>
              <a:off x="490220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="" xmlns:a16="http://schemas.microsoft.com/office/drawing/2014/main" id="{5B6A70AC-7BDF-42FF-AFFA-128731F3FEF3}"/>
                </a:ext>
              </a:extLst>
            </p:cNvPr>
            <p:cNvSpPr/>
            <p:nvPr/>
          </p:nvSpPr>
          <p:spPr>
            <a:xfrm>
              <a:off x="5230812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="" xmlns:a16="http://schemas.microsoft.com/office/drawing/2014/main" id="{2FC63C37-99D6-48DC-8DA7-E21B91B6A806}"/>
                </a:ext>
              </a:extLst>
            </p:cNvPr>
            <p:cNvSpPr/>
            <p:nvPr/>
          </p:nvSpPr>
          <p:spPr>
            <a:xfrm>
              <a:off x="555625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="" xmlns:a16="http://schemas.microsoft.com/office/drawing/2014/main" id="{7C4BDCD2-B084-45A3-BCF9-DDA070B1E081}"/>
                </a:ext>
              </a:extLst>
            </p:cNvPr>
            <p:cNvSpPr/>
            <p:nvPr/>
          </p:nvSpPr>
          <p:spPr>
            <a:xfrm>
              <a:off x="5883275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="" xmlns:a16="http://schemas.microsoft.com/office/drawing/2014/main" id="{DCC3F153-D806-4B95-876A-FD8ABE608595}"/>
                </a:ext>
              </a:extLst>
            </p:cNvPr>
            <p:cNvSpPr/>
            <p:nvPr/>
          </p:nvSpPr>
          <p:spPr>
            <a:xfrm>
              <a:off x="620843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="" xmlns:a16="http://schemas.microsoft.com/office/drawing/2014/main" id="{2D250E76-3A0F-48DB-A2EF-26784280CBAF}"/>
                </a:ext>
              </a:extLst>
            </p:cNvPr>
            <p:cNvSpPr/>
            <p:nvPr/>
          </p:nvSpPr>
          <p:spPr>
            <a:xfrm>
              <a:off x="6529988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="" xmlns:a16="http://schemas.microsoft.com/office/drawing/2014/main" id="{B460F3A1-8501-4E29-A903-E09F3D0911A1}"/>
                </a:ext>
              </a:extLst>
            </p:cNvPr>
            <p:cNvSpPr/>
            <p:nvPr/>
          </p:nvSpPr>
          <p:spPr>
            <a:xfrm>
              <a:off x="4251325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="" xmlns:a16="http://schemas.microsoft.com/office/drawing/2014/main" id="{40822B77-C992-450A-8AB2-10CBEB938493}"/>
                </a:ext>
              </a:extLst>
            </p:cNvPr>
            <p:cNvSpPr/>
            <p:nvPr/>
          </p:nvSpPr>
          <p:spPr>
            <a:xfrm>
              <a:off x="4576762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="" xmlns:a16="http://schemas.microsoft.com/office/drawing/2014/main" id="{19A49BDB-BBDD-4135-8446-F6D5689FBA9A}"/>
                </a:ext>
              </a:extLst>
            </p:cNvPr>
            <p:cNvSpPr/>
            <p:nvPr/>
          </p:nvSpPr>
          <p:spPr>
            <a:xfrm>
              <a:off x="490220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="" xmlns:a16="http://schemas.microsoft.com/office/drawing/2014/main" id="{3171AD59-2F16-4770-8ACC-EA5448901336}"/>
                </a:ext>
              </a:extLst>
            </p:cNvPr>
            <p:cNvSpPr/>
            <p:nvPr/>
          </p:nvSpPr>
          <p:spPr>
            <a:xfrm>
              <a:off x="5230812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="" xmlns:a16="http://schemas.microsoft.com/office/drawing/2014/main" id="{70D6859E-BE06-4834-8428-2FF5CA5C4D9B}"/>
                </a:ext>
              </a:extLst>
            </p:cNvPr>
            <p:cNvSpPr/>
            <p:nvPr/>
          </p:nvSpPr>
          <p:spPr>
            <a:xfrm>
              <a:off x="555625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="" xmlns:a16="http://schemas.microsoft.com/office/drawing/2014/main" id="{0BF4E0D9-D9F4-47C4-8454-84C1D64E0E05}"/>
                </a:ext>
              </a:extLst>
            </p:cNvPr>
            <p:cNvSpPr/>
            <p:nvPr/>
          </p:nvSpPr>
          <p:spPr>
            <a:xfrm>
              <a:off x="5883275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="" xmlns:a16="http://schemas.microsoft.com/office/drawing/2014/main" id="{46E47A18-0876-4402-8484-8A67F03C9A2D}"/>
                </a:ext>
              </a:extLst>
            </p:cNvPr>
            <p:cNvSpPr/>
            <p:nvPr/>
          </p:nvSpPr>
          <p:spPr>
            <a:xfrm>
              <a:off x="620843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="" xmlns:a16="http://schemas.microsoft.com/office/drawing/2014/main" id="{81E12942-74B3-4D18-8657-D295C3482DF2}"/>
                </a:ext>
              </a:extLst>
            </p:cNvPr>
            <p:cNvSpPr/>
            <p:nvPr/>
          </p:nvSpPr>
          <p:spPr>
            <a:xfrm>
              <a:off x="6529988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="" xmlns:a16="http://schemas.microsoft.com/office/drawing/2014/main" id="{EFB6D440-33C8-4DEA-83B3-998E90D2D1F3}"/>
              </a:ext>
            </a:extLst>
          </p:cNvPr>
          <p:cNvGrpSpPr/>
          <p:nvPr/>
        </p:nvGrpSpPr>
        <p:grpSpPr>
          <a:xfrm>
            <a:off x="-260981" y="3994671"/>
            <a:ext cx="1600114" cy="1312893"/>
            <a:chOff x="168275" y="5044642"/>
            <a:chExt cx="2052355" cy="1683957"/>
          </a:xfrm>
        </p:grpSpPr>
        <p:sp>
          <p:nvSpPr>
            <p:cNvPr id="140" name="矩形 139">
              <a:extLst>
                <a:ext uri="{FF2B5EF4-FFF2-40B4-BE49-F238E27FC236}">
                  <a16:creationId xmlns="" xmlns:a16="http://schemas.microsoft.com/office/drawing/2014/main" id="{D20C5700-BBEE-4709-AD7A-4B5335FDB665}"/>
                </a:ext>
              </a:extLst>
            </p:cNvPr>
            <p:cNvSpPr/>
            <p:nvPr/>
          </p:nvSpPr>
          <p:spPr>
            <a:xfrm>
              <a:off x="168275" y="50482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="" xmlns:a16="http://schemas.microsoft.com/office/drawing/2014/main" id="{A75AE72A-5926-4A96-A237-4AD637BBED0D}"/>
                </a:ext>
              </a:extLst>
            </p:cNvPr>
            <p:cNvSpPr/>
            <p:nvPr/>
          </p:nvSpPr>
          <p:spPr>
            <a:xfrm>
              <a:off x="493712" y="50482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="" xmlns:a16="http://schemas.microsoft.com/office/drawing/2014/main" id="{8C53C9C7-D6DA-49AE-A24C-00CD7166E75E}"/>
                </a:ext>
              </a:extLst>
            </p:cNvPr>
            <p:cNvSpPr/>
            <p:nvPr/>
          </p:nvSpPr>
          <p:spPr>
            <a:xfrm>
              <a:off x="819150" y="504877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="" xmlns:a16="http://schemas.microsoft.com/office/drawing/2014/main" id="{2EB48429-2C07-4BEF-B50E-7E7C5D743A59}"/>
                </a:ext>
              </a:extLst>
            </p:cNvPr>
            <p:cNvSpPr/>
            <p:nvPr/>
          </p:nvSpPr>
          <p:spPr>
            <a:xfrm>
              <a:off x="1147762" y="504464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="" xmlns:a16="http://schemas.microsoft.com/office/drawing/2014/main" id="{D84909B6-CC8C-44C0-BB14-2E9CA5A1BA17}"/>
                </a:ext>
              </a:extLst>
            </p:cNvPr>
            <p:cNvSpPr/>
            <p:nvPr/>
          </p:nvSpPr>
          <p:spPr>
            <a:xfrm>
              <a:off x="1473200" y="504877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="" xmlns:a16="http://schemas.microsoft.com/office/drawing/2014/main" id="{C3CE9FEF-C52A-4BFD-AD92-98D1CD8071F5}"/>
                </a:ext>
              </a:extLst>
            </p:cNvPr>
            <p:cNvSpPr/>
            <p:nvPr/>
          </p:nvSpPr>
          <p:spPr>
            <a:xfrm>
              <a:off x="1800225" y="504877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="" xmlns:a16="http://schemas.microsoft.com/office/drawing/2014/main" id="{BAE0E587-4EEF-426C-8EBA-D7746544BA85}"/>
                </a:ext>
              </a:extLst>
            </p:cNvPr>
            <p:cNvSpPr/>
            <p:nvPr/>
          </p:nvSpPr>
          <p:spPr>
            <a:xfrm>
              <a:off x="2125380" y="504559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="" xmlns:a16="http://schemas.microsoft.com/office/drawing/2014/main" id="{8555746C-C095-417A-B8E2-B0A6A0D9DBF2}"/>
                </a:ext>
              </a:extLst>
            </p:cNvPr>
            <p:cNvSpPr/>
            <p:nvPr/>
          </p:nvSpPr>
          <p:spPr>
            <a:xfrm>
              <a:off x="168275" y="53080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="" xmlns:a16="http://schemas.microsoft.com/office/drawing/2014/main" id="{E784C328-0937-455B-8201-96006B2B5B6D}"/>
                </a:ext>
              </a:extLst>
            </p:cNvPr>
            <p:cNvSpPr/>
            <p:nvPr/>
          </p:nvSpPr>
          <p:spPr>
            <a:xfrm>
              <a:off x="493712" y="53080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="" xmlns:a16="http://schemas.microsoft.com/office/drawing/2014/main" id="{19DDED18-D16F-4D85-BCF2-F74D553B8F48}"/>
                </a:ext>
              </a:extLst>
            </p:cNvPr>
            <p:cNvSpPr/>
            <p:nvPr/>
          </p:nvSpPr>
          <p:spPr>
            <a:xfrm>
              <a:off x="819150" y="53085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0" name="矩形 149">
              <a:extLst>
                <a:ext uri="{FF2B5EF4-FFF2-40B4-BE49-F238E27FC236}">
                  <a16:creationId xmlns="" xmlns:a16="http://schemas.microsoft.com/office/drawing/2014/main" id="{A74B904E-0F2A-4BB6-859D-8B5695F913CB}"/>
                </a:ext>
              </a:extLst>
            </p:cNvPr>
            <p:cNvSpPr/>
            <p:nvPr/>
          </p:nvSpPr>
          <p:spPr>
            <a:xfrm>
              <a:off x="1147762" y="530441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="" xmlns:a16="http://schemas.microsoft.com/office/drawing/2014/main" id="{0D46BD86-6D4C-480D-BB5E-561B4FFA57DB}"/>
                </a:ext>
              </a:extLst>
            </p:cNvPr>
            <p:cNvSpPr/>
            <p:nvPr/>
          </p:nvSpPr>
          <p:spPr>
            <a:xfrm>
              <a:off x="1473200" y="53085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2" name="矩形 151">
              <a:extLst>
                <a:ext uri="{FF2B5EF4-FFF2-40B4-BE49-F238E27FC236}">
                  <a16:creationId xmlns="" xmlns:a16="http://schemas.microsoft.com/office/drawing/2014/main" id="{E2509F5A-0767-426D-9F2C-6FBDF8A1AD8C}"/>
                </a:ext>
              </a:extLst>
            </p:cNvPr>
            <p:cNvSpPr/>
            <p:nvPr/>
          </p:nvSpPr>
          <p:spPr>
            <a:xfrm>
              <a:off x="1800225" y="53085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="" xmlns:a16="http://schemas.microsoft.com/office/drawing/2014/main" id="{435306E5-ACD0-4CFC-A2D0-B8BE9A21DBB2}"/>
                </a:ext>
              </a:extLst>
            </p:cNvPr>
            <p:cNvSpPr/>
            <p:nvPr/>
          </p:nvSpPr>
          <p:spPr>
            <a:xfrm>
              <a:off x="2125380" y="53085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="" xmlns:a16="http://schemas.microsoft.com/office/drawing/2014/main" id="{D4E40BFC-D42A-41DA-B583-A12D3F0A5454}"/>
                </a:ext>
              </a:extLst>
            </p:cNvPr>
            <p:cNvSpPr/>
            <p:nvPr/>
          </p:nvSpPr>
          <p:spPr>
            <a:xfrm>
              <a:off x="168275" y="55636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="" xmlns:a16="http://schemas.microsoft.com/office/drawing/2014/main" id="{CAADA960-A6A6-4890-BF82-8D69E0023A8A}"/>
                </a:ext>
              </a:extLst>
            </p:cNvPr>
            <p:cNvSpPr/>
            <p:nvPr/>
          </p:nvSpPr>
          <p:spPr>
            <a:xfrm>
              <a:off x="493712" y="55636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6" name="矩形 155">
              <a:extLst>
                <a:ext uri="{FF2B5EF4-FFF2-40B4-BE49-F238E27FC236}">
                  <a16:creationId xmlns="" xmlns:a16="http://schemas.microsoft.com/office/drawing/2014/main" id="{35BC1935-DB22-44A8-8B30-29337E7A154B}"/>
                </a:ext>
              </a:extLst>
            </p:cNvPr>
            <p:cNvSpPr/>
            <p:nvPr/>
          </p:nvSpPr>
          <p:spPr>
            <a:xfrm>
              <a:off x="819150" y="556417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7" name="矩形 156">
              <a:extLst>
                <a:ext uri="{FF2B5EF4-FFF2-40B4-BE49-F238E27FC236}">
                  <a16:creationId xmlns="" xmlns:a16="http://schemas.microsoft.com/office/drawing/2014/main" id="{B4E6DF5C-6D33-4BED-B44C-A62A671E4128}"/>
                </a:ext>
              </a:extLst>
            </p:cNvPr>
            <p:cNvSpPr/>
            <p:nvPr/>
          </p:nvSpPr>
          <p:spPr>
            <a:xfrm>
              <a:off x="1147762" y="556480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8" name="矩形 157">
              <a:extLst>
                <a:ext uri="{FF2B5EF4-FFF2-40B4-BE49-F238E27FC236}">
                  <a16:creationId xmlns="" xmlns:a16="http://schemas.microsoft.com/office/drawing/2014/main" id="{7E28698E-BEEE-4897-B6A3-D100EDDF3A7B}"/>
                </a:ext>
              </a:extLst>
            </p:cNvPr>
            <p:cNvSpPr/>
            <p:nvPr/>
          </p:nvSpPr>
          <p:spPr>
            <a:xfrm>
              <a:off x="1473200" y="556417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59" name="矩形 158">
              <a:extLst>
                <a:ext uri="{FF2B5EF4-FFF2-40B4-BE49-F238E27FC236}">
                  <a16:creationId xmlns="" xmlns:a16="http://schemas.microsoft.com/office/drawing/2014/main" id="{50EE2200-1BEF-468A-8E9C-D6BB3CC2C456}"/>
                </a:ext>
              </a:extLst>
            </p:cNvPr>
            <p:cNvSpPr/>
            <p:nvPr/>
          </p:nvSpPr>
          <p:spPr>
            <a:xfrm>
              <a:off x="1800225" y="556417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0" name="矩形 159">
              <a:extLst>
                <a:ext uri="{FF2B5EF4-FFF2-40B4-BE49-F238E27FC236}">
                  <a16:creationId xmlns="" xmlns:a16="http://schemas.microsoft.com/office/drawing/2014/main" id="{1F8DE594-1353-4118-AD99-9327FFACAEC8}"/>
                </a:ext>
              </a:extLst>
            </p:cNvPr>
            <p:cNvSpPr/>
            <p:nvPr/>
          </p:nvSpPr>
          <p:spPr>
            <a:xfrm>
              <a:off x="2125380" y="556417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="" xmlns:a16="http://schemas.microsoft.com/office/drawing/2014/main" id="{BC9E154C-46ED-471E-923A-283927A9FB79}"/>
                </a:ext>
              </a:extLst>
            </p:cNvPr>
            <p:cNvSpPr/>
            <p:nvPr/>
          </p:nvSpPr>
          <p:spPr>
            <a:xfrm>
              <a:off x="168275" y="583061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2" name="矩形 161">
              <a:extLst>
                <a:ext uri="{FF2B5EF4-FFF2-40B4-BE49-F238E27FC236}">
                  <a16:creationId xmlns="" xmlns:a16="http://schemas.microsoft.com/office/drawing/2014/main" id="{86CBED0F-D35A-455E-B45B-91261D0B17F8}"/>
                </a:ext>
              </a:extLst>
            </p:cNvPr>
            <p:cNvSpPr/>
            <p:nvPr/>
          </p:nvSpPr>
          <p:spPr>
            <a:xfrm>
              <a:off x="493712" y="583061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3" name="矩形 162">
              <a:extLst>
                <a:ext uri="{FF2B5EF4-FFF2-40B4-BE49-F238E27FC236}">
                  <a16:creationId xmlns="" xmlns:a16="http://schemas.microsoft.com/office/drawing/2014/main" id="{C1E6C47B-618D-416D-92B3-59C3C2AB4E39}"/>
                </a:ext>
              </a:extLst>
            </p:cNvPr>
            <p:cNvSpPr/>
            <p:nvPr/>
          </p:nvSpPr>
          <p:spPr>
            <a:xfrm>
              <a:off x="819150" y="58310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4" name="矩形 163">
              <a:extLst>
                <a:ext uri="{FF2B5EF4-FFF2-40B4-BE49-F238E27FC236}">
                  <a16:creationId xmlns="" xmlns:a16="http://schemas.microsoft.com/office/drawing/2014/main" id="{F63A3987-637C-4144-BD20-8CE8F3E3D12E}"/>
                </a:ext>
              </a:extLst>
            </p:cNvPr>
            <p:cNvSpPr/>
            <p:nvPr/>
          </p:nvSpPr>
          <p:spPr>
            <a:xfrm>
              <a:off x="1147762" y="582696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5" name="矩形 164">
              <a:extLst>
                <a:ext uri="{FF2B5EF4-FFF2-40B4-BE49-F238E27FC236}">
                  <a16:creationId xmlns="" xmlns:a16="http://schemas.microsoft.com/office/drawing/2014/main" id="{7B182E81-AD85-4EB2-BE33-1992E31A30E5}"/>
                </a:ext>
              </a:extLst>
            </p:cNvPr>
            <p:cNvSpPr/>
            <p:nvPr/>
          </p:nvSpPr>
          <p:spPr>
            <a:xfrm>
              <a:off x="1473200" y="58310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6" name="矩形 165">
              <a:extLst>
                <a:ext uri="{FF2B5EF4-FFF2-40B4-BE49-F238E27FC236}">
                  <a16:creationId xmlns="" xmlns:a16="http://schemas.microsoft.com/office/drawing/2014/main" id="{ED9D6DF0-20C3-4C08-9726-0F108F5EB6EB}"/>
                </a:ext>
              </a:extLst>
            </p:cNvPr>
            <p:cNvSpPr/>
            <p:nvPr/>
          </p:nvSpPr>
          <p:spPr>
            <a:xfrm>
              <a:off x="1800225" y="58310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7" name="矩形 166">
              <a:extLst>
                <a:ext uri="{FF2B5EF4-FFF2-40B4-BE49-F238E27FC236}">
                  <a16:creationId xmlns="" xmlns:a16="http://schemas.microsoft.com/office/drawing/2014/main" id="{A8EF4946-8194-4DBE-9B3A-E2AC1F423307}"/>
                </a:ext>
              </a:extLst>
            </p:cNvPr>
            <p:cNvSpPr/>
            <p:nvPr/>
          </p:nvSpPr>
          <p:spPr>
            <a:xfrm>
              <a:off x="2125380" y="583109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8" name="矩形 167">
              <a:extLst>
                <a:ext uri="{FF2B5EF4-FFF2-40B4-BE49-F238E27FC236}">
                  <a16:creationId xmlns="" xmlns:a16="http://schemas.microsoft.com/office/drawing/2014/main" id="{E9C0FFF3-BEC9-430F-8500-9B3494D7F580}"/>
                </a:ext>
              </a:extLst>
            </p:cNvPr>
            <p:cNvSpPr/>
            <p:nvPr/>
          </p:nvSpPr>
          <p:spPr>
            <a:xfrm>
              <a:off x="168275" y="609311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="" xmlns:a16="http://schemas.microsoft.com/office/drawing/2014/main" id="{6B901C67-4126-4ADA-B28F-695B4343108E}"/>
                </a:ext>
              </a:extLst>
            </p:cNvPr>
            <p:cNvSpPr/>
            <p:nvPr/>
          </p:nvSpPr>
          <p:spPr>
            <a:xfrm>
              <a:off x="493712" y="609311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0" name="矩形 169">
              <a:extLst>
                <a:ext uri="{FF2B5EF4-FFF2-40B4-BE49-F238E27FC236}">
                  <a16:creationId xmlns="" xmlns:a16="http://schemas.microsoft.com/office/drawing/2014/main" id="{837D33A7-E12A-4D75-85CA-2CF67B59D3B1}"/>
                </a:ext>
              </a:extLst>
            </p:cNvPr>
            <p:cNvSpPr/>
            <p:nvPr/>
          </p:nvSpPr>
          <p:spPr>
            <a:xfrm>
              <a:off x="819150" y="60935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1" name="矩形 170">
              <a:extLst>
                <a:ext uri="{FF2B5EF4-FFF2-40B4-BE49-F238E27FC236}">
                  <a16:creationId xmlns="" xmlns:a16="http://schemas.microsoft.com/office/drawing/2014/main" id="{83684568-E908-4B4E-A740-18F6B1481E2D}"/>
                </a:ext>
              </a:extLst>
            </p:cNvPr>
            <p:cNvSpPr/>
            <p:nvPr/>
          </p:nvSpPr>
          <p:spPr>
            <a:xfrm>
              <a:off x="1147762" y="608946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2" name="矩形 171">
              <a:extLst>
                <a:ext uri="{FF2B5EF4-FFF2-40B4-BE49-F238E27FC236}">
                  <a16:creationId xmlns="" xmlns:a16="http://schemas.microsoft.com/office/drawing/2014/main" id="{BCB8D5A6-E4A7-4F58-BDAD-6E4C4EBE0971}"/>
                </a:ext>
              </a:extLst>
            </p:cNvPr>
            <p:cNvSpPr/>
            <p:nvPr/>
          </p:nvSpPr>
          <p:spPr>
            <a:xfrm>
              <a:off x="1473200" y="60935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3" name="矩形 172">
              <a:extLst>
                <a:ext uri="{FF2B5EF4-FFF2-40B4-BE49-F238E27FC236}">
                  <a16:creationId xmlns="" xmlns:a16="http://schemas.microsoft.com/office/drawing/2014/main" id="{74D6618A-E4A6-4573-8912-741D91948D5F}"/>
                </a:ext>
              </a:extLst>
            </p:cNvPr>
            <p:cNvSpPr/>
            <p:nvPr/>
          </p:nvSpPr>
          <p:spPr>
            <a:xfrm>
              <a:off x="1800225" y="60935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4" name="矩形 173">
              <a:extLst>
                <a:ext uri="{FF2B5EF4-FFF2-40B4-BE49-F238E27FC236}">
                  <a16:creationId xmlns="" xmlns:a16="http://schemas.microsoft.com/office/drawing/2014/main" id="{D15F53F6-0A7E-44C2-AD7E-9B22ED3BCC47}"/>
                </a:ext>
              </a:extLst>
            </p:cNvPr>
            <p:cNvSpPr/>
            <p:nvPr/>
          </p:nvSpPr>
          <p:spPr>
            <a:xfrm>
              <a:off x="2125380" y="609359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5" name="矩形 174">
              <a:extLst>
                <a:ext uri="{FF2B5EF4-FFF2-40B4-BE49-F238E27FC236}">
                  <a16:creationId xmlns="" xmlns:a16="http://schemas.microsoft.com/office/drawing/2014/main" id="{EE6AA480-9D60-405B-B049-40F18BD1FD62}"/>
                </a:ext>
              </a:extLst>
            </p:cNvPr>
            <p:cNvSpPr/>
            <p:nvPr/>
          </p:nvSpPr>
          <p:spPr>
            <a:xfrm>
              <a:off x="168275" y="636186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6" name="矩形 175">
              <a:extLst>
                <a:ext uri="{FF2B5EF4-FFF2-40B4-BE49-F238E27FC236}">
                  <a16:creationId xmlns="" xmlns:a16="http://schemas.microsoft.com/office/drawing/2014/main" id="{BB4279F6-C464-45B7-8B4F-3104D59CD9D5}"/>
                </a:ext>
              </a:extLst>
            </p:cNvPr>
            <p:cNvSpPr/>
            <p:nvPr/>
          </p:nvSpPr>
          <p:spPr>
            <a:xfrm>
              <a:off x="493712" y="636186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7" name="矩形 176">
              <a:extLst>
                <a:ext uri="{FF2B5EF4-FFF2-40B4-BE49-F238E27FC236}">
                  <a16:creationId xmlns="" xmlns:a16="http://schemas.microsoft.com/office/drawing/2014/main" id="{CE1195D1-1D70-4DDF-83E9-09F8627BE4BB}"/>
                </a:ext>
              </a:extLst>
            </p:cNvPr>
            <p:cNvSpPr/>
            <p:nvPr/>
          </p:nvSpPr>
          <p:spPr>
            <a:xfrm>
              <a:off x="819150" y="6362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8" name="矩形 177">
              <a:extLst>
                <a:ext uri="{FF2B5EF4-FFF2-40B4-BE49-F238E27FC236}">
                  <a16:creationId xmlns="" xmlns:a16="http://schemas.microsoft.com/office/drawing/2014/main" id="{049559E6-EC9E-4477-B693-7319435CB227}"/>
                </a:ext>
              </a:extLst>
            </p:cNvPr>
            <p:cNvSpPr/>
            <p:nvPr/>
          </p:nvSpPr>
          <p:spPr>
            <a:xfrm>
              <a:off x="1147762" y="635821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79" name="矩形 178">
              <a:extLst>
                <a:ext uri="{FF2B5EF4-FFF2-40B4-BE49-F238E27FC236}">
                  <a16:creationId xmlns="" xmlns:a16="http://schemas.microsoft.com/office/drawing/2014/main" id="{8F0AA1AB-F9EF-4A4F-92CC-BE44249F9D53}"/>
                </a:ext>
              </a:extLst>
            </p:cNvPr>
            <p:cNvSpPr/>
            <p:nvPr/>
          </p:nvSpPr>
          <p:spPr>
            <a:xfrm>
              <a:off x="1473200" y="6362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0" name="矩形 179">
              <a:extLst>
                <a:ext uri="{FF2B5EF4-FFF2-40B4-BE49-F238E27FC236}">
                  <a16:creationId xmlns="" xmlns:a16="http://schemas.microsoft.com/office/drawing/2014/main" id="{6F704A14-0A5A-469C-97E9-9DA3FC11697F}"/>
                </a:ext>
              </a:extLst>
            </p:cNvPr>
            <p:cNvSpPr/>
            <p:nvPr/>
          </p:nvSpPr>
          <p:spPr>
            <a:xfrm>
              <a:off x="1800225" y="6362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="" xmlns:a16="http://schemas.microsoft.com/office/drawing/2014/main" id="{C4057855-B470-4658-AA7F-45F339F38560}"/>
                </a:ext>
              </a:extLst>
            </p:cNvPr>
            <p:cNvSpPr/>
            <p:nvPr/>
          </p:nvSpPr>
          <p:spPr>
            <a:xfrm>
              <a:off x="2125380" y="6362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="" xmlns:a16="http://schemas.microsoft.com/office/drawing/2014/main" id="{D87F82FF-D28E-46F3-8B92-5E2CBB5449AE}"/>
                </a:ext>
              </a:extLst>
            </p:cNvPr>
            <p:cNvSpPr/>
            <p:nvPr/>
          </p:nvSpPr>
          <p:spPr>
            <a:xfrm>
              <a:off x="168275" y="66328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="" xmlns:a16="http://schemas.microsoft.com/office/drawing/2014/main" id="{B17A6BAF-4F41-4190-ACDA-349B208EC50A}"/>
                </a:ext>
              </a:extLst>
            </p:cNvPr>
            <p:cNvSpPr/>
            <p:nvPr/>
          </p:nvSpPr>
          <p:spPr>
            <a:xfrm>
              <a:off x="493712" y="66328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="" xmlns:a16="http://schemas.microsoft.com/office/drawing/2014/main" id="{F7CFD55A-F92A-4D1C-9BB1-5FBBAD8C6174}"/>
                </a:ext>
              </a:extLst>
            </p:cNvPr>
            <p:cNvSpPr/>
            <p:nvPr/>
          </p:nvSpPr>
          <p:spPr>
            <a:xfrm>
              <a:off x="819150" y="66333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5" name="矩形 184">
              <a:extLst>
                <a:ext uri="{FF2B5EF4-FFF2-40B4-BE49-F238E27FC236}">
                  <a16:creationId xmlns="" xmlns:a16="http://schemas.microsoft.com/office/drawing/2014/main" id="{B5CD46E2-3354-4E16-8FC8-4B8B77461985}"/>
                </a:ext>
              </a:extLst>
            </p:cNvPr>
            <p:cNvSpPr/>
            <p:nvPr/>
          </p:nvSpPr>
          <p:spPr>
            <a:xfrm>
              <a:off x="1147762" y="662921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6" name="矩形 185">
              <a:extLst>
                <a:ext uri="{FF2B5EF4-FFF2-40B4-BE49-F238E27FC236}">
                  <a16:creationId xmlns="" xmlns:a16="http://schemas.microsoft.com/office/drawing/2014/main" id="{5F1C3C3B-90A0-437C-9E03-2AC6E87BD256}"/>
                </a:ext>
              </a:extLst>
            </p:cNvPr>
            <p:cNvSpPr/>
            <p:nvPr/>
          </p:nvSpPr>
          <p:spPr>
            <a:xfrm>
              <a:off x="1473200" y="66333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="" xmlns:a16="http://schemas.microsoft.com/office/drawing/2014/main" id="{0C1EFCEB-ACDB-4579-812A-3F01171265F0}"/>
                </a:ext>
              </a:extLst>
            </p:cNvPr>
            <p:cNvSpPr/>
            <p:nvPr/>
          </p:nvSpPr>
          <p:spPr>
            <a:xfrm>
              <a:off x="1800225" y="66333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="" xmlns:a16="http://schemas.microsoft.com/office/drawing/2014/main" id="{7031E59A-9D36-4FF0-AE4B-5C70B85BE9D6}"/>
                </a:ext>
              </a:extLst>
            </p:cNvPr>
            <p:cNvSpPr/>
            <p:nvPr/>
          </p:nvSpPr>
          <p:spPr>
            <a:xfrm>
              <a:off x="2125380" y="6633349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DFE57A6-DA90-42CE-8B99-C3089D9ACAF8}"/>
              </a:ext>
            </a:extLst>
          </p:cNvPr>
          <p:cNvGrpSpPr/>
          <p:nvPr/>
        </p:nvGrpSpPr>
        <p:grpSpPr>
          <a:xfrm>
            <a:off x="3433557" y="961254"/>
            <a:ext cx="3954571" cy="705053"/>
            <a:chOff x="3662793" y="827991"/>
            <a:chExt cx="3954571" cy="705053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78DDD09F-D521-4F8D-A1DF-B6C743BD2B49}"/>
                </a:ext>
              </a:extLst>
            </p:cNvPr>
            <p:cNvGrpSpPr/>
            <p:nvPr/>
          </p:nvGrpSpPr>
          <p:grpSpPr>
            <a:xfrm>
              <a:off x="3662793" y="827991"/>
              <a:ext cx="705053" cy="705053"/>
              <a:chOff x="3931124" y="803123"/>
              <a:chExt cx="772145" cy="772145"/>
            </a:xfrm>
          </p:grpSpPr>
          <p:sp>
            <p:nvSpPr>
              <p:cNvPr id="69" name="圆: 空心 68">
                <a:extLst>
                  <a:ext uri="{FF2B5EF4-FFF2-40B4-BE49-F238E27FC236}">
                    <a16:creationId xmlns="" xmlns:a16="http://schemas.microsoft.com/office/drawing/2014/main" id="{3B8488B8-3882-4DBE-8638-C073F5B1BD68}"/>
                  </a:ext>
                </a:extLst>
              </p:cNvPr>
              <p:cNvSpPr/>
              <p:nvPr/>
            </p:nvSpPr>
            <p:spPr>
              <a:xfrm>
                <a:off x="3931124" y="803123"/>
                <a:ext cx="772145" cy="772145"/>
              </a:xfrm>
              <a:prstGeom prst="donut">
                <a:avLst>
                  <a:gd name="adj" fmla="val 19691"/>
                </a:avLst>
              </a:prstGeom>
              <a:solidFill>
                <a:srgbClr val="FAC1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solidFill>
                    <a:schemeClr val="tx1"/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2190CFAB-D40F-45A6-82E6-AE458B337ADB}"/>
                  </a:ext>
                </a:extLst>
              </p:cNvPr>
              <p:cNvSpPr/>
              <p:nvPr/>
            </p:nvSpPr>
            <p:spPr>
              <a:xfrm>
                <a:off x="4103540" y="896807"/>
                <a:ext cx="518236" cy="573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"/>
                    <a:ea typeface="思源黑体" panose="020B0500000000000000" pitchFamily="34" charset="-122"/>
                    <a:sym typeface=""/>
                  </a:rPr>
                  <a:t>1</a:t>
                </a:r>
                <a:endParaRPr lang="zh-CN" altLang="en-US" sz="2800" b="1" dirty="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sp>
          <p:nvSpPr>
            <p:cNvPr id="200" name="文本框 199">
              <a:extLst>
                <a:ext uri="{FF2B5EF4-FFF2-40B4-BE49-F238E27FC236}">
                  <a16:creationId xmlns="" xmlns:a16="http://schemas.microsoft.com/office/drawing/2014/main" id="{8962CD26-AEF4-4597-9570-E3666C57441C}"/>
                </a:ext>
              </a:extLst>
            </p:cNvPr>
            <p:cNvSpPr txBox="1"/>
            <p:nvPr/>
          </p:nvSpPr>
          <p:spPr>
            <a:xfrm>
              <a:off x="4481501" y="903580"/>
              <a:ext cx="313586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问题简述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3F23EBB5-272F-4F02-AD0C-5A0333D5A3D9}"/>
              </a:ext>
            </a:extLst>
          </p:cNvPr>
          <p:cNvGrpSpPr/>
          <p:nvPr/>
        </p:nvGrpSpPr>
        <p:grpSpPr>
          <a:xfrm>
            <a:off x="3433557" y="1817489"/>
            <a:ext cx="3986274" cy="705053"/>
            <a:chOff x="3662793" y="1743838"/>
            <a:chExt cx="3986274" cy="705053"/>
          </a:xfrm>
        </p:grpSpPr>
        <p:grpSp>
          <p:nvGrpSpPr>
            <p:cNvPr id="189" name="组合 188">
              <a:extLst>
                <a:ext uri="{FF2B5EF4-FFF2-40B4-BE49-F238E27FC236}">
                  <a16:creationId xmlns="" xmlns:a16="http://schemas.microsoft.com/office/drawing/2014/main" id="{701D3B2E-9200-45A7-B597-8D5B2B7F82F4}"/>
                </a:ext>
              </a:extLst>
            </p:cNvPr>
            <p:cNvGrpSpPr/>
            <p:nvPr/>
          </p:nvGrpSpPr>
          <p:grpSpPr>
            <a:xfrm>
              <a:off x="3662793" y="1743838"/>
              <a:ext cx="705053" cy="705053"/>
              <a:chOff x="3931124" y="803123"/>
              <a:chExt cx="772145" cy="772145"/>
            </a:xfrm>
          </p:grpSpPr>
          <p:sp>
            <p:nvSpPr>
              <p:cNvPr id="190" name="圆: 空心 189">
                <a:extLst>
                  <a:ext uri="{FF2B5EF4-FFF2-40B4-BE49-F238E27FC236}">
                    <a16:creationId xmlns="" xmlns:a16="http://schemas.microsoft.com/office/drawing/2014/main" id="{C4A8E033-9264-4C0E-B870-670C9ABC7E58}"/>
                  </a:ext>
                </a:extLst>
              </p:cNvPr>
              <p:cNvSpPr/>
              <p:nvPr/>
            </p:nvSpPr>
            <p:spPr>
              <a:xfrm>
                <a:off x="3931124" y="803123"/>
                <a:ext cx="772145" cy="772145"/>
              </a:xfrm>
              <a:prstGeom prst="donut">
                <a:avLst>
                  <a:gd name="adj" fmla="val 19691"/>
                </a:avLst>
              </a:prstGeom>
              <a:solidFill>
                <a:srgbClr val="00C5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solidFill>
                    <a:schemeClr val="tx1"/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="" xmlns:a16="http://schemas.microsoft.com/office/drawing/2014/main" id="{AF8CE67B-6481-4D17-A43A-22B9D76B6811}"/>
                  </a:ext>
                </a:extLst>
              </p:cNvPr>
              <p:cNvSpPr/>
              <p:nvPr/>
            </p:nvSpPr>
            <p:spPr>
              <a:xfrm>
                <a:off x="4103540" y="896807"/>
                <a:ext cx="518236" cy="573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"/>
                    <a:ea typeface="思源黑体" panose="020B0500000000000000" pitchFamily="34" charset="-122"/>
                    <a:sym typeface=""/>
                  </a:rPr>
                  <a:t>2</a:t>
                </a:r>
                <a:endParaRPr lang="zh-CN" altLang="en-US" sz="2800" b="1" dirty="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sp>
          <p:nvSpPr>
            <p:cNvPr id="205" name="文本框 204">
              <a:extLst>
                <a:ext uri="{FF2B5EF4-FFF2-40B4-BE49-F238E27FC236}">
                  <a16:creationId xmlns="" xmlns:a16="http://schemas.microsoft.com/office/drawing/2014/main" id="{E6F9167E-E43D-41F9-8942-B0741A208493}"/>
                </a:ext>
              </a:extLst>
            </p:cNvPr>
            <p:cNvSpPr txBox="1"/>
            <p:nvPr/>
          </p:nvSpPr>
          <p:spPr>
            <a:xfrm>
              <a:off x="4513204" y="1850027"/>
              <a:ext cx="313586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指导思想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9E2170D-398B-4FC7-B688-B73DD3FAD557}"/>
              </a:ext>
            </a:extLst>
          </p:cNvPr>
          <p:cNvGrpSpPr/>
          <p:nvPr/>
        </p:nvGrpSpPr>
        <p:grpSpPr>
          <a:xfrm>
            <a:off x="3433557" y="2621804"/>
            <a:ext cx="3986274" cy="705053"/>
            <a:chOff x="3662793" y="2596618"/>
            <a:chExt cx="3986274" cy="705053"/>
          </a:xfrm>
        </p:grpSpPr>
        <p:grpSp>
          <p:nvGrpSpPr>
            <p:cNvPr id="192" name="组合 191">
              <a:extLst>
                <a:ext uri="{FF2B5EF4-FFF2-40B4-BE49-F238E27FC236}">
                  <a16:creationId xmlns="" xmlns:a16="http://schemas.microsoft.com/office/drawing/2014/main" id="{D49D8CAF-E5C2-4E3D-B3B9-2DE49A40C170}"/>
                </a:ext>
              </a:extLst>
            </p:cNvPr>
            <p:cNvGrpSpPr/>
            <p:nvPr/>
          </p:nvGrpSpPr>
          <p:grpSpPr>
            <a:xfrm>
              <a:off x="3662793" y="2596618"/>
              <a:ext cx="705053" cy="705053"/>
              <a:chOff x="3931124" y="803123"/>
              <a:chExt cx="772145" cy="772145"/>
            </a:xfrm>
          </p:grpSpPr>
          <p:sp>
            <p:nvSpPr>
              <p:cNvPr id="193" name="圆: 空心 192">
                <a:extLst>
                  <a:ext uri="{FF2B5EF4-FFF2-40B4-BE49-F238E27FC236}">
                    <a16:creationId xmlns="" xmlns:a16="http://schemas.microsoft.com/office/drawing/2014/main" id="{D965CF0B-8E11-401D-AD25-F69DB1495850}"/>
                  </a:ext>
                </a:extLst>
              </p:cNvPr>
              <p:cNvSpPr/>
              <p:nvPr/>
            </p:nvSpPr>
            <p:spPr>
              <a:xfrm>
                <a:off x="3931124" y="803123"/>
                <a:ext cx="772145" cy="772145"/>
              </a:xfrm>
              <a:prstGeom prst="donut">
                <a:avLst>
                  <a:gd name="adj" fmla="val 19691"/>
                </a:avLst>
              </a:prstGeom>
              <a:solidFill>
                <a:srgbClr val="FF7B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solidFill>
                    <a:schemeClr val="tx1"/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="" xmlns:a16="http://schemas.microsoft.com/office/drawing/2014/main" id="{DD1D9062-40B2-45BC-8D8C-1A502FB670AD}"/>
                  </a:ext>
                </a:extLst>
              </p:cNvPr>
              <p:cNvSpPr/>
              <p:nvPr/>
            </p:nvSpPr>
            <p:spPr>
              <a:xfrm>
                <a:off x="4103540" y="896807"/>
                <a:ext cx="518236" cy="573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"/>
                    <a:ea typeface="思源黑体" panose="020B0500000000000000" pitchFamily="34" charset="-122"/>
                    <a:sym typeface=""/>
                  </a:rPr>
                  <a:t>3</a:t>
                </a:r>
                <a:endParaRPr lang="zh-CN" altLang="en-US" sz="2800" b="1" dirty="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sp>
          <p:nvSpPr>
            <p:cNvPr id="210" name="文本框 209">
              <a:extLst>
                <a:ext uri="{FF2B5EF4-FFF2-40B4-BE49-F238E27FC236}">
                  <a16:creationId xmlns="" xmlns:a16="http://schemas.microsoft.com/office/drawing/2014/main" id="{CB343631-0AAD-4152-A127-F3971E96B301}"/>
                </a:ext>
              </a:extLst>
            </p:cNvPr>
            <p:cNvSpPr txBox="1"/>
            <p:nvPr/>
          </p:nvSpPr>
          <p:spPr>
            <a:xfrm>
              <a:off x="4513204" y="2690580"/>
              <a:ext cx="313586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工</a:t>
              </a: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作目标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C2864E4-0B5B-4799-A412-75FF74A8F927}"/>
              </a:ext>
            </a:extLst>
          </p:cNvPr>
          <p:cNvGrpSpPr/>
          <p:nvPr/>
        </p:nvGrpSpPr>
        <p:grpSpPr>
          <a:xfrm>
            <a:off x="3433557" y="3465072"/>
            <a:ext cx="3914266" cy="705053"/>
            <a:chOff x="3662793" y="3521793"/>
            <a:chExt cx="3914266" cy="705053"/>
          </a:xfrm>
        </p:grpSpPr>
        <p:grpSp>
          <p:nvGrpSpPr>
            <p:cNvPr id="195" name="组合 194">
              <a:extLst>
                <a:ext uri="{FF2B5EF4-FFF2-40B4-BE49-F238E27FC236}">
                  <a16:creationId xmlns="" xmlns:a16="http://schemas.microsoft.com/office/drawing/2014/main" id="{716CD44B-A2D1-46B8-9E6E-2A8AEBCC981C}"/>
                </a:ext>
              </a:extLst>
            </p:cNvPr>
            <p:cNvGrpSpPr/>
            <p:nvPr/>
          </p:nvGrpSpPr>
          <p:grpSpPr>
            <a:xfrm>
              <a:off x="3662793" y="3521793"/>
              <a:ext cx="705053" cy="705053"/>
              <a:chOff x="3931124" y="803123"/>
              <a:chExt cx="772145" cy="772145"/>
            </a:xfrm>
          </p:grpSpPr>
          <p:sp>
            <p:nvSpPr>
              <p:cNvPr id="196" name="圆: 空心 195">
                <a:extLst>
                  <a:ext uri="{FF2B5EF4-FFF2-40B4-BE49-F238E27FC236}">
                    <a16:creationId xmlns="" xmlns:a16="http://schemas.microsoft.com/office/drawing/2014/main" id="{279CA3A6-ADDD-40EA-8249-B29632ADE59A}"/>
                  </a:ext>
                </a:extLst>
              </p:cNvPr>
              <p:cNvSpPr/>
              <p:nvPr/>
            </p:nvSpPr>
            <p:spPr>
              <a:xfrm>
                <a:off x="3931124" y="803123"/>
                <a:ext cx="772145" cy="772145"/>
              </a:xfrm>
              <a:prstGeom prst="donut">
                <a:avLst>
                  <a:gd name="adj" fmla="val 19691"/>
                </a:avLst>
              </a:prstGeom>
              <a:solidFill>
                <a:srgbClr val="D637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solidFill>
                    <a:schemeClr val="tx1"/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="" xmlns:a16="http://schemas.microsoft.com/office/drawing/2014/main" id="{B2469819-DC47-4A26-AD64-F75CAAADE612}"/>
                  </a:ext>
                </a:extLst>
              </p:cNvPr>
              <p:cNvSpPr/>
              <p:nvPr/>
            </p:nvSpPr>
            <p:spPr>
              <a:xfrm>
                <a:off x="4103540" y="896807"/>
                <a:ext cx="518236" cy="573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spc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"/>
                    <a:ea typeface="思源黑体" panose="020B0500000000000000" pitchFamily="34" charset="-122"/>
                    <a:sym typeface=""/>
                  </a:rPr>
                  <a:t>4</a:t>
                </a:r>
                <a:endParaRPr lang="zh-CN" altLang="en-US" sz="2800" b="1" dirty="0"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sp>
          <p:nvSpPr>
            <p:cNvPr id="215" name="文本框 214">
              <a:extLst>
                <a:ext uri="{FF2B5EF4-FFF2-40B4-BE49-F238E27FC236}">
                  <a16:creationId xmlns="" xmlns:a16="http://schemas.microsoft.com/office/drawing/2014/main" id="{76FA7D30-E2B0-466F-8494-5A962A4F6CA6}"/>
                </a:ext>
              </a:extLst>
            </p:cNvPr>
            <p:cNvSpPr txBox="1"/>
            <p:nvPr/>
          </p:nvSpPr>
          <p:spPr>
            <a:xfrm>
              <a:off x="4441196" y="3636583"/>
              <a:ext cx="313586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工作举措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218" name="TextBox 4">
            <a:extLst>
              <a:ext uri="{FF2B5EF4-FFF2-40B4-BE49-F238E27FC236}">
                <a16:creationId xmlns="" xmlns:a16="http://schemas.microsoft.com/office/drawing/2014/main" id="{55A6BBF9-6F54-433D-B257-CE9ED7D5DB7E}"/>
              </a:ext>
            </a:extLst>
          </p:cNvPr>
          <p:cNvSpPr txBox="1"/>
          <p:nvPr/>
        </p:nvSpPr>
        <p:spPr>
          <a:xfrm>
            <a:off x="1526636" y="1632023"/>
            <a:ext cx="800219" cy="1554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rPr>
              <a:t>目 录</a:t>
            </a:r>
          </a:p>
        </p:txBody>
      </p:sp>
      <p:sp>
        <p:nvSpPr>
          <p:cNvPr id="219" name="TextBox 53">
            <a:extLst>
              <a:ext uri="{FF2B5EF4-FFF2-40B4-BE49-F238E27FC236}">
                <a16:creationId xmlns="" xmlns:a16="http://schemas.microsoft.com/office/drawing/2014/main" id="{8ABEF542-318F-4539-A04F-900DB11EF3FC}"/>
              </a:ext>
            </a:extLst>
          </p:cNvPr>
          <p:cNvSpPr txBox="1"/>
          <p:nvPr/>
        </p:nvSpPr>
        <p:spPr>
          <a:xfrm>
            <a:off x="994815" y="1059582"/>
            <a:ext cx="677108" cy="25922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rPr>
              <a:t>CONTENTS</a:t>
            </a:r>
            <a:endParaRPr lang="zh-CN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572567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5" grpId="0" animBg="1"/>
      <p:bldP spid="66" grpId="0" animBg="1"/>
      <p:bldP spid="218" grpId="0"/>
      <p:bldP spid="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空心弧 17">
            <a:extLst>
              <a:ext uri="{FF2B5EF4-FFF2-40B4-BE49-F238E27FC236}">
                <a16:creationId xmlns="" xmlns:a16="http://schemas.microsoft.com/office/drawing/2014/main" id="{B658A81A-84A8-430C-8069-12585700861C}"/>
              </a:ext>
            </a:extLst>
          </p:cNvPr>
          <p:cNvSpPr/>
          <p:nvPr/>
        </p:nvSpPr>
        <p:spPr>
          <a:xfrm>
            <a:off x="2289443" y="4493266"/>
            <a:ext cx="1300467" cy="1300467"/>
          </a:xfrm>
          <a:prstGeom prst="blockArc">
            <a:avLst>
              <a:gd name="adj1" fmla="val 10717535"/>
              <a:gd name="adj2" fmla="val 372580"/>
              <a:gd name="adj3" fmla="val 23422"/>
            </a:avLst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F35A7D71-32F0-447D-ACE5-EB8E80B7EB11}"/>
              </a:ext>
            </a:extLst>
          </p:cNvPr>
          <p:cNvSpPr/>
          <p:nvPr/>
        </p:nvSpPr>
        <p:spPr>
          <a:xfrm>
            <a:off x="4643701" y="4631108"/>
            <a:ext cx="275074" cy="275074"/>
          </a:xfrm>
          <a:prstGeom prst="ellipse">
            <a:avLst/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9B024EEC-5294-4D97-B6D6-FD97CF41316C}"/>
              </a:ext>
            </a:extLst>
          </p:cNvPr>
          <p:cNvSpPr/>
          <p:nvPr/>
        </p:nvSpPr>
        <p:spPr>
          <a:xfrm>
            <a:off x="4550979" y="1437769"/>
            <a:ext cx="232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300" dirty="0">
                <a:solidFill>
                  <a:srgbClr val="00C5B8"/>
                </a:solidFill>
                <a:latin typeface=""/>
                <a:ea typeface="思源黑体" panose="020B0500000000000000" pitchFamily="34" charset="-122"/>
                <a:sym typeface=""/>
              </a:rPr>
              <a:t>PART ONE</a:t>
            </a:r>
            <a:endParaRPr lang="zh-CN" altLang="en-US" sz="2800" b="1" dirty="0">
              <a:solidFill>
                <a:srgbClr val="00C5B8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AC32310B-BB04-4F28-B9DC-DE6CF71FA0BE}"/>
              </a:ext>
            </a:extLst>
          </p:cNvPr>
          <p:cNvSpPr/>
          <p:nvPr/>
        </p:nvSpPr>
        <p:spPr>
          <a:xfrm>
            <a:off x="8028384" y="218734"/>
            <a:ext cx="283532" cy="283532"/>
          </a:xfrm>
          <a:prstGeom prst="ellipse">
            <a:avLst/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="" xmlns:a16="http://schemas.microsoft.com/office/drawing/2014/main" id="{3FC97315-F529-4444-A7F2-2A01D2516FA7}"/>
              </a:ext>
            </a:extLst>
          </p:cNvPr>
          <p:cNvGrpSpPr/>
          <p:nvPr/>
        </p:nvGrpSpPr>
        <p:grpSpPr>
          <a:xfrm>
            <a:off x="594216" y="4708085"/>
            <a:ext cx="1173464" cy="159826"/>
            <a:chOff x="546100" y="6145309"/>
            <a:chExt cx="2331129" cy="317499"/>
          </a:xfrm>
          <a:solidFill>
            <a:schemeClr val="bg1">
              <a:lumMod val="65000"/>
            </a:schemeClr>
          </a:solidFill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BFFC262D-C92B-4A38-878C-6124CEA6FEE8}"/>
                </a:ext>
              </a:extLst>
            </p:cNvPr>
            <p:cNvSpPr/>
            <p:nvPr/>
          </p:nvSpPr>
          <p:spPr>
            <a:xfrm>
              <a:off x="546100" y="6145309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6E05F967-33E0-4ACB-8846-9FB7BEF4150E}"/>
                </a:ext>
              </a:extLst>
            </p:cNvPr>
            <p:cNvSpPr/>
            <p:nvPr/>
          </p:nvSpPr>
          <p:spPr>
            <a:xfrm>
              <a:off x="1053306" y="6146004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54C2A702-744B-46E5-BA01-6BFFDDC2F896}"/>
                </a:ext>
              </a:extLst>
            </p:cNvPr>
            <p:cNvSpPr/>
            <p:nvPr/>
          </p:nvSpPr>
          <p:spPr>
            <a:xfrm>
              <a:off x="1560512" y="6145309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81C607BB-1C25-4507-AFAB-28E4F6FC6110}"/>
                </a:ext>
              </a:extLst>
            </p:cNvPr>
            <p:cNvSpPr/>
            <p:nvPr/>
          </p:nvSpPr>
          <p:spPr>
            <a:xfrm>
              <a:off x="2067718" y="6146004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DD6DB702-925E-4032-BE66-E6A7C6854763}"/>
                </a:ext>
              </a:extLst>
            </p:cNvPr>
            <p:cNvSpPr/>
            <p:nvPr/>
          </p:nvSpPr>
          <p:spPr>
            <a:xfrm>
              <a:off x="2574607" y="6160186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76" name="空心弧 75">
            <a:extLst>
              <a:ext uri="{FF2B5EF4-FFF2-40B4-BE49-F238E27FC236}">
                <a16:creationId xmlns="" xmlns:a16="http://schemas.microsoft.com/office/drawing/2014/main" id="{B97DE388-B30E-48ED-94E6-C7716C4DD4ED}"/>
              </a:ext>
            </a:extLst>
          </p:cNvPr>
          <p:cNvSpPr/>
          <p:nvPr/>
        </p:nvSpPr>
        <p:spPr>
          <a:xfrm rot="16200000">
            <a:off x="8799371" y="545355"/>
            <a:ext cx="1015652" cy="1015652"/>
          </a:xfrm>
          <a:prstGeom prst="blockArc">
            <a:avLst>
              <a:gd name="adj1" fmla="val 11455381"/>
              <a:gd name="adj2" fmla="val 20947600"/>
              <a:gd name="adj3" fmla="val 25834"/>
            </a:avLst>
          </a:prstGeom>
          <a:solidFill>
            <a:srgbClr val="FAC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77" name="空心弧 76">
            <a:extLst>
              <a:ext uri="{FF2B5EF4-FFF2-40B4-BE49-F238E27FC236}">
                <a16:creationId xmlns="" xmlns:a16="http://schemas.microsoft.com/office/drawing/2014/main" id="{16E3F3F9-D588-4CF9-82A1-8FBD1EB99FDA}"/>
              </a:ext>
            </a:extLst>
          </p:cNvPr>
          <p:cNvSpPr/>
          <p:nvPr/>
        </p:nvSpPr>
        <p:spPr>
          <a:xfrm rot="18270684">
            <a:off x="8215088" y="3482774"/>
            <a:ext cx="2465599" cy="2465599"/>
          </a:xfrm>
          <a:prstGeom prst="blockArc">
            <a:avLst>
              <a:gd name="adj1" fmla="val 12082720"/>
              <a:gd name="adj2" fmla="val 19775086"/>
              <a:gd name="adj3" fmla="val 23552"/>
            </a:avLst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D7B61B1E-0FCE-45A8-AC28-732F901E40DD}"/>
              </a:ext>
            </a:extLst>
          </p:cNvPr>
          <p:cNvSpPr txBox="1"/>
          <p:nvPr/>
        </p:nvSpPr>
        <p:spPr>
          <a:xfrm>
            <a:off x="4363756" y="2000378"/>
            <a:ext cx="3642800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rPr>
              <a:t>问题简述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385B2548-D7EA-46B0-B377-6AC2DA45058D}"/>
              </a:ext>
            </a:extLst>
          </p:cNvPr>
          <p:cNvGrpSpPr/>
          <p:nvPr/>
        </p:nvGrpSpPr>
        <p:grpSpPr>
          <a:xfrm>
            <a:off x="-997903" y="-1224175"/>
            <a:ext cx="4952115" cy="4952115"/>
            <a:chOff x="-997903" y="-1224175"/>
            <a:chExt cx="4952115" cy="4952115"/>
          </a:xfrm>
        </p:grpSpPr>
        <p:sp>
          <p:nvSpPr>
            <p:cNvPr id="17" name="圆: 空心 16">
              <a:extLst>
                <a:ext uri="{FF2B5EF4-FFF2-40B4-BE49-F238E27FC236}">
                  <a16:creationId xmlns="" xmlns:a16="http://schemas.microsoft.com/office/drawing/2014/main" id="{1A39F7B1-ABB9-41DF-8AF4-F0151D0FEDC5}"/>
                </a:ext>
              </a:extLst>
            </p:cNvPr>
            <p:cNvSpPr/>
            <p:nvPr/>
          </p:nvSpPr>
          <p:spPr>
            <a:xfrm>
              <a:off x="-997903" y="-1224175"/>
              <a:ext cx="4952115" cy="4952115"/>
            </a:xfrm>
            <a:prstGeom prst="donut">
              <a:avLst>
                <a:gd name="adj" fmla="val 25366"/>
              </a:avLst>
            </a:prstGeom>
            <a:solidFill>
              <a:srgbClr val="FAC1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5A99C67F-8138-4323-A070-CED81023E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616" y="331206"/>
              <a:ext cx="1929076" cy="1872439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6" name="组合 88">
            <a:extLst>
              <a:ext uri="{FF2B5EF4-FFF2-40B4-BE49-F238E27FC236}">
                <a16:creationId xmlns="" xmlns:a16="http://schemas.microsoft.com/office/drawing/2014/main" id="{D266255D-2DDF-46B5-A2F8-2908E5C4B8CC}"/>
              </a:ext>
            </a:extLst>
          </p:cNvPr>
          <p:cNvGrpSpPr/>
          <p:nvPr/>
        </p:nvGrpSpPr>
        <p:grpSpPr>
          <a:xfrm>
            <a:off x="5210354" y="-278713"/>
            <a:ext cx="1850816" cy="892077"/>
            <a:chOff x="4251325" y="175570"/>
            <a:chExt cx="2373913" cy="1144205"/>
          </a:xfrm>
        </p:grpSpPr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4131E46F-4711-4C09-B3A7-49E6ECDEB3F1}"/>
                </a:ext>
              </a:extLst>
            </p:cNvPr>
            <p:cNvSpPr/>
            <p:nvPr/>
          </p:nvSpPr>
          <p:spPr>
            <a:xfrm>
              <a:off x="4251325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="" xmlns:a16="http://schemas.microsoft.com/office/drawing/2014/main" id="{363D9B67-5483-4D81-AFBC-E900DCA63DC4}"/>
                </a:ext>
              </a:extLst>
            </p:cNvPr>
            <p:cNvSpPr/>
            <p:nvPr/>
          </p:nvSpPr>
          <p:spPr>
            <a:xfrm>
              <a:off x="4576762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="" xmlns:a16="http://schemas.microsoft.com/office/drawing/2014/main" id="{AB77B021-BBF1-4FCD-8341-CBB08F138AD7}"/>
                </a:ext>
              </a:extLst>
            </p:cNvPr>
            <p:cNvSpPr/>
            <p:nvPr/>
          </p:nvSpPr>
          <p:spPr>
            <a:xfrm>
              <a:off x="490220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6="http://schemas.microsoft.com/office/drawing/2014/main" id="{0AA0CAE1-773C-4660-9424-7BD945A64B1C}"/>
                </a:ext>
              </a:extLst>
            </p:cNvPr>
            <p:cNvSpPr/>
            <p:nvPr/>
          </p:nvSpPr>
          <p:spPr>
            <a:xfrm>
              <a:off x="5230812" y="1755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="" xmlns:a16="http://schemas.microsoft.com/office/drawing/2014/main" id="{38DC06F0-407F-44A2-A17F-070436AED8DB}"/>
                </a:ext>
              </a:extLst>
            </p:cNvPr>
            <p:cNvSpPr/>
            <p:nvPr/>
          </p:nvSpPr>
          <p:spPr>
            <a:xfrm>
              <a:off x="555625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="" xmlns:a16="http://schemas.microsoft.com/office/drawing/2014/main" id="{907A1D30-352B-425B-A5CB-5D2709634E87}"/>
                </a:ext>
              </a:extLst>
            </p:cNvPr>
            <p:cNvSpPr/>
            <p:nvPr/>
          </p:nvSpPr>
          <p:spPr>
            <a:xfrm>
              <a:off x="5883275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="" xmlns:a16="http://schemas.microsoft.com/office/drawing/2014/main" id="{271A0586-3609-4479-B28E-286547BCDAFB}"/>
                </a:ext>
              </a:extLst>
            </p:cNvPr>
            <p:cNvSpPr/>
            <p:nvPr/>
          </p:nvSpPr>
          <p:spPr>
            <a:xfrm>
              <a:off x="6208430" y="17652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DF53A52F-313E-4A68-8CB2-5B2244D1BB9A}"/>
                </a:ext>
              </a:extLst>
            </p:cNvPr>
            <p:cNvSpPr/>
            <p:nvPr/>
          </p:nvSpPr>
          <p:spPr>
            <a:xfrm>
              <a:off x="6529988" y="1787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="" xmlns:a16="http://schemas.microsoft.com/office/drawing/2014/main" id="{1C68DAFE-D70A-486A-B5D4-71182E04DEA1}"/>
                </a:ext>
              </a:extLst>
            </p:cNvPr>
            <p:cNvSpPr/>
            <p:nvPr/>
          </p:nvSpPr>
          <p:spPr>
            <a:xfrm>
              <a:off x="4251325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="" xmlns:a16="http://schemas.microsoft.com/office/drawing/2014/main" id="{0FD41650-2E3C-4EA4-93BB-791E9B1C964E}"/>
                </a:ext>
              </a:extLst>
            </p:cNvPr>
            <p:cNvSpPr/>
            <p:nvPr/>
          </p:nvSpPr>
          <p:spPr>
            <a:xfrm>
              <a:off x="4576762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="" xmlns:a16="http://schemas.microsoft.com/office/drawing/2014/main" id="{00C9B77B-5BDB-4996-B07E-0E306DCA9399}"/>
                </a:ext>
              </a:extLst>
            </p:cNvPr>
            <p:cNvSpPr/>
            <p:nvPr/>
          </p:nvSpPr>
          <p:spPr>
            <a:xfrm>
              <a:off x="490220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="" xmlns:a16="http://schemas.microsoft.com/office/drawing/2014/main" id="{61E5D1C1-64F9-4E34-A38F-A840ED3F2599}"/>
                </a:ext>
              </a:extLst>
            </p:cNvPr>
            <p:cNvSpPr/>
            <p:nvPr/>
          </p:nvSpPr>
          <p:spPr>
            <a:xfrm>
              <a:off x="5230812" y="435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="" xmlns:a16="http://schemas.microsoft.com/office/drawing/2014/main" id="{9387C2A0-DE15-4ACD-A3FD-CD46DACFD5F7}"/>
                </a:ext>
              </a:extLst>
            </p:cNvPr>
            <p:cNvSpPr/>
            <p:nvPr/>
          </p:nvSpPr>
          <p:spPr>
            <a:xfrm>
              <a:off x="555625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="" xmlns:a16="http://schemas.microsoft.com/office/drawing/2014/main" id="{0450D404-6577-4BF2-B91C-CE5815D92559}"/>
                </a:ext>
              </a:extLst>
            </p:cNvPr>
            <p:cNvSpPr/>
            <p:nvPr/>
          </p:nvSpPr>
          <p:spPr>
            <a:xfrm>
              <a:off x="5883275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="" xmlns:a16="http://schemas.microsoft.com/office/drawing/2014/main" id="{5A1699C0-50F8-458D-83F7-7876C1ECF2FD}"/>
                </a:ext>
              </a:extLst>
            </p:cNvPr>
            <p:cNvSpPr/>
            <p:nvPr/>
          </p:nvSpPr>
          <p:spPr>
            <a:xfrm>
              <a:off x="620843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B3ECC309-D318-4BDF-A1EC-E5BD2B2C4FBF}"/>
                </a:ext>
              </a:extLst>
            </p:cNvPr>
            <p:cNvSpPr/>
            <p:nvPr/>
          </p:nvSpPr>
          <p:spPr>
            <a:xfrm>
              <a:off x="6529988" y="43852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="" xmlns:a16="http://schemas.microsoft.com/office/drawing/2014/main" id="{6C9ED124-C6CC-4704-8BE1-0E8E6D558C5E}"/>
                </a:ext>
              </a:extLst>
            </p:cNvPr>
            <p:cNvSpPr/>
            <p:nvPr/>
          </p:nvSpPr>
          <p:spPr>
            <a:xfrm>
              <a:off x="4251325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="" xmlns:a16="http://schemas.microsoft.com/office/drawing/2014/main" id="{D52F9958-3C4B-48F9-8686-5DEB195F8430}"/>
                </a:ext>
              </a:extLst>
            </p:cNvPr>
            <p:cNvSpPr/>
            <p:nvPr/>
          </p:nvSpPr>
          <p:spPr>
            <a:xfrm>
              <a:off x="4576762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="" xmlns:a16="http://schemas.microsoft.com/office/drawing/2014/main" id="{36F6C930-3FA1-4672-8E69-4D49C1CC0DEF}"/>
                </a:ext>
              </a:extLst>
            </p:cNvPr>
            <p:cNvSpPr/>
            <p:nvPr/>
          </p:nvSpPr>
          <p:spPr>
            <a:xfrm>
              <a:off x="490220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="" xmlns:a16="http://schemas.microsoft.com/office/drawing/2014/main" id="{D93B3C92-EF53-4EE4-BEDF-FC3BD1B3A091}"/>
                </a:ext>
              </a:extLst>
            </p:cNvPr>
            <p:cNvSpPr/>
            <p:nvPr/>
          </p:nvSpPr>
          <p:spPr>
            <a:xfrm>
              <a:off x="5230812" y="69573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="" xmlns:a16="http://schemas.microsoft.com/office/drawing/2014/main" id="{9E65BF76-9032-4E01-BEDA-5E6DBCFCB35C}"/>
                </a:ext>
              </a:extLst>
            </p:cNvPr>
            <p:cNvSpPr/>
            <p:nvPr/>
          </p:nvSpPr>
          <p:spPr>
            <a:xfrm>
              <a:off x="555625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523B3CC4-4286-40B8-AD2B-1F254967BDA5}"/>
                </a:ext>
              </a:extLst>
            </p:cNvPr>
            <p:cNvSpPr/>
            <p:nvPr/>
          </p:nvSpPr>
          <p:spPr>
            <a:xfrm>
              <a:off x="5883275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="" xmlns:a16="http://schemas.microsoft.com/office/drawing/2014/main" id="{45BDA4B5-09B2-40CE-9DA1-86F076E98AC2}"/>
                </a:ext>
              </a:extLst>
            </p:cNvPr>
            <p:cNvSpPr/>
            <p:nvPr/>
          </p:nvSpPr>
          <p:spPr>
            <a:xfrm>
              <a:off x="620843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="" xmlns:a16="http://schemas.microsoft.com/office/drawing/2014/main" id="{2EAE712A-6EA0-4C1A-A96E-A4F272779842}"/>
                </a:ext>
              </a:extLst>
            </p:cNvPr>
            <p:cNvSpPr/>
            <p:nvPr/>
          </p:nvSpPr>
          <p:spPr>
            <a:xfrm>
              <a:off x="6529988" y="69414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="" xmlns:a16="http://schemas.microsoft.com/office/drawing/2014/main" id="{6565317A-B0DA-4682-A1AD-3BD5F275F21D}"/>
                </a:ext>
              </a:extLst>
            </p:cNvPr>
            <p:cNvSpPr/>
            <p:nvPr/>
          </p:nvSpPr>
          <p:spPr>
            <a:xfrm>
              <a:off x="4251325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="" xmlns:a16="http://schemas.microsoft.com/office/drawing/2014/main" id="{62B6AE31-E101-4BE5-AAB0-77E88D5D6277}"/>
                </a:ext>
              </a:extLst>
            </p:cNvPr>
            <p:cNvSpPr/>
            <p:nvPr/>
          </p:nvSpPr>
          <p:spPr>
            <a:xfrm>
              <a:off x="4576762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="" xmlns:a16="http://schemas.microsoft.com/office/drawing/2014/main" id="{893FD965-D37B-45A8-AD83-568BCBE1DC4F}"/>
                </a:ext>
              </a:extLst>
            </p:cNvPr>
            <p:cNvSpPr/>
            <p:nvPr/>
          </p:nvSpPr>
          <p:spPr>
            <a:xfrm>
              <a:off x="490220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="" xmlns:a16="http://schemas.microsoft.com/office/drawing/2014/main" id="{EAB0807D-283A-4952-AED3-606382E51453}"/>
                </a:ext>
              </a:extLst>
            </p:cNvPr>
            <p:cNvSpPr/>
            <p:nvPr/>
          </p:nvSpPr>
          <p:spPr>
            <a:xfrm>
              <a:off x="5230812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CB72BE37-D805-4250-BFF3-F55EADD0284C}"/>
                </a:ext>
              </a:extLst>
            </p:cNvPr>
            <p:cNvSpPr/>
            <p:nvPr/>
          </p:nvSpPr>
          <p:spPr>
            <a:xfrm>
              <a:off x="555625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="" xmlns:a16="http://schemas.microsoft.com/office/drawing/2014/main" id="{56712C2A-4456-4F5A-84CD-0BBC4A28F739}"/>
                </a:ext>
              </a:extLst>
            </p:cNvPr>
            <p:cNvSpPr/>
            <p:nvPr/>
          </p:nvSpPr>
          <p:spPr>
            <a:xfrm>
              <a:off x="5883275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="" xmlns:a16="http://schemas.microsoft.com/office/drawing/2014/main" id="{8E1591A2-4AF0-4761-9DB6-9BC3313194C2}"/>
                </a:ext>
              </a:extLst>
            </p:cNvPr>
            <p:cNvSpPr/>
            <p:nvPr/>
          </p:nvSpPr>
          <p:spPr>
            <a:xfrm>
              <a:off x="620843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="" xmlns:a16="http://schemas.microsoft.com/office/drawing/2014/main" id="{95CA05FF-2B96-4CE4-BF60-2FF0A2C61367}"/>
                </a:ext>
              </a:extLst>
            </p:cNvPr>
            <p:cNvSpPr/>
            <p:nvPr/>
          </p:nvSpPr>
          <p:spPr>
            <a:xfrm>
              <a:off x="6529988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="" xmlns:a16="http://schemas.microsoft.com/office/drawing/2014/main" id="{060F2672-9DF9-4ADD-A726-F3B53D791394}"/>
                </a:ext>
              </a:extLst>
            </p:cNvPr>
            <p:cNvSpPr/>
            <p:nvPr/>
          </p:nvSpPr>
          <p:spPr>
            <a:xfrm>
              <a:off x="4251325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="" xmlns:a16="http://schemas.microsoft.com/office/drawing/2014/main" id="{4C656A76-D110-4AF4-BE01-B5B402D14258}"/>
                </a:ext>
              </a:extLst>
            </p:cNvPr>
            <p:cNvSpPr/>
            <p:nvPr/>
          </p:nvSpPr>
          <p:spPr>
            <a:xfrm>
              <a:off x="4576762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="" xmlns:a16="http://schemas.microsoft.com/office/drawing/2014/main" id="{C11F8C39-E1E0-44AF-B71D-73E70BFC59FF}"/>
                </a:ext>
              </a:extLst>
            </p:cNvPr>
            <p:cNvSpPr/>
            <p:nvPr/>
          </p:nvSpPr>
          <p:spPr>
            <a:xfrm>
              <a:off x="490220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="" xmlns:a16="http://schemas.microsoft.com/office/drawing/2014/main" id="{859F69F9-83C3-4C6A-AA13-3F05DE35DAF2}"/>
                </a:ext>
              </a:extLst>
            </p:cNvPr>
            <p:cNvSpPr/>
            <p:nvPr/>
          </p:nvSpPr>
          <p:spPr>
            <a:xfrm>
              <a:off x="5230812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="" xmlns:a16="http://schemas.microsoft.com/office/drawing/2014/main" id="{C2D6A5B9-2FC0-4B4B-80FF-1261B0C6F2BD}"/>
                </a:ext>
              </a:extLst>
            </p:cNvPr>
            <p:cNvSpPr/>
            <p:nvPr/>
          </p:nvSpPr>
          <p:spPr>
            <a:xfrm>
              <a:off x="555625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="" xmlns:a16="http://schemas.microsoft.com/office/drawing/2014/main" id="{A9194F25-F72E-4080-A388-EB1EA85AB215}"/>
                </a:ext>
              </a:extLst>
            </p:cNvPr>
            <p:cNvSpPr/>
            <p:nvPr/>
          </p:nvSpPr>
          <p:spPr>
            <a:xfrm>
              <a:off x="5883275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="" xmlns:a16="http://schemas.microsoft.com/office/drawing/2014/main" id="{AC0563B1-57CB-446D-837E-ABB7E521E916}"/>
                </a:ext>
              </a:extLst>
            </p:cNvPr>
            <p:cNvSpPr/>
            <p:nvPr/>
          </p:nvSpPr>
          <p:spPr>
            <a:xfrm>
              <a:off x="620843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="" xmlns:a16="http://schemas.microsoft.com/office/drawing/2014/main" id="{EF6311DA-D184-4259-8B59-ACD2DB1D786F}"/>
                </a:ext>
              </a:extLst>
            </p:cNvPr>
            <p:cNvSpPr/>
            <p:nvPr/>
          </p:nvSpPr>
          <p:spPr>
            <a:xfrm>
              <a:off x="6529988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96525666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/>
      <p:bldP spid="26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FF82E71-B608-4167-BA5C-1217E18E75CD}"/>
              </a:ext>
            </a:extLst>
          </p:cNvPr>
          <p:cNvGrpSpPr/>
          <p:nvPr/>
        </p:nvGrpSpPr>
        <p:grpSpPr>
          <a:xfrm>
            <a:off x="478606" y="491037"/>
            <a:ext cx="3173038" cy="385241"/>
            <a:chOff x="478606" y="491037"/>
            <a:chExt cx="3173038" cy="385241"/>
          </a:xfrm>
        </p:grpSpPr>
        <p:sp>
          <p:nvSpPr>
            <p:cNvPr id="55" name="文本框 54">
              <a:extLst>
                <a:ext uri="{FF2B5EF4-FFF2-40B4-BE49-F238E27FC236}">
                  <a16:creationId xmlns="" xmlns:a16="http://schemas.microsoft.com/office/drawing/2014/main" id="{9E9370F9-E7CB-4ED3-8804-76E6B372906B}"/>
                </a:ext>
              </a:extLst>
            </p:cNvPr>
            <p:cNvSpPr txBox="1"/>
            <p:nvPr/>
          </p:nvSpPr>
          <p:spPr>
            <a:xfrm>
              <a:off x="878903" y="506946"/>
              <a:ext cx="2772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PART 01   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课程教学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="" xmlns:a16="http://schemas.microsoft.com/office/drawing/2014/main" id="{C704AD18-7B03-499D-A2B0-2C3AEEABD9EA}"/>
                </a:ext>
              </a:extLst>
            </p:cNvPr>
            <p:cNvSpPr/>
            <p:nvPr/>
          </p:nvSpPr>
          <p:spPr>
            <a:xfrm>
              <a:off x="478606" y="491037"/>
              <a:ext cx="366369" cy="366369"/>
            </a:xfrm>
            <a:prstGeom prst="ellipse">
              <a:avLst/>
            </a:prstGeom>
            <a:solidFill>
              <a:srgbClr val="00C5B8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</p:grpSp>
      <p:grpSp>
        <p:nvGrpSpPr>
          <p:cNvPr id="22" name="PA-ís1îḑe">
            <a:extLst>
              <a:ext uri="{FF2B5EF4-FFF2-40B4-BE49-F238E27FC236}">
                <a16:creationId xmlns="" xmlns:a16="http://schemas.microsoft.com/office/drawing/2014/main" id="{0081B827-59D6-4B4F-A14D-05BD3850294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99592" y="987574"/>
            <a:ext cx="5472608" cy="2420763"/>
            <a:chOff x="7343371" y="2074596"/>
            <a:chExt cx="5472608" cy="2420763"/>
          </a:xfrm>
        </p:grpSpPr>
        <p:cxnSp>
          <p:nvCxnSpPr>
            <p:cNvPr id="23" name="PA-直接连接符 30">
              <a:extLst>
                <a:ext uri="{FF2B5EF4-FFF2-40B4-BE49-F238E27FC236}">
                  <a16:creationId xmlns="" xmlns:a16="http://schemas.microsoft.com/office/drawing/2014/main" id="{440CECA6-3279-486F-8D4A-0D1F03ADAAC5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7991443" y="2650660"/>
              <a:ext cx="4752528" cy="0"/>
            </a:xfrm>
            <a:prstGeom prst="line">
              <a:avLst/>
            </a:prstGeom>
            <a:noFill/>
            <a:ln w="3175" cap="rnd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</p:cxnSp>
        <p:cxnSp>
          <p:nvCxnSpPr>
            <p:cNvPr id="24" name="PA-直接连接符 31">
              <a:extLst>
                <a:ext uri="{FF2B5EF4-FFF2-40B4-BE49-F238E27FC236}">
                  <a16:creationId xmlns="" xmlns:a16="http://schemas.microsoft.com/office/drawing/2014/main" id="{F8E4C52C-7BA7-4B9D-BF26-93875C1FF023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8120122" y="3841506"/>
              <a:ext cx="4695857" cy="0"/>
            </a:xfrm>
            <a:prstGeom prst="line">
              <a:avLst/>
            </a:prstGeom>
            <a:noFill/>
            <a:ln w="3175" cap="rnd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</p:cxnSp>
        <p:grpSp>
          <p:nvGrpSpPr>
            <p:cNvPr id="25" name="íṡľíḑè">
              <a:extLst>
                <a:ext uri="{FF2B5EF4-FFF2-40B4-BE49-F238E27FC236}">
                  <a16:creationId xmlns="" xmlns:a16="http://schemas.microsoft.com/office/drawing/2014/main" id="{25E8F59D-72BD-4F4D-A2FF-58619EB79353}"/>
                </a:ext>
              </a:extLst>
            </p:cNvPr>
            <p:cNvGrpSpPr/>
            <p:nvPr/>
          </p:nvGrpSpPr>
          <p:grpSpPr>
            <a:xfrm>
              <a:off x="7343371" y="2074596"/>
              <a:ext cx="589510" cy="589510"/>
              <a:chOff x="7553961" y="1712199"/>
              <a:chExt cx="589510" cy="589510"/>
            </a:xfrm>
          </p:grpSpPr>
          <p:sp>
            <p:nvSpPr>
              <p:cNvPr id="32" name="PA-isľîḋè">
                <a:extLst>
                  <a:ext uri="{FF2B5EF4-FFF2-40B4-BE49-F238E27FC236}">
                    <a16:creationId xmlns="" xmlns:a16="http://schemas.microsoft.com/office/drawing/2014/main" id="{F5C46700-2395-4951-8A27-AC85D1C5C99E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553961" y="1712199"/>
                <a:ext cx="589510" cy="589510"/>
              </a:xfrm>
              <a:prstGeom prst="ellipse">
                <a:avLst/>
              </a:prstGeom>
              <a:solidFill>
                <a:srgbClr val="FAC116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33" name="PA-íŝľidê">
                <a:extLst>
                  <a:ext uri="{FF2B5EF4-FFF2-40B4-BE49-F238E27FC236}">
                    <a16:creationId xmlns="" xmlns:a16="http://schemas.microsoft.com/office/drawing/2014/main" id="{C20F5DD4-D106-4876-A3C1-E8E578AD9AD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686915" y="1829539"/>
                <a:ext cx="323603" cy="354830"/>
              </a:xfrm>
              <a:custGeom>
                <a:avLst/>
                <a:gdLst>
                  <a:gd name="connsiteX0" fmla="*/ 257952 w 552598"/>
                  <a:gd name="connsiteY0" fmla="*/ 238897 h 605921"/>
                  <a:gd name="connsiteX1" fmla="*/ 252845 w 552598"/>
                  <a:gd name="connsiteY1" fmla="*/ 243996 h 605921"/>
                  <a:gd name="connsiteX2" fmla="*/ 252845 w 552598"/>
                  <a:gd name="connsiteY2" fmla="*/ 308986 h 605921"/>
                  <a:gd name="connsiteX3" fmla="*/ 228056 w 552598"/>
                  <a:gd name="connsiteY3" fmla="*/ 308986 h 605921"/>
                  <a:gd name="connsiteX4" fmla="*/ 225642 w 552598"/>
                  <a:gd name="connsiteY4" fmla="*/ 314085 h 605921"/>
                  <a:gd name="connsiteX5" fmla="*/ 273271 w 552598"/>
                  <a:gd name="connsiteY5" fmla="*/ 372123 h 605921"/>
                  <a:gd name="connsiteX6" fmla="*/ 279306 w 552598"/>
                  <a:gd name="connsiteY6" fmla="*/ 372123 h 605921"/>
                  <a:gd name="connsiteX7" fmla="*/ 327027 w 552598"/>
                  <a:gd name="connsiteY7" fmla="*/ 314085 h 605921"/>
                  <a:gd name="connsiteX8" fmla="*/ 324520 w 552598"/>
                  <a:gd name="connsiteY8" fmla="*/ 308986 h 605921"/>
                  <a:gd name="connsiteX9" fmla="*/ 299731 w 552598"/>
                  <a:gd name="connsiteY9" fmla="*/ 308986 h 605921"/>
                  <a:gd name="connsiteX10" fmla="*/ 299731 w 552598"/>
                  <a:gd name="connsiteY10" fmla="*/ 243996 h 605921"/>
                  <a:gd name="connsiteX11" fmla="*/ 294718 w 552598"/>
                  <a:gd name="connsiteY11" fmla="*/ 238897 h 605921"/>
                  <a:gd name="connsiteX12" fmla="*/ 260737 w 552598"/>
                  <a:gd name="connsiteY12" fmla="*/ 130146 h 605921"/>
                  <a:gd name="connsiteX13" fmla="*/ 291932 w 552598"/>
                  <a:gd name="connsiteY13" fmla="*/ 130146 h 605921"/>
                  <a:gd name="connsiteX14" fmla="*/ 303445 w 552598"/>
                  <a:gd name="connsiteY14" fmla="*/ 141642 h 605921"/>
                  <a:gd name="connsiteX15" fmla="*/ 303445 w 552598"/>
                  <a:gd name="connsiteY15" fmla="*/ 167602 h 605921"/>
                  <a:gd name="connsiteX16" fmla="*/ 353580 w 552598"/>
                  <a:gd name="connsiteY16" fmla="*/ 188369 h 605921"/>
                  <a:gd name="connsiteX17" fmla="*/ 371963 w 552598"/>
                  <a:gd name="connsiteY17" fmla="*/ 170012 h 605921"/>
                  <a:gd name="connsiteX18" fmla="*/ 388118 w 552598"/>
                  <a:gd name="connsiteY18" fmla="*/ 170012 h 605921"/>
                  <a:gd name="connsiteX19" fmla="*/ 410215 w 552598"/>
                  <a:gd name="connsiteY19" fmla="*/ 192077 h 605921"/>
                  <a:gd name="connsiteX20" fmla="*/ 410215 w 552598"/>
                  <a:gd name="connsiteY20" fmla="*/ 208209 h 605921"/>
                  <a:gd name="connsiteX21" fmla="*/ 391832 w 552598"/>
                  <a:gd name="connsiteY21" fmla="*/ 226566 h 605921"/>
                  <a:gd name="connsiteX22" fmla="*/ 412628 w 552598"/>
                  <a:gd name="connsiteY22" fmla="*/ 276630 h 605921"/>
                  <a:gd name="connsiteX23" fmla="*/ 438625 w 552598"/>
                  <a:gd name="connsiteY23" fmla="*/ 276630 h 605921"/>
                  <a:gd name="connsiteX24" fmla="*/ 450137 w 552598"/>
                  <a:gd name="connsiteY24" fmla="*/ 288126 h 605921"/>
                  <a:gd name="connsiteX25" fmla="*/ 450137 w 552598"/>
                  <a:gd name="connsiteY25" fmla="*/ 319277 h 605921"/>
                  <a:gd name="connsiteX26" fmla="*/ 438625 w 552598"/>
                  <a:gd name="connsiteY26" fmla="*/ 330773 h 605921"/>
                  <a:gd name="connsiteX27" fmla="*/ 412628 w 552598"/>
                  <a:gd name="connsiteY27" fmla="*/ 330773 h 605921"/>
                  <a:gd name="connsiteX28" fmla="*/ 391832 w 552598"/>
                  <a:gd name="connsiteY28" fmla="*/ 380838 h 605921"/>
                  <a:gd name="connsiteX29" fmla="*/ 410215 w 552598"/>
                  <a:gd name="connsiteY29" fmla="*/ 399102 h 605921"/>
                  <a:gd name="connsiteX30" fmla="*/ 410215 w 552598"/>
                  <a:gd name="connsiteY30" fmla="*/ 415326 h 605921"/>
                  <a:gd name="connsiteX31" fmla="*/ 388118 w 552598"/>
                  <a:gd name="connsiteY31" fmla="*/ 437299 h 605921"/>
                  <a:gd name="connsiteX32" fmla="*/ 371963 w 552598"/>
                  <a:gd name="connsiteY32" fmla="*/ 437299 h 605921"/>
                  <a:gd name="connsiteX33" fmla="*/ 353580 w 552598"/>
                  <a:gd name="connsiteY33" fmla="*/ 419035 h 605921"/>
                  <a:gd name="connsiteX34" fmla="*/ 303445 w 552598"/>
                  <a:gd name="connsiteY34" fmla="*/ 439802 h 605921"/>
                  <a:gd name="connsiteX35" fmla="*/ 303445 w 552598"/>
                  <a:gd name="connsiteY35" fmla="*/ 465761 h 605921"/>
                  <a:gd name="connsiteX36" fmla="*/ 291932 w 552598"/>
                  <a:gd name="connsiteY36" fmla="*/ 477257 h 605921"/>
                  <a:gd name="connsiteX37" fmla="*/ 260737 w 552598"/>
                  <a:gd name="connsiteY37" fmla="*/ 477257 h 605921"/>
                  <a:gd name="connsiteX38" fmla="*/ 249224 w 552598"/>
                  <a:gd name="connsiteY38" fmla="*/ 465761 h 605921"/>
                  <a:gd name="connsiteX39" fmla="*/ 249224 w 552598"/>
                  <a:gd name="connsiteY39" fmla="*/ 439802 h 605921"/>
                  <a:gd name="connsiteX40" fmla="*/ 199089 w 552598"/>
                  <a:gd name="connsiteY40" fmla="*/ 419035 h 605921"/>
                  <a:gd name="connsiteX41" fmla="*/ 180799 w 552598"/>
                  <a:gd name="connsiteY41" fmla="*/ 437299 h 605921"/>
                  <a:gd name="connsiteX42" fmla="*/ 164551 w 552598"/>
                  <a:gd name="connsiteY42" fmla="*/ 437299 h 605921"/>
                  <a:gd name="connsiteX43" fmla="*/ 142547 w 552598"/>
                  <a:gd name="connsiteY43" fmla="*/ 415326 h 605921"/>
                  <a:gd name="connsiteX44" fmla="*/ 142547 w 552598"/>
                  <a:gd name="connsiteY44" fmla="*/ 399102 h 605921"/>
                  <a:gd name="connsiteX45" fmla="*/ 160837 w 552598"/>
                  <a:gd name="connsiteY45" fmla="*/ 380838 h 605921"/>
                  <a:gd name="connsiteX46" fmla="*/ 140041 w 552598"/>
                  <a:gd name="connsiteY46" fmla="*/ 330773 h 605921"/>
                  <a:gd name="connsiteX47" fmla="*/ 114044 w 552598"/>
                  <a:gd name="connsiteY47" fmla="*/ 330773 h 605921"/>
                  <a:gd name="connsiteX48" fmla="*/ 102532 w 552598"/>
                  <a:gd name="connsiteY48" fmla="*/ 319277 h 605921"/>
                  <a:gd name="connsiteX49" fmla="*/ 102532 w 552598"/>
                  <a:gd name="connsiteY49" fmla="*/ 288126 h 605921"/>
                  <a:gd name="connsiteX50" fmla="*/ 114044 w 552598"/>
                  <a:gd name="connsiteY50" fmla="*/ 276630 h 605921"/>
                  <a:gd name="connsiteX51" fmla="*/ 140041 w 552598"/>
                  <a:gd name="connsiteY51" fmla="*/ 276630 h 605921"/>
                  <a:gd name="connsiteX52" fmla="*/ 160837 w 552598"/>
                  <a:gd name="connsiteY52" fmla="*/ 226566 h 605921"/>
                  <a:gd name="connsiteX53" fmla="*/ 142547 w 552598"/>
                  <a:gd name="connsiteY53" fmla="*/ 208209 h 605921"/>
                  <a:gd name="connsiteX54" fmla="*/ 142547 w 552598"/>
                  <a:gd name="connsiteY54" fmla="*/ 192077 h 605921"/>
                  <a:gd name="connsiteX55" fmla="*/ 164551 w 552598"/>
                  <a:gd name="connsiteY55" fmla="*/ 170012 h 605921"/>
                  <a:gd name="connsiteX56" fmla="*/ 180799 w 552598"/>
                  <a:gd name="connsiteY56" fmla="*/ 170012 h 605921"/>
                  <a:gd name="connsiteX57" fmla="*/ 199089 w 552598"/>
                  <a:gd name="connsiteY57" fmla="*/ 188369 h 605921"/>
                  <a:gd name="connsiteX58" fmla="*/ 249224 w 552598"/>
                  <a:gd name="connsiteY58" fmla="*/ 167602 h 605921"/>
                  <a:gd name="connsiteX59" fmla="*/ 249224 w 552598"/>
                  <a:gd name="connsiteY59" fmla="*/ 141642 h 605921"/>
                  <a:gd name="connsiteX60" fmla="*/ 260737 w 552598"/>
                  <a:gd name="connsiteY60" fmla="*/ 130146 h 605921"/>
                  <a:gd name="connsiteX61" fmla="*/ 438507 w 552598"/>
                  <a:gd name="connsiteY61" fmla="*/ 79551 h 605921"/>
                  <a:gd name="connsiteX62" fmla="*/ 552598 w 552598"/>
                  <a:gd name="connsiteY62" fmla="*/ 302952 h 605921"/>
                  <a:gd name="connsiteX63" fmla="*/ 276329 w 552598"/>
                  <a:gd name="connsiteY63" fmla="*/ 578821 h 605921"/>
                  <a:gd name="connsiteX64" fmla="*/ 276329 w 552598"/>
                  <a:gd name="connsiteY64" fmla="*/ 602737 h 605921"/>
                  <a:gd name="connsiteX65" fmla="*/ 271316 w 552598"/>
                  <a:gd name="connsiteY65" fmla="*/ 605332 h 605921"/>
                  <a:gd name="connsiteX66" fmla="*/ 206426 w 552598"/>
                  <a:gd name="connsiteY66" fmla="*/ 560837 h 605921"/>
                  <a:gd name="connsiteX67" fmla="*/ 206426 w 552598"/>
                  <a:gd name="connsiteY67" fmla="*/ 555553 h 605921"/>
                  <a:gd name="connsiteX68" fmla="*/ 271316 w 552598"/>
                  <a:gd name="connsiteY68" fmla="*/ 511059 h 605921"/>
                  <a:gd name="connsiteX69" fmla="*/ 276329 w 552598"/>
                  <a:gd name="connsiteY69" fmla="*/ 513654 h 605921"/>
                  <a:gd name="connsiteX70" fmla="*/ 276329 w 552598"/>
                  <a:gd name="connsiteY70" fmla="*/ 537663 h 605921"/>
                  <a:gd name="connsiteX71" fmla="*/ 511381 w 552598"/>
                  <a:gd name="connsiteY71" fmla="*/ 302952 h 605921"/>
                  <a:gd name="connsiteX72" fmla="*/ 414278 w 552598"/>
                  <a:gd name="connsiteY72" fmla="*/ 112830 h 605921"/>
                  <a:gd name="connsiteX73" fmla="*/ 281414 w 552598"/>
                  <a:gd name="connsiteY73" fmla="*/ 589 h 605921"/>
                  <a:gd name="connsiteX74" fmla="*/ 346313 w 552598"/>
                  <a:gd name="connsiteY74" fmla="*/ 45086 h 605921"/>
                  <a:gd name="connsiteX75" fmla="*/ 346313 w 552598"/>
                  <a:gd name="connsiteY75" fmla="*/ 50277 h 605921"/>
                  <a:gd name="connsiteX76" fmla="*/ 281414 w 552598"/>
                  <a:gd name="connsiteY76" fmla="*/ 94775 h 605921"/>
                  <a:gd name="connsiteX77" fmla="*/ 276308 w 552598"/>
                  <a:gd name="connsiteY77" fmla="*/ 92179 h 605921"/>
                  <a:gd name="connsiteX78" fmla="*/ 276308 w 552598"/>
                  <a:gd name="connsiteY78" fmla="*/ 68262 h 605921"/>
                  <a:gd name="connsiteX79" fmla="*/ 41223 w 552598"/>
                  <a:gd name="connsiteY79" fmla="*/ 303077 h 605921"/>
                  <a:gd name="connsiteX80" fmla="*/ 138432 w 552598"/>
                  <a:gd name="connsiteY80" fmla="*/ 493302 h 605921"/>
                  <a:gd name="connsiteX81" fmla="*/ 114200 w 552598"/>
                  <a:gd name="connsiteY81" fmla="*/ 526582 h 605921"/>
                  <a:gd name="connsiteX82" fmla="*/ 0 w 552598"/>
                  <a:gd name="connsiteY82" fmla="*/ 303077 h 605921"/>
                  <a:gd name="connsiteX83" fmla="*/ 276308 w 552598"/>
                  <a:gd name="connsiteY83" fmla="*/ 27195 h 605921"/>
                  <a:gd name="connsiteX84" fmla="*/ 276308 w 552598"/>
                  <a:gd name="connsiteY84" fmla="*/ 3185 h 605921"/>
                  <a:gd name="connsiteX85" fmla="*/ 281414 w 552598"/>
                  <a:gd name="connsiteY85" fmla="*/ 589 h 60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552598" h="605921">
                    <a:moveTo>
                      <a:pt x="257952" y="238897"/>
                    </a:moveTo>
                    <a:cubicBezTo>
                      <a:pt x="255074" y="238897"/>
                      <a:pt x="252845" y="241122"/>
                      <a:pt x="252845" y="243996"/>
                    </a:cubicBezTo>
                    <a:lnTo>
                      <a:pt x="252845" y="308986"/>
                    </a:lnTo>
                    <a:lnTo>
                      <a:pt x="228056" y="308986"/>
                    </a:lnTo>
                    <a:cubicBezTo>
                      <a:pt x="225364" y="308986"/>
                      <a:pt x="223878" y="311953"/>
                      <a:pt x="225642" y="314085"/>
                    </a:cubicBezTo>
                    <a:lnTo>
                      <a:pt x="273271" y="372123"/>
                    </a:lnTo>
                    <a:cubicBezTo>
                      <a:pt x="274849" y="373977"/>
                      <a:pt x="277727" y="373977"/>
                      <a:pt x="279306" y="372123"/>
                    </a:cubicBezTo>
                    <a:lnTo>
                      <a:pt x="327027" y="314085"/>
                    </a:lnTo>
                    <a:cubicBezTo>
                      <a:pt x="328605" y="311953"/>
                      <a:pt x="327213" y="308894"/>
                      <a:pt x="324520" y="308986"/>
                    </a:cubicBezTo>
                    <a:lnTo>
                      <a:pt x="299731" y="308986"/>
                    </a:lnTo>
                    <a:lnTo>
                      <a:pt x="299731" y="243996"/>
                    </a:lnTo>
                    <a:cubicBezTo>
                      <a:pt x="299731" y="241122"/>
                      <a:pt x="297503" y="238897"/>
                      <a:pt x="294718" y="238897"/>
                    </a:cubicBezTo>
                    <a:close/>
                    <a:moveTo>
                      <a:pt x="260737" y="130146"/>
                    </a:moveTo>
                    <a:lnTo>
                      <a:pt x="291932" y="130146"/>
                    </a:lnTo>
                    <a:cubicBezTo>
                      <a:pt x="298431" y="130146"/>
                      <a:pt x="303445" y="135338"/>
                      <a:pt x="303445" y="141642"/>
                    </a:cubicBezTo>
                    <a:lnTo>
                      <a:pt x="303445" y="167602"/>
                    </a:lnTo>
                    <a:cubicBezTo>
                      <a:pt x="321642" y="171125"/>
                      <a:pt x="338632" y="178356"/>
                      <a:pt x="353580" y="188369"/>
                    </a:cubicBezTo>
                    <a:lnTo>
                      <a:pt x="371963" y="170012"/>
                    </a:lnTo>
                    <a:cubicBezTo>
                      <a:pt x="376420" y="165562"/>
                      <a:pt x="383661" y="165562"/>
                      <a:pt x="388118" y="170012"/>
                    </a:cubicBezTo>
                    <a:lnTo>
                      <a:pt x="410215" y="192077"/>
                    </a:lnTo>
                    <a:cubicBezTo>
                      <a:pt x="414671" y="196528"/>
                      <a:pt x="414671" y="203759"/>
                      <a:pt x="410215" y="208209"/>
                    </a:cubicBezTo>
                    <a:lnTo>
                      <a:pt x="391832" y="226566"/>
                    </a:lnTo>
                    <a:cubicBezTo>
                      <a:pt x="401859" y="241400"/>
                      <a:pt x="409100" y="258459"/>
                      <a:pt x="412628" y="276630"/>
                    </a:cubicBezTo>
                    <a:lnTo>
                      <a:pt x="438625" y="276630"/>
                    </a:lnTo>
                    <a:cubicBezTo>
                      <a:pt x="445124" y="276630"/>
                      <a:pt x="450137" y="281822"/>
                      <a:pt x="450137" y="288126"/>
                    </a:cubicBezTo>
                    <a:lnTo>
                      <a:pt x="450137" y="319277"/>
                    </a:lnTo>
                    <a:cubicBezTo>
                      <a:pt x="450137" y="325674"/>
                      <a:pt x="444938" y="330773"/>
                      <a:pt x="438625" y="330773"/>
                    </a:cubicBezTo>
                    <a:lnTo>
                      <a:pt x="412628" y="330773"/>
                    </a:lnTo>
                    <a:cubicBezTo>
                      <a:pt x="409100" y="348945"/>
                      <a:pt x="401859" y="365818"/>
                      <a:pt x="391832" y="380838"/>
                    </a:cubicBezTo>
                    <a:lnTo>
                      <a:pt x="410215" y="399102"/>
                    </a:lnTo>
                    <a:cubicBezTo>
                      <a:pt x="414671" y="403552"/>
                      <a:pt x="414671" y="410876"/>
                      <a:pt x="410215" y="415326"/>
                    </a:cubicBezTo>
                    <a:lnTo>
                      <a:pt x="388118" y="437299"/>
                    </a:lnTo>
                    <a:cubicBezTo>
                      <a:pt x="383661" y="441749"/>
                      <a:pt x="376420" y="441749"/>
                      <a:pt x="371963" y="437299"/>
                    </a:cubicBezTo>
                    <a:lnTo>
                      <a:pt x="353580" y="419035"/>
                    </a:lnTo>
                    <a:cubicBezTo>
                      <a:pt x="338725" y="429047"/>
                      <a:pt x="321642" y="436186"/>
                      <a:pt x="303445" y="439802"/>
                    </a:cubicBezTo>
                    <a:lnTo>
                      <a:pt x="303445" y="465761"/>
                    </a:lnTo>
                    <a:cubicBezTo>
                      <a:pt x="303445" y="472158"/>
                      <a:pt x="298246" y="477257"/>
                      <a:pt x="291932" y="477257"/>
                    </a:cubicBezTo>
                    <a:lnTo>
                      <a:pt x="260737" y="477257"/>
                    </a:lnTo>
                    <a:cubicBezTo>
                      <a:pt x="254331" y="477257"/>
                      <a:pt x="249224" y="472065"/>
                      <a:pt x="249224" y="465761"/>
                    </a:cubicBezTo>
                    <a:lnTo>
                      <a:pt x="249224" y="439802"/>
                    </a:lnTo>
                    <a:cubicBezTo>
                      <a:pt x="231027" y="436186"/>
                      <a:pt x="214130" y="429047"/>
                      <a:pt x="199089" y="419035"/>
                    </a:cubicBezTo>
                    <a:lnTo>
                      <a:pt x="180799" y="437299"/>
                    </a:lnTo>
                    <a:cubicBezTo>
                      <a:pt x="176342" y="441749"/>
                      <a:pt x="169008" y="441749"/>
                      <a:pt x="164551" y="437299"/>
                    </a:cubicBezTo>
                    <a:lnTo>
                      <a:pt x="142547" y="415326"/>
                    </a:lnTo>
                    <a:cubicBezTo>
                      <a:pt x="138091" y="410876"/>
                      <a:pt x="138091" y="403552"/>
                      <a:pt x="142547" y="399102"/>
                    </a:cubicBezTo>
                    <a:lnTo>
                      <a:pt x="160837" y="380838"/>
                    </a:lnTo>
                    <a:cubicBezTo>
                      <a:pt x="150810" y="366004"/>
                      <a:pt x="143661" y="348945"/>
                      <a:pt x="140041" y="330773"/>
                    </a:cubicBezTo>
                    <a:lnTo>
                      <a:pt x="114044" y="330773"/>
                    </a:lnTo>
                    <a:cubicBezTo>
                      <a:pt x="107638" y="330773"/>
                      <a:pt x="102532" y="325582"/>
                      <a:pt x="102532" y="319277"/>
                    </a:cubicBezTo>
                    <a:lnTo>
                      <a:pt x="102532" y="288126"/>
                    </a:lnTo>
                    <a:cubicBezTo>
                      <a:pt x="102532" y="281636"/>
                      <a:pt x="107731" y="276630"/>
                      <a:pt x="114044" y="276630"/>
                    </a:cubicBezTo>
                    <a:lnTo>
                      <a:pt x="140041" y="276630"/>
                    </a:lnTo>
                    <a:cubicBezTo>
                      <a:pt x="143661" y="258459"/>
                      <a:pt x="150810" y="241492"/>
                      <a:pt x="160837" y="226566"/>
                    </a:cubicBezTo>
                    <a:lnTo>
                      <a:pt x="142547" y="208209"/>
                    </a:lnTo>
                    <a:cubicBezTo>
                      <a:pt x="138091" y="203759"/>
                      <a:pt x="138091" y="196528"/>
                      <a:pt x="142547" y="192077"/>
                    </a:cubicBezTo>
                    <a:lnTo>
                      <a:pt x="164551" y="170012"/>
                    </a:lnTo>
                    <a:cubicBezTo>
                      <a:pt x="169008" y="165562"/>
                      <a:pt x="176342" y="165562"/>
                      <a:pt x="180799" y="170012"/>
                    </a:cubicBezTo>
                    <a:lnTo>
                      <a:pt x="199089" y="188369"/>
                    </a:lnTo>
                    <a:cubicBezTo>
                      <a:pt x="213944" y="178356"/>
                      <a:pt x="231027" y="171125"/>
                      <a:pt x="249224" y="167602"/>
                    </a:cubicBezTo>
                    <a:lnTo>
                      <a:pt x="249224" y="141642"/>
                    </a:lnTo>
                    <a:cubicBezTo>
                      <a:pt x="249224" y="135153"/>
                      <a:pt x="254424" y="130146"/>
                      <a:pt x="260737" y="130146"/>
                    </a:cubicBezTo>
                    <a:close/>
                    <a:moveTo>
                      <a:pt x="438507" y="79551"/>
                    </a:moveTo>
                    <a:cubicBezTo>
                      <a:pt x="510081" y="131462"/>
                      <a:pt x="552598" y="214890"/>
                      <a:pt x="552598" y="302952"/>
                    </a:cubicBezTo>
                    <a:cubicBezTo>
                      <a:pt x="552598" y="455069"/>
                      <a:pt x="428760" y="578821"/>
                      <a:pt x="276329" y="578821"/>
                    </a:cubicBezTo>
                    <a:lnTo>
                      <a:pt x="276329" y="602737"/>
                    </a:lnTo>
                    <a:cubicBezTo>
                      <a:pt x="276329" y="605332"/>
                      <a:pt x="273358" y="606815"/>
                      <a:pt x="271316" y="605332"/>
                    </a:cubicBezTo>
                    <a:lnTo>
                      <a:pt x="206426" y="560837"/>
                    </a:lnTo>
                    <a:cubicBezTo>
                      <a:pt x="204569" y="559539"/>
                      <a:pt x="204569" y="556759"/>
                      <a:pt x="206426" y="555553"/>
                    </a:cubicBezTo>
                    <a:lnTo>
                      <a:pt x="271316" y="511059"/>
                    </a:lnTo>
                    <a:cubicBezTo>
                      <a:pt x="273544" y="509575"/>
                      <a:pt x="276329" y="511059"/>
                      <a:pt x="276329" y="513654"/>
                    </a:cubicBezTo>
                    <a:lnTo>
                      <a:pt x="276329" y="537663"/>
                    </a:lnTo>
                    <a:cubicBezTo>
                      <a:pt x="405923" y="537663"/>
                      <a:pt x="511381" y="432358"/>
                      <a:pt x="511381" y="302952"/>
                    </a:cubicBezTo>
                    <a:cubicBezTo>
                      <a:pt x="511381" y="228053"/>
                      <a:pt x="475176" y="156954"/>
                      <a:pt x="414278" y="112830"/>
                    </a:cubicBezTo>
                    <a:close/>
                    <a:moveTo>
                      <a:pt x="281414" y="589"/>
                    </a:moveTo>
                    <a:lnTo>
                      <a:pt x="346313" y="45086"/>
                    </a:lnTo>
                    <a:cubicBezTo>
                      <a:pt x="348170" y="46384"/>
                      <a:pt x="348170" y="49072"/>
                      <a:pt x="346313" y="50277"/>
                    </a:cubicBezTo>
                    <a:lnTo>
                      <a:pt x="281414" y="94775"/>
                    </a:lnTo>
                    <a:cubicBezTo>
                      <a:pt x="279186" y="96258"/>
                      <a:pt x="276308" y="94775"/>
                      <a:pt x="276308" y="92179"/>
                    </a:cubicBezTo>
                    <a:lnTo>
                      <a:pt x="276308" y="68262"/>
                    </a:lnTo>
                    <a:cubicBezTo>
                      <a:pt x="146695" y="68262"/>
                      <a:pt x="41223" y="173665"/>
                      <a:pt x="41223" y="303077"/>
                    </a:cubicBezTo>
                    <a:cubicBezTo>
                      <a:pt x="41223" y="377980"/>
                      <a:pt x="77526" y="449176"/>
                      <a:pt x="138432" y="493302"/>
                    </a:cubicBezTo>
                    <a:lnTo>
                      <a:pt x="114200" y="526582"/>
                    </a:lnTo>
                    <a:cubicBezTo>
                      <a:pt x="42709" y="474762"/>
                      <a:pt x="0" y="391237"/>
                      <a:pt x="0" y="303077"/>
                    </a:cubicBezTo>
                    <a:cubicBezTo>
                      <a:pt x="0" y="150953"/>
                      <a:pt x="123948" y="27195"/>
                      <a:pt x="276308" y="27195"/>
                    </a:cubicBezTo>
                    <a:lnTo>
                      <a:pt x="276308" y="3185"/>
                    </a:lnTo>
                    <a:cubicBezTo>
                      <a:pt x="276308" y="589"/>
                      <a:pt x="279279" y="-894"/>
                      <a:pt x="281414" y="5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/>
                </a:pP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grpSp>
          <p:nvGrpSpPr>
            <p:cNvPr id="26" name="î$lïdè">
              <a:extLst>
                <a:ext uri="{FF2B5EF4-FFF2-40B4-BE49-F238E27FC236}">
                  <a16:creationId xmlns="" xmlns:a16="http://schemas.microsoft.com/office/drawing/2014/main" id="{CA8B8BB7-4B3A-42DB-8302-C88C47149448}"/>
                </a:ext>
              </a:extLst>
            </p:cNvPr>
            <p:cNvGrpSpPr/>
            <p:nvPr/>
          </p:nvGrpSpPr>
          <p:grpSpPr>
            <a:xfrm>
              <a:off x="7343371" y="3226724"/>
              <a:ext cx="589510" cy="589510"/>
              <a:chOff x="7553961" y="3176621"/>
              <a:chExt cx="589510" cy="589510"/>
            </a:xfrm>
          </p:grpSpPr>
          <p:sp>
            <p:nvSpPr>
              <p:cNvPr id="30" name="PA-í$ḷiďe">
                <a:extLst>
                  <a:ext uri="{FF2B5EF4-FFF2-40B4-BE49-F238E27FC236}">
                    <a16:creationId xmlns="" xmlns:a16="http://schemas.microsoft.com/office/drawing/2014/main" id="{AA49CA5B-C735-4BA1-A546-49D4BF354D6E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7553961" y="3176621"/>
                <a:ext cx="589510" cy="589510"/>
              </a:xfrm>
              <a:prstGeom prst="ellipse">
                <a:avLst/>
              </a:prstGeom>
              <a:solidFill>
                <a:srgbClr val="00C5B8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  <p:sp>
            <p:nvSpPr>
              <p:cNvPr id="31" name="PA-iṧlïḓe">
                <a:extLst>
                  <a:ext uri="{FF2B5EF4-FFF2-40B4-BE49-F238E27FC236}">
                    <a16:creationId xmlns="" xmlns:a16="http://schemas.microsoft.com/office/drawing/2014/main" id="{4D9A1BCA-FE9A-49CA-8954-59D2DF8B44E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667621" y="3248629"/>
                <a:ext cx="362190" cy="385074"/>
              </a:xfrm>
              <a:custGeom>
                <a:avLst/>
                <a:gdLst>
                  <a:gd name="connsiteX0" fmla="*/ 133148 w 570667"/>
                  <a:gd name="connsiteY0" fmla="*/ 372716 h 606722"/>
                  <a:gd name="connsiteX1" fmla="*/ 98615 w 570667"/>
                  <a:gd name="connsiteY1" fmla="*/ 385336 h 606722"/>
                  <a:gd name="connsiteX2" fmla="*/ 157624 w 570667"/>
                  <a:gd name="connsiteY2" fmla="*/ 426037 h 606722"/>
                  <a:gd name="connsiteX3" fmla="*/ 133148 w 570667"/>
                  <a:gd name="connsiteY3" fmla="*/ 372716 h 606722"/>
                  <a:gd name="connsiteX4" fmla="*/ 222418 w 570667"/>
                  <a:gd name="connsiteY4" fmla="*/ 358586 h 606722"/>
                  <a:gd name="connsiteX5" fmla="*/ 170885 w 570667"/>
                  <a:gd name="connsiteY5" fmla="*/ 364096 h 606722"/>
                  <a:gd name="connsiteX6" fmla="*/ 222418 w 570667"/>
                  <a:gd name="connsiteY6" fmla="*/ 439368 h 606722"/>
                  <a:gd name="connsiteX7" fmla="*/ 152195 w 570667"/>
                  <a:gd name="connsiteY7" fmla="*/ 260564 h 606722"/>
                  <a:gd name="connsiteX8" fmla="*/ 160472 w 570667"/>
                  <a:gd name="connsiteY8" fmla="*/ 326949 h 606722"/>
                  <a:gd name="connsiteX9" fmla="*/ 222418 w 570667"/>
                  <a:gd name="connsiteY9" fmla="*/ 320195 h 606722"/>
                  <a:gd name="connsiteX10" fmla="*/ 222418 w 570667"/>
                  <a:gd name="connsiteY10" fmla="*/ 260564 h 606722"/>
                  <a:gd name="connsiteX11" fmla="*/ 39339 w 570667"/>
                  <a:gd name="connsiteY11" fmla="*/ 260564 h 606722"/>
                  <a:gd name="connsiteX12" fmla="*/ 73338 w 570667"/>
                  <a:gd name="connsiteY12" fmla="*/ 354854 h 606722"/>
                  <a:gd name="connsiteX13" fmla="*/ 123091 w 570667"/>
                  <a:gd name="connsiteY13" fmla="*/ 335658 h 606722"/>
                  <a:gd name="connsiteX14" fmla="*/ 113657 w 570667"/>
                  <a:gd name="connsiteY14" fmla="*/ 260564 h 606722"/>
                  <a:gd name="connsiteX15" fmla="*/ 435071 w 570667"/>
                  <a:gd name="connsiteY15" fmla="*/ 190994 h 606722"/>
                  <a:gd name="connsiteX16" fmla="*/ 449493 w 570667"/>
                  <a:gd name="connsiteY16" fmla="*/ 199593 h 606722"/>
                  <a:gd name="connsiteX17" fmla="*/ 568250 w 570667"/>
                  <a:gd name="connsiteY17" fmla="*/ 420443 h 606722"/>
                  <a:gd name="connsiteX18" fmla="*/ 550445 w 570667"/>
                  <a:gd name="connsiteY18" fmla="*/ 450127 h 606722"/>
                  <a:gd name="connsiteX19" fmla="*/ 488574 w 570667"/>
                  <a:gd name="connsiteY19" fmla="*/ 450127 h 606722"/>
                  <a:gd name="connsiteX20" fmla="*/ 488574 w 570667"/>
                  <a:gd name="connsiteY20" fmla="*/ 590370 h 606722"/>
                  <a:gd name="connsiteX21" fmla="*/ 472194 w 570667"/>
                  <a:gd name="connsiteY21" fmla="*/ 606722 h 606722"/>
                  <a:gd name="connsiteX22" fmla="*/ 397948 w 570667"/>
                  <a:gd name="connsiteY22" fmla="*/ 606722 h 606722"/>
                  <a:gd name="connsiteX23" fmla="*/ 381568 w 570667"/>
                  <a:gd name="connsiteY23" fmla="*/ 590370 h 606722"/>
                  <a:gd name="connsiteX24" fmla="*/ 381568 w 570667"/>
                  <a:gd name="connsiteY24" fmla="*/ 450127 h 606722"/>
                  <a:gd name="connsiteX25" fmla="*/ 319697 w 570667"/>
                  <a:gd name="connsiteY25" fmla="*/ 450127 h 606722"/>
                  <a:gd name="connsiteX26" fmla="*/ 301892 w 570667"/>
                  <a:gd name="connsiteY26" fmla="*/ 420443 h 606722"/>
                  <a:gd name="connsiteX27" fmla="*/ 420649 w 570667"/>
                  <a:gd name="connsiteY27" fmla="*/ 199593 h 606722"/>
                  <a:gd name="connsiteX28" fmla="*/ 435071 w 570667"/>
                  <a:gd name="connsiteY28" fmla="*/ 190994 h 606722"/>
                  <a:gd name="connsiteX29" fmla="*/ 322724 w 570667"/>
                  <a:gd name="connsiteY29" fmla="*/ 155254 h 606722"/>
                  <a:gd name="connsiteX30" fmla="*/ 260956 w 570667"/>
                  <a:gd name="connsiteY30" fmla="*/ 162008 h 606722"/>
                  <a:gd name="connsiteX31" fmla="*/ 260956 w 570667"/>
                  <a:gd name="connsiteY31" fmla="*/ 222083 h 606722"/>
                  <a:gd name="connsiteX32" fmla="*/ 331180 w 570667"/>
                  <a:gd name="connsiteY32" fmla="*/ 222083 h 606722"/>
                  <a:gd name="connsiteX33" fmla="*/ 322724 w 570667"/>
                  <a:gd name="connsiteY33" fmla="*/ 155254 h 606722"/>
                  <a:gd name="connsiteX34" fmla="*/ 160650 w 570667"/>
                  <a:gd name="connsiteY34" fmla="*/ 155254 h 606722"/>
                  <a:gd name="connsiteX35" fmla="*/ 152195 w 570667"/>
                  <a:gd name="connsiteY35" fmla="*/ 222083 h 606722"/>
                  <a:gd name="connsiteX36" fmla="*/ 222418 w 570667"/>
                  <a:gd name="connsiteY36" fmla="*/ 222083 h 606722"/>
                  <a:gd name="connsiteX37" fmla="*/ 222418 w 570667"/>
                  <a:gd name="connsiteY37" fmla="*/ 162008 h 606722"/>
                  <a:gd name="connsiteX38" fmla="*/ 160650 w 570667"/>
                  <a:gd name="connsiteY38" fmla="*/ 155254 h 606722"/>
                  <a:gd name="connsiteX39" fmla="*/ 73605 w 570667"/>
                  <a:gd name="connsiteY39" fmla="*/ 127438 h 606722"/>
                  <a:gd name="connsiteX40" fmla="*/ 39339 w 570667"/>
                  <a:gd name="connsiteY40" fmla="*/ 222083 h 606722"/>
                  <a:gd name="connsiteX41" fmla="*/ 113746 w 570667"/>
                  <a:gd name="connsiteY41" fmla="*/ 222083 h 606722"/>
                  <a:gd name="connsiteX42" fmla="*/ 123269 w 570667"/>
                  <a:gd name="connsiteY42" fmla="*/ 146544 h 606722"/>
                  <a:gd name="connsiteX43" fmla="*/ 73605 w 570667"/>
                  <a:gd name="connsiteY43" fmla="*/ 127438 h 606722"/>
                  <a:gd name="connsiteX44" fmla="*/ 325305 w 570667"/>
                  <a:gd name="connsiteY44" fmla="*/ 56431 h 606722"/>
                  <a:gd name="connsiteX45" fmla="*/ 349870 w 570667"/>
                  <a:gd name="connsiteY45" fmla="*/ 109575 h 606722"/>
                  <a:gd name="connsiteX46" fmla="*/ 384403 w 570667"/>
                  <a:gd name="connsiteY46" fmla="*/ 97045 h 606722"/>
                  <a:gd name="connsiteX47" fmla="*/ 325305 w 570667"/>
                  <a:gd name="connsiteY47" fmla="*/ 56431 h 606722"/>
                  <a:gd name="connsiteX48" fmla="*/ 158069 w 570667"/>
                  <a:gd name="connsiteY48" fmla="*/ 56431 h 606722"/>
                  <a:gd name="connsiteX49" fmla="*/ 98971 w 570667"/>
                  <a:gd name="connsiteY49" fmla="*/ 97045 h 606722"/>
                  <a:gd name="connsiteX50" fmla="*/ 133504 w 570667"/>
                  <a:gd name="connsiteY50" fmla="*/ 109575 h 606722"/>
                  <a:gd name="connsiteX51" fmla="*/ 158069 w 570667"/>
                  <a:gd name="connsiteY51" fmla="*/ 56431 h 606722"/>
                  <a:gd name="connsiteX52" fmla="*/ 260956 w 570667"/>
                  <a:gd name="connsiteY52" fmla="*/ 43723 h 606722"/>
                  <a:gd name="connsiteX53" fmla="*/ 260956 w 570667"/>
                  <a:gd name="connsiteY53" fmla="*/ 123616 h 606722"/>
                  <a:gd name="connsiteX54" fmla="*/ 312222 w 570667"/>
                  <a:gd name="connsiteY54" fmla="*/ 118195 h 606722"/>
                  <a:gd name="connsiteX55" fmla="*/ 260956 w 570667"/>
                  <a:gd name="connsiteY55" fmla="*/ 43723 h 606722"/>
                  <a:gd name="connsiteX56" fmla="*/ 222418 w 570667"/>
                  <a:gd name="connsiteY56" fmla="*/ 43723 h 606722"/>
                  <a:gd name="connsiteX57" fmla="*/ 171152 w 570667"/>
                  <a:gd name="connsiteY57" fmla="*/ 118195 h 606722"/>
                  <a:gd name="connsiteX58" fmla="*/ 222418 w 570667"/>
                  <a:gd name="connsiteY58" fmla="*/ 123616 h 606722"/>
                  <a:gd name="connsiteX59" fmla="*/ 241643 w 570667"/>
                  <a:gd name="connsiteY59" fmla="*/ 0 h 606722"/>
                  <a:gd name="connsiteX60" fmla="*/ 471448 w 570667"/>
                  <a:gd name="connsiteY60" fmla="*/ 166362 h 606722"/>
                  <a:gd name="connsiteX61" fmla="*/ 424900 w 570667"/>
                  <a:gd name="connsiteY61" fmla="*/ 153565 h 606722"/>
                  <a:gd name="connsiteX62" fmla="*/ 409769 w 570667"/>
                  <a:gd name="connsiteY62" fmla="*/ 127438 h 606722"/>
                  <a:gd name="connsiteX63" fmla="*/ 360105 w 570667"/>
                  <a:gd name="connsiteY63" fmla="*/ 146544 h 606722"/>
                  <a:gd name="connsiteX64" fmla="*/ 369273 w 570667"/>
                  <a:gd name="connsiteY64" fmla="*/ 213996 h 606722"/>
                  <a:gd name="connsiteX65" fmla="*/ 329043 w 570667"/>
                  <a:gd name="connsiteY65" fmla="*/ 288824 h 606722"/>
                  <a:gd name="connsiteX66" fmla="*/ 331180 w 570667"/>
                  <a:gd name="connsiteY66" fmla="*/ 260564 h 606722"/>
                  <a:gd name="connsiteX67" fmla="*/ 260956 w 570667"/>
                  <a:gd name="connsiteY67" fmla="*/ 260564 h 606722"/>
                  <a:gd name="connsiteX68" fmla="*/ 260956 w 570667"/>
                  <a:gd name="connsiteY68" fmla="*/ 320195 h 606722"/>
                  <a:gd name="connsiteX69" fmla="*/ 309730 w 570667"/>
                  <a:gd name="connsiteY69" fmla="*/ 324727 h 606722"/>
                  <a:gd name="connsiteX70" fmla="*/ 290238 w 570667"/>
                  <a:gd name="connsiteY70" fmla="*/ 360897 h 606722"/>
                  <a:gd name="connsiteX71" fmla="*/ 260956 w 570667"/>
                  <a:gd name="connsiteY71" fmla="*/ 358586 h 606722"/>
                  <a:gd name="connsiteX72" fmla="*/ 260956 w 570667"/>
                  <a:gd name="connsiteY72" fmla="*/ 439368 h 606722"/>
                  <a:gd name="connsiteX73" fmla="*/ 261757 w 570667"/>
                  <a:gd name="connsiteY73" fmla="*/ 438835 h 606722"/>
                  <a:gd name="connsiteX74" fmla="*/ 287212 w 570667"/>
                  <a:gd name="connsiteY74" fmla="*/ 478648 h 606722"/>
                  <a:gd name="connsiteX75" fmla="*/ 241643 w 570667"/>
                  <a:gd name="connsiteY75" fmla="*/ 483091 h 606722"/>
                  <a:gd name="connsiteX76" fmla="*/ 0 w 570667"/>
                  <a:gd name="connsiteY76" fmla="*/ 241368 h 606722"/>
                  <a:gd name="connsiteX77" fmla="*/ 241643 w 570667"/>
                  <a:gd name="connsiteY7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70667" h="606722">
                    <a:moveTo>
                      <a:pt x="133148" y="372716"/>
                    </a:moveTo>
                    <a:cubicBezTo>
                      <a:pt x="120866" y="376271"/>
                      <a:pt x="109295" y="380537"/>
                      <a:pt x="98615" y="385336"/>
                    </a:cubicBezTo>
                    <a:cubicBezTo>
                      <a:pt x="115615" y="402132"/>
                      <a:pt x="135551" y="415995"/>
                      <a:pt x="157624" y="426037"/>
                    </a:cubicBezTo>
                    <a:cubicBezTo>
                      <a:pt x="147478" y="409597"/>
                      <a:pt x="139467" y="391379"/>
                      <a:pt x="133148" y="372716"/>
                    </a:cubicBezTo>
                    <a:close/>
                    <a:moveTo>
                      <a:pt x="222418" y="358586"/>
                    </a:moveTo>
                    <a:cubicBezTo>
                      <a:pt x="204618" y="359386"/>
                      <a:pt x="187351" y="361252"/>
                      <a:pt x="170885" y="364096"/>
                    </a:cubicBezTo>
                    <a:cubicBezTo>
                      <a:pt x="180320" y="391023"/>
                      <a:pt x="197586" y="425682"/>
                      <a:pt x="222418" y="439368"/>
                    </a:cubicBezTo>
                    <a:close/>
                    <a:moveTo>
                      <a:pt x="152195" y="260564"/>
                    </a:moveTo>
                    <a:cubicBezTo>
                      <a:pt x="153174" y="283758"/>
                      <a:pt x="156022" y="306153"/>
                      <a:pt x="160472" y="326949"/>
                    </a:cubicBezTo>
                    <a:cubicBezTo>
                      <a:pt x="180320" y="323305"/>
                      <a:pt x="201057" y="320994"/>
                      <a:pt x="222418" y="320195"/>
                    </a:cubicBezTo>
                    <a:lnTo>
                      <a:pt x="222418" y="260564"/>
                    </a:lnTo>
                    <a:close/>
                    <a:moveTo>
                      <a:pt x="39339" y="260564"/>
                    </a:moveTo>
                    <a:cubicBezTo>
                      <a:pt x="42632" y="295223"/>
                      <a:pt x="54737" y="327482"/>
                      <a:pt x="73338" y="354854"/>
                    </a:cubicBezTo>
                    <a:cubicBezTo>
                      <a:pt x="88291" y="347389"/>
                      <a:pt x="105023" y="340901"/>
                      <a:pt x="123091" y="335658"/>
                    </a:cubicBezTo>
                    <a:cubicBezTo>
                      <a:pt x="117929" y="312019"/>
                      <a:pt x="114725" y="286691"/>
                      <a:pt x="113657" y="260564"/>
                    </a:cubicBezTo>
                    <a:close/>
                    <a:moveTo>
                      <a:pt x="435071" y="190994"/>
                    </a:moveTo>
                    <a:cubicBezTo>
                      <a:pt x="440746" y="190994"/>
                      <a:pt x="446422" y="193861"/>
                      <a:pt x="449493" y="199593"/>
                    </a:cubicBezTo>
                    <a:lnTo>
                      <a:pt x="568250" y="420443"/>
                    </a:lnTo>
                    <a:cubicBezTo>
                      <a:pt x="575461" y="433863"/>
                      <a:pt x="565668" y="450127"/>
                      <a:pt x="550445" y="450127"/>
                    </a:cubicBezTo>
                    <a:lnTo>
                      <a:pt x="488574" y="450127"/>
                    </a:lnTo>
                    <a:lnTo>
                      <a:pt x="488574" y="590370"/>
                    </a:lnTo>
                    <a:cubicBezTo>
                      <a:pt x="488574" y="599346"/>
                      <a:pt x="481274" y="606722"/>
                      <a:pt x="472194" y="606722"/>
                    </a:cubicBezTo>
                    <a:lnTo>
                      <a:pt x="397948" y="606722"/>
                    </a:lnTo>
                    <a:cubicBezTo>
                      <a:pt x="388868" y="606722"/>
                      <a:pt x="381568" y="599346"/>
                      <a:pt x="381568" y="590370"/>
                    </a:cubicBezTo>
                    <a:lnTo>
                      <a:pt x="381568" y="450127"/>
                    </a:lnTo>
                    <a:lnTo>
                      <a:pt x="319697" y="450127"/>
                    </a:lnTo>
                    <a:cubicBezTo>
                      <a:pt x="304474" y="450127"/>
                      <a:pt x="294681" y="433863"/>
                      <a:pt x="301892" y="420443"/>
                    </a:cubicBezTo>
                    <a:lnTo>
                      <a:pt x="420649" y="199593"/>
                    </a:lnTo>
                    <a:cubicBezTo>
                      <a:pt x="423720" y="193861"/>
                      <a:pt x="429396" y="190994"/>
                      <a:pt x="435071" y="190994"/>
                    </a:cubicBezTo>
                    <a:close/>
                    <a:moveTo>
                      <a:pt x="322724" y="155254"/>
                    </a:moveTo>
                    <a:cubicBezTo>
                      <a:pt x="302966" y="158897"/>
                      <a:pt x="282228" y="161208"/>
                      <a:pt x="260956" y="162008"/>
                    </a:cubicBezTo>
                    <a:lnTo>
                      <a:pt x="260956" y="222083"/>
                    </a:lnTo>
                    <a:lnTo>
                      <a:pt x="331180" y="222083"/>
                    </a:lnTo>
                    <a:cubicBezTo>
                      <a:pt x="330112" y="198711"/>
                      <a:pt x="327263" y="176227"/>
                      <a:pt x="322724" y="155254"/>
                    </a:cubicBezTo>
                    <a:close/>
                    <a:moveTo>
                      <a:pt x="160650" y="155254"/>
                    </a:moveTo>
                    <a:cubicBezTo>
                      <a:pt x="156111" y="176227"/>
                      <a:pt x="153263" y="198711"/>
                      <a:pt x="152195" y="222083"/>
                    </a:cubicBezTo>
                    <a:lnTo>
                      <a:pt x="222418" y="222083"/>
                    </a:lnTo>
                    <a:lnTo>
                      <a:pt x="222418" y="162008"/>
                    </a:lnTo>
                    <a:cubicBezTo>
                      <a:pt x="201146" y="161119"/>
                      <a:pt x="180409" y="158897"/>
                      <a:pt x="160650" y="155254"/>
                    </a:cubicBezTo>
                    <a:close/>
                    <a:moveTo>
                      <a:pt x="73605" y="127438"/>
                    </a:moveTo>
                    <a:cubicBezTo>
                      <a:pt x="54826" y="154898"/>
                      <a:pt x="42632" y="187246"/>
                      <a:pt x="39339" y="222083"/>
                    </a:cubicBezTo>
                    <a:lnTo>
                      <a:pt x="113746" y="222083"/>
                    </a:lnTo>
                    <a:cubicBezTo>
                      <a:pt x="114814" y="195778"/>
                      <a:pt x="118018" y="170361"/>
                      <a:pt x="123269" y="146544"/>
                    </a:cubicBezTo>
                    <a:cubicBezTo>
                      <a:pt x="105201" y="141390"/>
                      <a:pt x="88558" y="134903"/>
                      <a:pt x="73605" y="127438"/>
                    </a:cubicBezTo>
                    <a:close/>
                    <a:moveTo>
                      <a:pt x="325305" y="56431"/>
                    </a:moveTo>
                    <a:cubicBezTo>
                      <a:pt x="335719" y="72961"/>
                      <a:pt x="343729" y="91179"/>
                      <a:pt x="349870" y="109575"/>
                    </a:cubicBezTo>
                    <a:cubicBezTo>
                      <a:pt x="362242" y="106020"/>
                      <a:pt x="373812" y="101843"/>
                      <a:pt x="384403" y="97045"/>
                    </a:cubicBezTo>
                    <a:cubicBezTo>
                      <a:pt x="367404" y="80248"/>
                      <a:pt x="347378" y="66385"/>
                      <a:pt x="325305" y="56431"/>
                    </a:cubicBezTo>
                    <a:close/>
                    <a:moveTo>
                      <a:pt x="158069" y="56431"/>
                    </a:moveTo>
                    <a:cubicBezTo>
                      <a:pt x="135996" y="66385"/>
                      <a:pt x="115971" y="80248"/>
                      <a:pt x="98971" y="97045"/>
                    </a:cubicBezTo>
                    <a:cubicBezTo>
                      <a:pt x="109562" y="101843"/>
                      <a:pt x="121133" y="106020"/>
                      <a:pt x="133504" y="109575"/>
                    </a:cubicBezTo>
                    <a:cubicBezTo>
                      <a:pt x="139645" y="91179"/>
                      <a:pt x="147656" y="72961"/>
                      <a:pt x="158069" y="56431"/>
                    </a:cubicBezTo>
                    <a:close/>
                    <a:moveTo>
                      <a:pt x="260956" y="43723"/>
                    </a:moveTo>
                    <a:lnTo>
                      <a:pt x="260956" y="123616"/>
                    </a:lnTo>
                    <a:cubicBezTo>
                      <a:pt x="278579" y="122816"/>
                      <a:pt x="295845" y="120950"/>
                      <a:pt x="312222" y="118195"/>
                    </a:cubicBezTo>
                    <a:cubicBezTo>
                      <a:pt x="302699" y="91446"/>
                      <a:pt x="285610" y="57320"/>
                      <a:pt x="260956" y="43723"/>
                    </a:cubicBezTo>
                    <a:close/>
                    <a:moveTo>
                      <a:pt x="222418" y="43723"/>
                    </a:moveTo>
                    <a:cubicBezTo>
                      <a:pt x="197764" y="57231"/>
                      <a:pt x="180676" y="91446"/>
                      <a:pt x="171152" y="118195"/>
                    </a:cubicBezTo>
                    <a:cubicBezTo>
                      <a:pt x="187529" y="120950"/>
                      <a:pt x="204707" y="122816"/>
                      <a:pt x="222418" y="123616"/>
                    </a:cubicBezTo>
                    <a:close/>
                    <a:moveTo>
                      <a:pt x="241643" y="0"/>
                    </a:moveTo>
                    <a:cubicBezTo>
                      <a:pt x="348802" y="0"/>
                      <a:pt x="439763" y="69940"/>
                      <a:pt x="471448" y="166362"/>
                    </a:cubicBezTo>
                    <a:cubicBezTo>
                      <a:pt x="458988" y="155342"/>
                      <a:pt x="441988" y="150366"/>
                      <a:pt x="424900" y="153565"/>
                    </a:cubicBezTo>
                    <a:cubicBezTo>
                      <a:pt x="420449" y="144500"/>
                      <a:pt x="415465" y="135702"/>
                      <a:pt x="409769" y="127438"/>
                    </a:cubicBezTo>
                    <a:cubicBezTo>
                      <a:pt x="394817" y="134903"/>
                      <a:pt x="378173" y="141390"/>
                      <a:pt x="360105" y="146544"/>
                    </a:cubicBezTo>
                    <a:cubicBezTo>
                      <a:pt x="364823" y="167873"/>
                      <a:pt x="367849" y="190535"/>
                      <a:pt x="369273" y="213996"/>
                    </a:cubicBezTo>
                    <a:lnTo>
                      <a:pt x="329043" y="288824"/>
                    </a:lnTo>
                    <a:cubicBezTo>
                      <a:pt x="330022" y="279582"/>
                      <a:pt x="330735" y="270162"/>
                      <a:pt x="331180" y="260564"/>
                    </a:cubicBezTo>
                    <a:lnTo>
                      <a:pt x="260956" y="260564"/>
                    </a:lnTo>
                    <a:lnTo>
                      <a:pt x="260956" y="320195"/>
                    </a:lnTo>
                    <a:cubicBezTo>
                      <a:pt x="277600" y="320817"/>
                      <a:pt x="293887" y="322416"/>
                      <a:pt x="309730" y="324727"/>
                    </a:cubicBezTo>
                    <a:lnTo>
                      <a:pt x="290238" y="360897"/>
                    </a:lnTo>
                    <a:cubicBezTo>
                      <a:pt x="280715" y="359830"/>
                      <a:pt x="270925" y="359030"/>
                      <a:pt x="260956" y="358586"/>
                    </a:cubicBezTo>
                    <a:lnTo>
                      <a:pt x="260956" y="439368"/>
                    </a:lnTo>
                    <a:cubicBezTo>
                      <a:pt x="261223" y="439190"/>
                      <a:pt x="261490" y="439012"/>
                      <a:pt x="261757" y="438835"/>
                    </a:cubicBezTo>
                    <a:cubicBezTo>
                      <a:pt x="264249" y="455186"/>
                      <a:pt x="273417" y="469494"/>
                      <a:pt x="287212" y="478648"/>
                    </a:cubicBezTo>
                    <a:cubicBezTo>
                      <a:pt x="272438" y="481580"/>
                      <a:pt x="257218" y="483091"/>
                      <a:pt x="241643" y="483091"/>
                    </a:cubicBezTo>
                    <a:cubicBezTo>
                      <a:pt x="112233" y="483091"/>
                      <a:pt x="0" y="377337"/>
                      <a:pt x="0" y="241368"/>
                    </a:cubicBezTo>
                    <a:cubicBezTo>
                      <a:pt x="0" y="108242"/>
                      <a:pt x="108405" y="0"/>
                      <a:pt x="24164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  <p:sp>
          <p:nvSpPr>
            <p:cNvPr id="29" name="PA-ïṧḻïḋe">
              <a:extLst>
                <a:ext uri="{FF2B5EF4-FFF2-40B4-BE49-F238E27FC236}">
                  <a16:creationId xmlns="" xmlns:a16="http://schemas.microsoft.com/office/drawing/2014/main" id="{3FBCB182-2B2A-4C62-BD07-6997ACC06EB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7444802" y="4121087"/>
              <a:ext cx="386648" cy="374272"/>
            </a:xfrm>
            <a:custGeom>
              <a:avLst/>
              <a:gdLst>
                <a:gd name="connsiteX0" fmla="*/ 452855 w 582453"/>
                <a:gd name="connsiteY0" fmla="*/ 373207 h 563815"/>
                <a:gd name="connsiteX1" fmla="*/ 462456 w 582453"/>
                <a:gd name="connsiteY1" fmla="*/ 374525 h 563815"/>
                <a:gd name="connsiteX2" fmla="*/ 539855 w 582453"/>
                <a:gd name="connsiteY2" fmla="*/ 418461 h 563815"/>
                <a:gd name="connsiteX3" fmla="*/ 545132 w 582453"/>
                <a:gd name="connsiteY3" fmla="*/ 436035 h 563815"/>
                <a:gd name="connsiteX4" fmla="*/ 534578 w 582453"/>
                <a:gd name="connsiteY4" fmla="*/ 443065 h 563815"/>
                <a:gd name="connsiteX5" fmla="*/ 527541 w 582453"/>
                <a:gd name="connsiteY5" fmla="*/ 441308 h 563815"/>
                <a:gd name="connsiteX6" fmla="*/ 450729 w 582453"/>
                <a:gd name="connsiteY6" fmla="*/ 397372 h 563815"/>
                <a:gd name="connsiteX7" fmla="*/ 445452 w 582453"/>
                <a:gd name="connsiteY7" fmla="*/ 379797 h 563815"/>
                <a:gd name="connsiteX8" fmla="*/ 452855 w 582453"/>
                <a:gd name="connsiteY8" fmla="*/ 373207 h 563815"/>
                <a:gd name="connsiteX9" fmla="*/ 128583 w 582453"/>
                <a:gd name="connsiteY9" fmla="*/ 372080 h 563815"/>
                <a:gd name="connsiteX10" fmla="*/ 136726 w 582453"/>
                <a:gd name="connsiteY10" fmla="*/ 378020 h 563815"/>
                <a:gd name="connsiteX11" fmla="*/ 131444 w 582453"/>
                <a:gd name="connsiteY11" fmla="*/ 395617 h 563815"/>
                <a:gd name="connsiteX12" fmla="*/ 54564 w 582453"/>
                <a:gd name="connsiteY12" fmla="*/ 439610 h 563815"/>
                <a:gd name="connsiteX13" fmla="*/ 47522 w 582453"/>
                <a:gd name="connsiteY13" fmla="*/ 441370 h 563815"/>
                <a:gd name="connsiteX14" fmla="*/ 36958 w 582453"/>
                <a:gd name="connsiteY14" fmla="*/ 434331 h 563815"/>
                <a:gd name="connsiteX15" fmla="*/ 42240 w 582453"/>
                <a:gd name="connsiteY15" fmla="*/ 416734 h 563815"/>
                <a:gd name="connsiteX16" fmla="*/ 119120 w 582453"/>
                <a:gd name="connsiteY16" fmla="*/ 372740 h 563815"/>
                <a:gd name="connsiteX17" fmla="*/ 128583 w 582453"/>
                <a:gd name="connsiteY17" fmla="*/ 372080 h 563815"/>
                <a:gd name="connsiteX18" fmla="*/ 481761 w 582453"/>
                <a:gd name="connsiteY18" fmla="*/ 276633 h 563815"/>
                <a:gd name="connsiteX19" fmla="*/ 569792 w 582453"/>
                <a:gd name="connsiteY19" fmla="*/ 276633 h 563815"/>
                <a:gd name="connsiteX20" fmla="*/ 582116 w 582453"/>
                <a:gd name="connsiteY20" fmla="*/ 288924 h 563815"/>
                <a:gd name="connsiteX21" fmla="*/ 569792 w 582453"/>
                <a:gd name="connsiteY21" fmla="*/ 301216 h 563815"/>
                <a:gd name="connsiteX22" fmla="*/ 481761 w 582453"/>
                <a:gd name="connsiteY22" fmla="*/ 301216 h 563815"/>
                <a:gd name="connsiteX23" fmla="*/ 469437 w 582453"/>
                <a:gd name="connsiteY23" fmla="*/ 288924 h 563815"/>
                <a:gd name="connsiteX24" fmla="*/ 481761 w 582453"/>
                <a:gd name="connsiteY24" fmla="*/ 276633 h 563815"/>
                <a:gd name="connsiteX25" fmla="*/ 12323 w 582453"/>
                <a:gd name="connsiteY25" fmla="*/ 276633 h 563815"/>
                <a:gd name="connsiteX26" fmla="*/ 99762 w 582453"/>
                <a:gd name="connsiteY26" fmla="*/ 276633 h 563815"/>
                <a:gd name="connsiteX27" fmla="*/ 112085 w 582453"/>
                <a:gd name="connsiteY27" fmla="*/ 288940 h 563815"/>
                <a:gd name="connsiteX28" fmla="*/ 99762 w 582453"/>
                <a:gd name="connsiteY28" fmla="*/ 301248 h 563815"/>
                <a:gd name="connsiteX29" fmla="*/ 12323 w 582453"/>
                <a:gd name="connsiteY29" fmla="*/ 301248 h 563815"/>
                <a:gd name="connsiteX30" fmla="*/ 0 w 582453"/>
                <a:gd name="connsiteY30" fmla="*/ 288940 h 563815"/>
                <a:gd name="connsiteX31" fmla="*/ 12323 w 582453"/>
                <a:gd name="connsiteY31" fmla="*/ 276633 h 563815"/>
                <a:gd name="connsiteX32" fmla="*/ 291091 w 582453"/>
                <a:gd name="connsiteY32" fmla="*/ 230905 h 563815"/>
                <a:gd name="connsiteX33" fmla="*/ 273482 w 582453"/>
                <a:gd name="connsiteY33" fmla="*/ 462418 h 563815"/>
                <a:gd name="connsiteX34" fmla="*/ 291091 w 582453"/>
                <a:gd name="connsiteY34" fmla="*/ 324096 h 563815"/>
                <a:gd name="connsiteX35" fmla="*/ 291091 w 582453"/>
                <a:gd name="connsiteY35" fmla="*/ 488207 h 563815"/>
                <a:gd name="connsiteX36" fmla="*/ 291091 w 582453"/>
                <a:gd name="connsiteY36" fmla="*/ 230905 h 563815"/>
                <a:gd name="connsiteX37" fmla="*/ 291091 w 582453"/>
                <a:gd name="connsiteY37" fmla="*/ 155883 h 563815"/>
                <a:gd name="connsiteX38" fmla="*/ 433138 w 582453"/>
                <a:gd name="connsiteY38" fmla="*/ 301238 h 563815"/>
                <a:gd name="connsiteX39" fmla="*/ 352136 w 582453"/>
                <a:gd name="connsiteY39" fmla="*/ 480001 h 563815"/>
                <a:gd name="connsiteX40" fmla="*/ 348614 w 582453"/>
                <a:gd name="connsiteY40" fmla="*/ 512824 h 563815"/>
                <a:gd name="connsiteX41" fmla="*/ 289330 w 582453"/>
                <a:gd name="connsiteY41" fmla="*/ 563815 h 563815"/>
                <a:gd name="connsiteX42" fmla="*/ 229459 w 582453"/>
                <a:gd name="connsiteY42" fmla="*/ 512824 h 563815"/>
                <a:gd name="connsiteX43" fmla="*/ 225937 w 582453"/>
                <a:gd name="connsiteY43" fmla="*/ 480001 h 563815"/>
                <a:gd name="connsiteX44" fmla="*/ 145522 w 582453"/>
                <a:gd name="connsiteY44" fmla="*/ 301238 h 563815"/>
                <a:gd name="connsiteX45" fmla="*/ 291091 w 582453"/>
                <a:gd name="connsiteY45" fmla="*/ 155883 h 563815"/>
                <a:gd name="connsiteX46" fmla="*/ 536996 w 582453"/>
                <a:gd name="connsiteY46" fmla="*/ 136984 h 563815"/>
                <a:gd name="connsiteX47" fmla="*/ 545132 w 582453"/>
                <a:gd name="connsiteY47" fmla="*/ 143583 h 563815"/>
                <a:gd name="connsiteX48" fmla="*/ 539855 w 582453"/>
                <a:gd name="connsiteY48" fmla="*/ 161180 h 563815"/>
                <a:gd name="connsiteX49" fmla="*/ 462456 w 582453"/>
                <a:gd name="connsiteY49" fmla="*/ 205173 h 563815"/>
                <a:gd name="connsiteX50" fmla="*/ 456007 w 582453"/>
                <a:gd name="connsiteY50" fmla="*/ 206933 h 563815"/>
                <a:gd name="connsiteX51" fmla="*/ 445452 w 582453"/>
                <a:gd name="connsiteY51" fmla="*/ 199894 h 563815"/>
                <a:gd name="connsiteX52" fmla="*/ 450729 w 582453"/>
                <a:gd name="connsiteY52" fmla="*/ 182297 h 563815"/>
                <a:gd name="connsiteX53" fmla="*/ 527541 w 582453"/>
                <a:gd name="connsiteY53" fmla="*/ 138303 h 563815"/>
                <a:gd name="connsiteX54" fmla="*/ 536996 w 582453"/>
                <a:gd name="connsiteY54" fmla="*/ 136984 h 563815"/>
                <a:gd name="connsiteX55" fmla="*/ 44441 w 582453"/>
                <a:gd name="connsiteY55" fmla="*/ 136984 h 563815"/>
                <a:gd name="connsiteX56" fmla="*/ 54564 w 582453"/>
                <a:gd name="connsiteY56" fmla="*/ 138303 h 563815"/>
                <a:gd name="connsiteX57" fmla="*/ 131444 w 582453"/>
                <a:gd name="connsiteY57" fmla="*/ 182297 h 563815"/>
                <a:gd name="connsiteX58" fmla="*/ 136726 w 582453"/>
                <a:gd name="connsiteY58" fmla="*/ 199894 h 563815"/>
                <a:gd name="connsiteX59" fmla="*/ 126162 w 582453"/>
                <a:gd name="connsiteY59" fmla="*/ 206933 h 563815"/>
                <a:gd name="connsiteX60" fmla="*/ 119120 w 582453"/>
                <a:gd name="connsiteY60" fmla="*/ 205173 h 563815"/>
                <a:gd name="connsiteX61" fmla="*/ 42240 w 582453"/>
                <a:gd name="connsiteY61" fmla="*/ 161180 h 563815"/>
                <a:gd name="connsiteX62" fmla="*/ 36958 w 582453"/>
                <a:gd name="connsiteY62" fmla="*/ 143583 h 563815"/>
                <a:gd name="connsiteX63" fmla="*/ 44441 w 582453"/>
                <a:gd name="connsiteY63" fmla="*/ 136984 h 563815"/>
                <a:gd name="connsiteX64" fmla="*/ 426494 w 582453"/>
                <a:gd name="connsiteY64" fmla="*/ 35635 h 563815"/>
                <a:gd name="connsiteX65" fmla="*/ 436617 w 582453"/>
                <a:gd name="connsiteY65" fmla="*/ 36954 h 563815"/>
                <a:gd name="connsiteX66" fmla="*/ 441898 w 582453"/>
                <a:gd name="connsiteY66" fmla="*/ 54539 h 563815"/>
                <a:gd name="connsiteX67" fmla="*/ 397887 w 582453"/>
                <a:gd name="connsiteY67" fmla="*/ 131329 h 563815"/>
                <a:gd name="connsiteX68" fmla="*/ 387325 w 582453"/>
                <a:gd name="connsiteY68" fmla="*/ 138363 h 563815"/>
                <a:gd name="connsiteX69" fmla="*/ 380283 w 582453"/>
                <a:gd name="connsiteY69" fmla="*/ 136604 h 563815"/>
                <a:gd name="connsiteX70" fmla="*/ 375002 w 582453"/>
                <a:gd name="connsiteY70" fmla="*/ 119019 h 563815"/>
                <a:gd name="connsiteX71" fmla="*/ 419013 w 582453"/>
                <a:gd name="connsiteY71" fmla="*/ 42230 h 563815"/>
                <a:gd name="connsiteX72" fmla="*/ 426494 w 582453"/>
                <a:gd name="connsiteY72" fmla="*/ 35635 h 563815"/>
                <a:gd name="connsiteX73" fmla="*/ 155032 w 582453"/>
                <a:gd name="connsiteY73" fmla="*/ 33845 h 563815"/>
                <a:gd name="connsiteX74" fmla="*/ 163176 w 582453"/>
                <a:gd name="connsiteY74" fmla="*/ 40440 h 563815"/>
                <a:gd name="connsiteX75" fmla="*/ 206613 w 582453"/>
                <a:gd name="connsiteY75" fmla="*/ 117229 h 563815"/>
                <a:gd name="connsiteX76" fmla="*/ 201330 w 582453"/>
                <a:gd name="connsiteY76" fmla="*/ 134814 h 563815"/>
                <a:gd name="connsiteX77" fmla="*/ 194873 w 582453"/>
                <a:gd name="connsiteY77" fmla="*/ 136573 h 563815"/>
                <a:gd name="connsiteX78" fmla="*/ 184308 w 582453"/>
                <a:gd name="connsiteY78" fmla="*/ 129539 h 563815"/>
                <a:gd name="connsiteX79" fmla="*/ 140284 w 582453"/>
                <a:gd name="connsiteY79" fmla="*/ 52749 h 563815"/>
                <a:gd name="connsiteX80" fmla="*/ 145567 w 582453"/>
                <a:gd name="connsiteY80" fmla="*/ 35164 h 563815"/>
                <a:gd name="connsiteX81" fmla="*/ 155032 w 582453"/>
                <a:gd name="connsiteY81" fmla="*/ 33845 h 563815"/>
                <a:gd name="connsiteX82" fmla="*/ 291044 w 582453"/>
                <a:gd name="connsiteY82" fmla="*/ 0 h 563815"/>
                <a:gd name="connsiteX83" fmla="*/ 303382 w 582453"/>
                <a:gd name="connsiteY83" fmla="*/ 12313 h 563815"/>
                <a:gd name="connsiteX84" fmla="*/ 303382 w 582453"/>
                <a:gd name="connsiteY84" fmla="*/ 99678 h 563815"/>
                <a:gd name="connsiteX85" fmla="*/ 291044 w 582453"/>
                <a:gd name="connsiteY85" fmla="*/ 111991 h 563815"/>
                <a:gd name="connsiteX86" fmla="*/ 278705 w 582453"/>
                <a:gd name="connsiteY86" fmla="*/ 99678 h 563815"/>
                <a:gd name="connsiteX87" fmla="*/ 278705 w 582453"/>
                <a:gd name="connsiteY87" fmla="*/ 12313 h 563815"/>
                <a:gd name="connsiteX88" fmla="*/ 291044 w 582453"/>
                <a:gd name="connsiteY88" fmla="*/ 0 h 56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2453" h="563815">
                  <a:moveTo>
                    <a:pt x="452855" y="373207"/>
                  </a:moveTo>
                  <a:cubicBezTo>
                    <a:pt x="455860" y="372328"/>
                    <a:pt x="459231" y="372767"/>
                    <a:pt x="462456" y="374525"/>
                  </a:cubicBezTo>
                  <a:lnTo>
                    <a:pt x="539855" y="418461"/>
                  </a:lnTo>
                  <a:cubicBezTo>
                    <a:pt x="545132" y="421976"/>
                    <a:pt x="548650" y="429005"/>
                    <a:pt x="545132" y="436035"/>
                  </a:cubicBezTo>
                  <a:cubicBezTo>
                    <a:pt x="543373" y="441308"/>
                    <a:pt x="539855" y="443065"/>
                    <a:pt x="534578" y="443065"/>
                  </a:cubicBezTo>
                  <a:cubicBezTo>
                    <a:pt x="531060" y="443065"/>
                    <a:pt x="529300" y="443065"/>
                    <a:pt x="527541" y="441308"/>
                  </a:cubicBezTo>
                  <a:lnTo>
                    <a:pt x="450729" y="397372"/>
                  </a:lnTo>
                  <a:cubicBezTo>
                    <a:pt x="443693" y="393857"/>
                    <a:pt x="441934" y="386827"/>
                    <a:pt x="445452" y="379797"/>
                  </a:cubicBezTo>
                  <a:cubicBezTo>
                    <a:pt x="447211" y="376282"/>
                    <a:pt x="449850" y="374085"/>
                    <a:pt x="452855" y="373207"/>
                  </a:cubicBezTo>
                  <a:close/>
                  <a:moveTo>
                    <a:pt x="128583" y="372080"/>
                  </a:moveTo>
                  <a:cubicBezTo>
                    <a:pt x="131884" y="373180"/>
                    <a:pt x="134965" y="375380"/>
                    <a:pt x="136726" y="378020"/>
                  </a:cubicBezTo>
                  <a:cubicBezTo>
                    <a:pt x="140247" y="383299"/>
                    <a:pt x="138486" y="392098"/>
                    <a:pt x="131444" y="395617"/>
                  </a:cubicBezTo>
                  <a:lnTo>
                    <a:pt x="54564" y="439610"/>
                  </a:lnTo>
                  <a:cubicBezTo>
                    <a:pt x="52804" y="441370"/>
                    <a:pt x="49283" y="441370"/>
                    <a:pt x="47522" y="441370"/>
                  </a:cubicBezTo>
                  <a:cubicBezTo>
                    <a:pt x="44001" y="441370"/>
                    <a:pt x="38719" y="437851"/>
                    <a:pt x="36958" y="434331"/>
                  </a:cubicBezTo>
                  <a:cubicBezTo>
                    <a:pt x="33437" y="429052"/>
                    <a:pt x="35198" y="420253"/>
                    <a:pt x="42240" y="416734"/>
                  </a:cubicBezTo>
                  <a:lnTo>
                    <a:pt x="119120" y="372740"/>
                  </a:lnTo>
                  <a:cubicBezTo>
                    <a:pt x="121761" y="370981"/>
                    <a:pt x="125282" y="370981"/>
                    <a:pt x="128583" y="372080"/>
                  </a:cubicBezTo>
                  <a:close/>
                  <a:moveTo>
                    <a:pt x="481761" y="276633"/>
                  </a:moveTo>
                  <a:lnTo>
                    <a:pt x="569792" y="276633"/>
                  </a:lnTo>
                  <a:cubicBezTo>
                    <a:pt x="578595" y="276633"/>
                    <a:pt x="583877" y="281901"/>
                    <a:pt x="582116" y="288924"/>
                  </a:cubicBezTo>
                  <a:cubicBezTo>
                    <a:pt x="582116" y="295948"/>
                    <a:pt x="576835" y="301216"/>
                    <a:pt x="569792" y="301216"/>
                  </a:cubicBezTo>
                  <a:lnTo>
                    <a:pt x="481761" y="301216"/>
                  </a:lnTo>
                  <a:cubicBezTo>
                    <a:pt x="474719" y="301216"/>
                    <a:pt x="469437" y="295948"/>
                    <a:pt x="469437" y="288924"/>
                  </a:cubicBezTo>
                  <a:cubicBezTo>
                    <a:pt x="469437" y="281901"/>
                    <a:pt x="474719" y="276633"/>
                    <a:pt x="481761" y="276633"/>
                  </a:cubicBezTo>
                  <a:close/>
                  <a:moveTo>
                    <a:pt x="12323" y="276633"/>
                  </a:moveTo>
                  <a:lnTo>
                    <a:pt x="99762" y="276633"/>
                  </a:lnTo>
                  <a:cubicBezTo>
                    <a:pt x="106804" y="276633"/>
                    <a:pt x="112085" y="281908"/>
                    <a:pt x="112085" y="288940"/>
                  </a:cubicBezTo>
                  <a:cubicBezTo>
                    <a:pt x="112085" y="295973"/>
                    <a:pt x="106804" y="303006"/>
                    <a:pt x="99762" y="301248"/>
                  </a:cubicBezTo>
                  <a:lnTo>
                    <a:pt x="12323" y="301248"/>
                  </a:lnTo>
                  <a:cubicBezTo>
                    <a:pt x="5281" y="301248"/>
                    <a:pt x="0" y="295973"/>
                    <a:pt x="0" y="288940"/>
                  </a:cubicBezTo>
                  <a:cubicBezTo>
                    <a:pt x="0" y="281908"/>
                    <a:pt x="5281" y="276633"/>
                    <a:pt x="12323" y="276633"/>
                  </a:cubicBezTo>
                  <a:close/>
                  <a:moveTo>
                    <a:pt x="291091" y="230905"/>
                  </a:moveTo>
                  <a:cubicBezTo>
                    <a:pt x="193067" y="324096"/>
                    <a:pt x="232981" y="407910"/>
                    <a:pt x="273482" y="462418"/>
                  </a:cubicBezTo>
                  <a:cubicBezTo>
                    <a:pt x="277004" y="465935"/>
                    <a:pt x="257634" y="379777"/>
                    <a:pt x="291091" y="324096"/>
                  </a:cubicBezTo>
                  <a:cubicBezTo>
                    <a:pt x="273482" y="378018"/>
                    <a:pt x="296374" y="457143"/>
                    <a:pt x="291091" y="488207"/>
                  </a:cubicBezTo>
                  <a:cubicBezTo>
                    <a:pt x="403203" y="374502"/>
                    <a:pt x="324548" y="280138"/>
                    <a:pt x="291091" y="230905"/>
                  </a:cubicBezTo>
                  <a:close/>
                  <a:moveTo>
                    <a:pt x="291091" y="155883"/>
                  </a:moveTo>
                  <a:cubicBezTo>
                    <a:pt x="371506" y="155883"/>
                    <a:pt x="436660" y="220941"/>
                    <a:pt x="433138" y="301238"/>
                  </a:cubicBezTo>
                  <a:cubicBezTo>
                    <a:pt x="433138" y="407910"/>
                    <a:pt x="357419" y="421977"/>
                    <a:pt x="352136" y="480001"/>
                  </a:cubicBezTo>
                  <a:lnTo>
                    <a:pt x="348614" y="512824"/>
                  </a:lnTo>
                  <a:cubicBezTo>
                    <a:pt x="343332" y="542715"/>
                    <a:pt x="319266" y="563815"/>
                    <a:pt x="289330" y="563815"/>
                  </a:cubicBezTo>
                  <a:cubicBezTo>
                    <a:pt x="259395" y="563815"/>
                    <a:pt x="234742" y="540957"/>
                    <a:pt x="229459" y="512824"/>
                  </a:cubicBezTo>
                  <a:lnTo>
                    <a:pt x="225937" y="480001"/>
                  </a:lnTo>
                  <a:cubicBezTo>
                    <a:pt x="222415" y="421977"/>
                    <a:pt x="145522" y="409668"/>
                    <a:pt x="145522" y="301238"/>
                  </a:cubicBezTo>
                  <a:cubicBezTo>
                    <a:pt x="145522" y="220941"/>
                    <a:pt x="210089" y="155883"/>
                    <a:pt x="291091" y="155883"/>
                  </a:cubicBezTo>
                  <a:close/>
                  <a:moveTo>
                    <a:pt x="536996" y="136984"/>
                  </a:moveTo>
                  <a:cubicBezTo>
                    <a:pt x="540295" y="137864"/>
                    <a:pt x="543373" y="140064"/>
                    <a:pt x="545132" y="143583"/>
                  </a:cubicBezTo>
                  <a:cubicBezTo>
                    <a:pt x="548650" y="148862"/>
                    <a:pt x="546891" y="157661"/>
                    <a:pt x="539855" y="161180"/>
                  </a:cubicBezTo>
                  <a:lnTo>
                    <a:pt x="462456" y="205173"/>
                  </a:lnTo>
                  <a:cubicBezTo>
                    <a:pt x="460697" y="206933"/>
                    <a:pt x="457766" y="206933"/>
                    <a:pt x="456007" y="206933"/>
                  </a:cubicBezTo>
                  <a:cubicBezTo>
                    <a:pt x="452488" y="206933"/>
                    <a:pt x="447211" y="205173"/>
                    <a:pt x="445452" y="199894"/>
                  </a:cubicBezTo>
                  <a:cubicBezTo>
                    <a:pt x="441934" y="194615"/>
                    <a:pt x="443693" y="185816"/>
                    <a:pt x="450729" y="182297"/>
                  </a:cubicBezTo>
                  <a:lnTo>
                    <a:pt x="527541" y="138303"/>
                  </a:lnTo>
                  <a:cubicBezTo>
                    <a:pt x="530180" y="136544"/>
                    <a:pt x="533698" y="136104"/>
                    <a:pt x="536996" y="136984"/>
                  </a:cubicBezTo>
                  <a:close/>
                  <a:moveTo>
                    <a:pt x="44441" y="136984"/>
                  </a:moveTo>
                  <a:cubicBezTo>
                    <a:pt x="47522" y="136104"/>
                    <a:pt x="51043" y="136544"/>
                    <a:pt x="54564" y="138303"/>
                  </a:cubicBezTo>
                  <a:lnTo>
                    <a:pt x="131444" y="182297"/>
                  </a:lnTo>
                  <a:cubicBezTo>
                    <a:pt x="138486" y="185816"/>
                    <a:pt x="140247" y="194615"/>
                    <a:pt x="136726" y="199894"/>
                  </a:cubicBezTo>
                  <a:cubicBezTo>
                    <a:pt x="134965" y="205173"/>
                    <a:pt x="131444" y="206933"/>
                    <a:pt x="126162" y="206933"/>
                  </a:cubicBezTo>
                  <a:cubicBezTo>
                    <a:pt x="122641" y="206933"/>
                    <a:pt x="120880" y="206933"/>
                    <a:pt x="119120" y="205173"/>
                  </a:cubicBezTo>
                  <a:lnTo>
                    <a:pt x="42240" y="161180"/>
                  </a:lnTo>
                  <a:cubicBezTo>
                    <a:pt x="35198" y="157661"/>
                    <a:pt x="33437" y="150622"/>
                    <a:pt x="36958" y="143583"/>
                  </a:cubicBezTo>
                  <a:cubicBezTo>
                    <a:pt x="38719" y="140064"/>
                    <a:pt x="41360" y="137864"/>
                    <a:pt x="44441" y="136984"/>
                  </a:cubicBezTo>
                  <a:close/>
                  <a:moveTo>
                    <a:pt x="426494" y="35635"/>
                  </a:moveTo>
                  <a:cubicBezTo>
                    <a:pt x="429575" y="34756"/>
                    <a:pt x="433096" y="35196"/>
                    <a:pt x="436617" y="36954"/>
                  </a:cubicBezTo>
                  <a:cubicBezTo>
                    <a:pt x="443659" y="40471"/>
                    <a:pt x="445419" y="49264"/>
                    <a:pt x="441898" y="54539"/>
                  </a:cubicBezTo>
                  <a:lnTo>
                    <a:pt x="397887" y="131329"/>
                  </a:lnTo>
                  <a:cubicBezTo>
                    <a:pt x="396127" y="136604"/>
                    <a:pt x="392606" y="138363"/>
                    <a:pt x="387325" y="138363"/>
                  </a:cubicBezTo>
                  <a:cubicBezTo>
                    <a:pt x="383804" y="138363"/>
                    <a:pt x="382044" y="138363"/>
                    <a:pt x="380283" y="136604"/>
                  </a:cubicBezTo>
                  <a:cubicBezTo>
                    <a:pt x="373241" y="133087"/>
                    <a:pt x="371481" y="126053"/>
                    <a:pt x="375002" y="119019"/>
                  </a:cubicBezTo>
                  <a:lnTo>
                    <a:pt x="419013" y="42230"/>
                  </a:lnTo>
                  <a:cubicBezTo>
                    <a:pt x="420773" y="38713"/>
                    <a:pt x="423414" y="36515"/>
                    <a:pt x="426494" y="35635"/>
                  </a:cubicBezTo>
                  <a:close/>
                  <a:moveTo>
                    <a:pt x="155032" y="33845"/>
                  </a:moveTo>
                  <a:cubicBezTo>
                    <a:pt x="158334" y="34725"/>
                    <a:pt x="161415" y="36923"/>
                    <a:pt x="163176" y="40440"/>
                  </a:cubicBezTo>
                  <a:lnTo>
                    <a:pt x="206613" y="117229"/>
                  </a:lnTo>
                  <a:cubicBezTo>
                    <a:pt x="210135" y="122505"/>
                    <a:pt x="208374" y="131297"/>
                    <a:pt x="201330" y="134814"/>
                  </a:cubicBezTo>
                  <a:cubicBezTo>
                    <a:pt x="199569" y="136573"/>
                    <a:pt x="196634" y="136573"/>
                    <a:pt x="194873" y="136573"/>
                  </a:cubicBezTo>
                  <a:cubicBezTo>
                    <a:pt x="191352" y="136573"/>
                    <a:pt x="186069" y="134814"/>
                    <a:pt x="184308" y="129539"/>
                  </a:cubicBezTo>
                  <a:lnTo>
                    <a:pt x="140284" y="52749"/>
                  </a:lnTo>
                  <a:cubicBezTo>
                    <a:pt x="136762" y="47474"/>
                    <a:pt x="138523" y="38681"/>
                    <a:pt x="145567" y="35164"/>
                  </a:cubicBezTo>
                  <a:cubicBezTo>
                    <a:pt x="148208" y="33406"/>
                    <a:pt x="151730" y="32966"/>
                    <a:pt x="155032" y="33845"/>
                  </a:cubicBezTo>
                  <a:close/>
                  <a:moveTo>
                    <a:pt x="291044" y="0"/>
                  </a:moveTo>
                  <a:cubicBezTo>
                    <a:pt x="298094" y="0"/>
                    <a:pt x="303382" y="5277"/>
                    <a:pt x="303382" y="12313"/>
                  </a:cubicBezTo>
                  <a:lnTo>
                    <a:pt x="303382" y="99678"/>
                  </a:lnTo>
                  <a:cubicBezTo>
                    <a:pt x="303382" y="106714"/>
                    <a:pt x="298094" y="111991"/>
                    <a:pt x="291044" y="111991"/>
                  </a:cubicBezTo>
                  <a:cubicBezTo>
                    <a:pt x="283993" y="111991"/>
                    <a:pt x="278705" y="104955"/>
                    <a:pt x="278705" y="99678"/>
                  </a:cubicBezTo>
                  <a:lnTo>
                    <a:pt x="278705" y="12313"/>
                  </a:lnTo>
                  <a:cubicBezTo>
                    <a:pt x="278705" y="5277"/>
                    <a:pt x="283993" y="0"/>
                    <a:pt x="291044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35" name="PA-FooterText ">
            <a:extLst>
              <a:ext uri="{FF2B5EF4-FFF2-40B4-BE49-F238E27FC236}">
                <a16:creationId xmlns="" xmlns:a16="http://schemas.microsoft.com/office/drawing/2014/main" id="{6DFE9F51-6743-4203-9EB4-D962059630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1475656" y="915566"/>
            <a:ext cx="4963153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 altLang="zh-CN" sz="1800" b="1" dirty="0" smtClean="0">
                <a:solidFill>
                  <a:schemeClr val="tx1"/>
                </a:solidFill>
              </a:rPr>
              <a:t>国家课程校本化实施质量有待进一步提升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：</a:t>
            </a:r>
            <a:r>
              <a:rPr lang="zh-CN" altLang="zh-CN" sz="1400" dirty="0" smtClean="0">
                <a:solidFill>
                  <a:schemeClr val="tx1"/>
                </a:solidFill>
              </a:rPr>
              <a:t>表现在专题研究不聚焦，日常研究不落地，学科质量不均衡。</a:t>
            </a:r>
            <a:endParaRPr lang="zh-CN" altLang="en-US" sz="1400" dirty="0">
              <a:solidFill>
                <a:schemeClr val="tx1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36" name="PA-FooterText ">
            <a:extLst>
              <a:ext uri="{FF2B5EF4-FFF2-40B4-BE49-F238E27FC236}">
                <a16:creationId xmlns="" xmlns:a16="http://schemas.microsoft.com/office/drawing/2014/main" id="{70C751E0-EE09-4E40-BC98-ED56B79B4D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1547664" y="2067694"/>
            <a:ext cx="5000162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zh-CN" altLang="zh-CN" sz="1800" b="1" dirty="0" smtClean="0">
                <a:solidFill>
                  <a:schemeClr val="tx1"/>
                </a:solidFill>
              </a:rPr>
              <a:t>校本课程特色化开发能力有待进一步提升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：</a:t>
            </a:r>
            <a:r>
              <a:rPr lang="zh-CN" altLang="zh-CN" sz="1400" dirty="0" smtClean="0">
                <a:solidFill>
                  <a:schemeClr val="tx1"/>
                </a:solidFill>
              </a:rPr>
              <a:t>表现在顶层设计不够整体、校本亮点不够凸显、成果提炼不够到位</a:t>
            </a:r>
            <a:r>
              <a:rPr lang="zh-CN" altLang="zh-CN" sz="1400" dirty="0" smtClean="0"/>
              <a:t>。</a:t>
            </a:r>
            <a:endParaRPr lang="zh-CN" altLang="zh-CN" sz="1400" dirty="0"/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AFF82E71-B608-4167-BA5C-1217E18E75CD}"/>
              </a:ext>
            </a:extLst>
          </p:cNvPr>
          <p:cNvGrpSpPr/>
          <p:nvPr/>
        </p:nvGrpSpPr>
        <p:grpSpPr>
          <a:xfrm>
            <a:off x="395536" y="2931790"/>
            <a:ext cx="3201930" cy="385241"/>
            <a:chOff x="478606" y="491037"/>
            <a:chExt cx="3201930" cy="385241"/>
          </a:xfrm>
        </p:grpSpPr>
        <p:sp>
          <p:nvSpPr>
            <p:cNvPr id="43" name="文本框 54">
              <a:extLst>
                <a:ext uri="{FF2B5EF4-FFF2-40B4-BE49-F238E27FC236}">
                  <a16:creationId xmlns="" xmlns:a16="http://schemas.microsoft.com/office/drawing/2014/main" id="{9E9370F9-E7CB-4ED3-8804-76E6B372906B}"/>
                </a:ext>
              </a:extLst>
            </p:cNvPr>
            <p:cNvSpPr txBox="1"/>
            <p:nvPr/>
          </p:nvSpPr>
          <p:spPr>
            <a:xfrm>
              <a:off x="878903" y="506946"/>
              <a:ext cx="2801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PART </a:t>
              </a:r>
              <a:r>
                <a:rPr lang="en-US" altLang="zh-C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02  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教师发展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C704AD18-7B03-499D-A2B0-2C3AEEABD9EA}"/>
                </a:ext>
              </a:extLst>
            </p:cNvPr>
            <p:cNvSpPr/>
            <p:nvPr/>
          </p:nvSpPr>
          <p:spPr>
            <a:xfrm>
              <a:off x="478606" y="491037"/>
              <a:ext cx="366369" cy="366369"/>
            </a:xfrm>
            <a:prstGeom prst="ellipse">
              <a:avLst/>
            </a:prstGeom>
            <a:solidFill>
              <a:srgbClr val="00C5B8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4CB34FAF-9B79-4D04-967A-2B7B3F2CEDA9}"/>
              </a:ext>
            </a:extLst>
          </p:cNvPr>
          <p:cNvGrpSpPr/>
          <p:nvPr/>
        </p:nvGrpSpPr>
        <p:grpSpPr>
          <a:xfrm>
            <a:off x="971600" y="3507854"/>
            <a:ext cx="2348929" cy="584513"/>
            <a:chOff x="971600" y="1231952"/>
            <a:chExt cx="2348929" cy="584513"/>
          </a:xfrm>
        </p:grpSpPr>
        <p:sp>
          <p:nvSpPr>
            <p:cNvPr id="46" name="Freeform 45">
              <a:extLst>
                <a:ext uri="{FF2B5EF4-FFF2-40B4-BE49-F238E27FC236}">
                  <a16:creationId xmlns="" xmlns:a16="http://schemas.microsoft.com/office/drawing/2014/main" id="{5BCB5F51-3146-4662-AAF6-D50126ED6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600" y="1249087"/>
              <a:ext cx="293706" cy="29370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AC116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05875" tIns="52937" rIns="105875" bIns="52937" numCol="1" anchor="t" anchorCtr="0" compatLnSpc="1"/>
            <a:lstStyle/>
            <a:p>
              <a:pPr defTabSz="1218323">
                <a:lnSpc>
                  <a:spcPct val="120000"/>
                </a:lnSpc>
              </a:pPr>
              <a:endParaRPr 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  <p:grpSp>
          <p:nvGrpSpPr>
            <p:cNvPr id="47" name="组合 115">
              <a:extLst>
                <a:ext uri="{FF2B5EF4-FFF2-40B4-BE49-F238E27FC236}">
                  <a16:creationId xmlns="" xmlns:a16="http://schemas.microsoft.com/office/drawing/2014/main" id="{4AB05FFE-7369-4235-93C3-41A3F6A03856}"/>
                </a:ext>
              </a:extLst>
            </p:cNvPr>
            <p:cNvGrpSpPr/>
            <p:nvPr/>
          </p:nvGrpSpPr>
          <p:grpSpPr>
            <a:xfrm>
              <a:off x="1264614" y="1231952"/>
              <a:ext cx="2055915" cy="584513"/>
              <a:chOff x="1236721" y="4598419"/>
              <a:chExt cx="2520334" cy="1309271"/>
            </a:xfrm>
          </p:grpSpPr>
          <p:sp>
            <p:nvSpPr>
              <p:cNvPr id="48" name="Rectangle 26">
                <a:extLst>
                  <a:ext uri="{FF2B5EF4-FFF2-40B4-BE49-F238E27FC236}">
                    <a16:creationId xmlns="" xmlns:a16="http://schemas.microsoft.com/office/drawing/2014/main" id="{31F4D9B7-9DBF-47A8-AC7E-55A07654E4B9}"/>
                  </a:ext>
                </a:extLst>
              </p:cNvPr>
              <p:cNvSpPr/>
              <p:nvPr/>
            </p:nvSpPr>
            <p:spPr>
              <a:xfrm>
                <a:off x="1299726" y="4598419"/>
                <a:ext cx="2457329" cy="246220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r>
                  <a:rPr lang="zh-CN" altLang="zh-CN" sz="1600" dirty="0" smtClean="0"/>
                  <a:t>新教师基数大，流动频繁</a:t>
                </a:r>
                <a:r>
                  <a:rPr lang="zh-CN" altLang="en-US" sz="1600" dirty="0" smtClean="0"/>
                  <a:t>。</a:t>
                </a:r>
                <a:endParaRPr lang="zh-CN" altLang="zh-CN" sz="1600" dirty="0"/>
              </a:p>
            </p:txBody>
          </p:sp>
          <p:sp>
            <p:nvSpPr>
              <p:cNvPr id="49" name="2">
                <a:extLst>
                  <a:ext uri="{FF2B5EF4-FFF2-40B4-BE49-F238E27FC236}">
                    <a16:creationId xmlns="" xmlns:a16="http://schemas.microsoft.com/office/drawing/2014/main" id="{2912D5BC-F691-4EE5-8CB3-E92E2EDB73BD}"/>
                  </a:ext>
                </a:extLst>
              </p:cNvPr>
              <p:cNvSpPr/>
              <p:nvPr/>
            </p:nvSpPr>
            <p:spPr bwMode="auto">
              <a:xfrm>
                <a:off x="1236721" y="4989586"/>
                <a:ext cx="2490996" cy="91810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20" tIns="60960" rIns="121920" bIns="6096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cs typeface="+mn-ea"/>
                  <a:sym typeface="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3881D33A-C4DE-47A7-9D4F-C096B6ABFC5C}"/>
              </a:ext>
            </a:extLst>
          </p:cNvPr>
          <p:cNvGrpSpPr/>
          <p:nvPr/>
        </p:nvGrpSpPr>
        <p:grpSpPr>
          <a:xfrm>
            <a:off x="999014" y="4215309"/>
            <a:ext cx="2377350" cy="320372"/>
            <a:chOff x="971600" y="2258285"/>
            <a:chExt cx="2377350" cy="320372"/>
          </a:xfrm>
        </p:grpSpPr>
        <p:sp>
          <p:nvSpPr>
            <p:cNvPr id="51" name="Freeform 45">
              <a:extLst>
                <a:ext uri="{FF2B5EF4-FFF2-40B4-BE49-F238E27FC236}">
                  <a16:creationId xmlns="" xmlns:a16="http://schemas.microsoft.com/office/drawing/2014/main" id="{3CECE07F-3186-4205-886F-96BB7829B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600" y="2284951"/>
              <a:ext cx="293706" cy="29370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D63722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05875" tIns="52937" rIns="105875" bIns="52937" numCol="1" anchor="t" anchorCtr="0" compatLnSpc="1"/>
            <a:lstStyle/>
            <a:p>
              <a:pPr defTabSz="1218323">
                <a:lnSpc>
                  <a:spcPct val="120000"/>
                </a:lnSpc>
              </a:pPr>
              <a:endParaRPr 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  <p:sp>
          <p:nvSpPr>
            <p:cNvPr id="52" name="Rectangle 26">
              <a:extLst>
                <a:ext uri="{FF2B5EF4-FFF2-40B4-BE49-F238E27FC236}">
                  <a16:creationId xmlns="" xmlns:a16="http://schemas.microsoft.com/office/drawing/2014/main" id="{AFBE4378-5AF7-4B57-9044-205669DED0AD}"/>
                </a:ext>
              </a:extLst>
            </p:cNvPr>
            <p:cNvSpPr/>
            <p:nvPr/>
          </p:nvSpPr>
          <p:spPr>
            <a:xfrm>
              <a:off x="1344428" y="2258285"/>
              <a:ext cx="2004522" cy="109923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defTabSz="1217930">
                <a:defRPr/>
              </a:pPr>
              <a:r>
                <a:rPr lang="zh-CN" altLang="zh-CN" sz="1600" dirty="0" smtClean="0"/>
                <a:t>部分教师发展内驱力不强</a:t>
              </a:r>
              <a:r>
                <a:rPr lang="zh-CN" altLang="en-US" sz="1600" dirty="0" smtClean="0"/>
                <a:t>。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7612773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空心弧 17">
            <a:extLst>
              <a:ext uri="{FF2B5EF4-FFF2-40B4-BE49-F238E27FC236}">
                <a16:creationId xmlns="" xmlns:a16="http://schemas.microsoft.com/office/drawing/2014/main" id="{B658A81A-84A8-430C-8069-12585700861C}"/>
              </a:ext>
            </a:extLst>
          </p:cNvPr>
          <p:cNvSpPr/>
          <p:nvPr/>
        </p:nvSpPr>
        <p:spPr>
          <a:xfrm>
            <a:off x="2289443" y="4493266"/>
            <a:ext cx="1300467" cy="1300467"/>
          </a:xfrm>
          <a:prstGeom prst="blockArc">
            <a:avLst>
              <a:gd name="adj1" fmla="val 10717535"/>
              <a:gd name="adj2" fmla="val 372580"/>
              <a:gd name="adj3" fmla="val 23422"/>
            </a:avLst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F35A7D71-32F0-447D-ACE5-EB8E80B7EB11}"/>
              </a:ext>
            </a:extLst>
          </p:cNvPr>
          <p:cNvSpPr/>
          <p:nvPr/>
        </p:nvSpPr>
        <p:spPr>
          <a:xfrm>
            <a:off x="4643701" y="4631108"/>
            <a:ext cx="275074" cy="275074"/>
          </a:xfrm>
          <a:prstGeom prst="ellipse">
            <a:avLst/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9B024EEC-5294-4D97-B6D6-FD97CF41316C}"/>
              </a:ext>
            </a:extLst>
          </p:cNvPr>
          <p:cNvSpPr/>
          <p:nvPr/>
        </p:nvSpPr>
        <p:spPr>
          <a:xfrm>
            <a:off x="4283968" y="555526"/>
            <a:ext cx="2379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rgbClr val="FF7B15"/>
                </a:solidFill>
                <a:latin typeface=""/>
                <a:ea typeface="思源黑体" panose="020B0500000000000000" pitchFamily="34" charset="-122"/>
                <a:sym typeface=""/>
              </a:rPr>
              <a:t>PART TWO</a:t>
            </a:r>
            <a:endParaRPr lang="zh-CN" altLang="en-US" sz="2800" b="1" dirty="0">
              <a:solidFill>
                <a:srgbClr val="FF7B15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AC32310B-BB04-4F28-B9DC-DE6CF71FA0BE}"/>
              </a:ext>
            </a:extLst>
          </p:cNvPr>
          <p:cNvSpPr/>
          <p:nvPr/>
        </p:nvSpPr>
        <p:spPr>
          <a:xfrm>
            <a:off x="8028384" y="218734"/>
            <a:ext cx="283532" cy="283532"/>
          </a:xfrm>
          <a:prstGeom prst="ellipse">
            <a:avLst/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3FC97315-F529-4444-A7F2-2A01D2516FA7}"/>
              </a:ext>
            </a:extLst>
          </p:cNvPr>
          <p:cNvGrpSpPr/>
          <p:nvPr/>
        </p:nvGrpSpPr>
        <p:grpSpPr>
          <a:xfrm>
            <a:off x="594216" y="4708085"/>
            <a:ext cx="1173464" cy="159826"/>
            <a:chOff x="546100" y="6145309"/>
            <a:chExt cx="2331129" cy="317499"/>
          </a:xfrm>
          <a:solidFill>
            <a:schemeClr val="bg1">
              <a:lumMod val="65000"/>
            </a:schemeClr>
          </a:solidFill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BFFC262D-C92B-4A38-878C-6124CEA6FEE8}"/>
                </a:ext>
              </a:extLst>
            </p:cNvPr>
            <p:cNvSpPr/>
            <p:nvPr/>
          </p:nvSpPr>
          <p:spPr>
            <a:xfrm>
              <a:off x="546100" y="6145309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6E05F967-33E0-4ACB-8846-9FB7BEF4150E}"/>
                </a:ext>
              </a:extLst>
            </p:cNvPr>
            <p:cNvSpPr/>
            <p:nvPr/>
          </p:nvSpPr>
          <p:spPr>
            <a:xfrm>
              <a:off x="1053306" y="6146004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54C2A702-744B-46E5-BA01-6BFFDDC2F896}"/>
                </a:ext>
              </a:extLst>
            </p:cNvPr>
            <p:cNvSpPr/>
            <p:nvPr/>
          </p:nvSpPr>
          <p:spPr>
            <a:xfrm>
              <a:off x="1560512" y="6145309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81C607BB-1C25-4507-AFAB-28E4F6FC6110}"/>
                </a:ext>
              </a:extLst>
            </p:cNvPr>
            <p:cNvSpPr/>
            <p:nvPr/>
          </p:nvSpPr>
          <p:spPr>
            <a:xfrm>
              <a:off x="2067718" y="6146004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DD6DB702-925E-4032-BE66-E6A7C6854763}"/>
                </a:ext>
              </a:extLst>
            </p:cNvPr>
            <p:cNvSpPr/>
            <p:nvPr/>
          </p:nvSpPr>
          <p:spPr>
            <a:xfrm>
              <a:off x="2574607" y="6160186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76" name="空心弧 75">
            <a:extLst>
              <a:ext uri="{FF2B5EF4-FFF2-40B4-BE49-F238E27FC236}">
                <a16:creationId xmlns="" xmlns:a16="http://schemas.microsoft.com/office/drawing/2014/main" id="{B97DE388-B30E-48ED-94E6-C7716C4DD4ED}"/>
              </a:ext>
            </a:extLst>
          </p:cNvPr>
          <p:cNvSpPr/>
          <p:nvPr/>
        </p:nvSpPr>
        <p:spPr>
          <a:xfrm rot="16200000">
            <a:off x="8799371" y="545355"/>
            <a:ext cx="1015652" cy="1015652"/>
          </a:xfrm>
          <a:prstGeom prst="blockArc">
            <a:avLst>
              <a:gd name="adj1" fmla="val 11455381"/>
              <a:gd name="adj2" fmla="val 20947600"/>
              <a:gd name="adj3" fmla="val 25834"/>
            </a:avLst>
          </a:prstGeom>
          <a:solidFill>
            <a:srgbClr val="FAC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77" name="空心弧 76">
            <a:extLst>
              <a:ext uri="{FF2B5EF4-FFF2-40B4-BE49-F238E27FC236}">
                <a16:creationId xmlns="" xmlns:a16="http://schemas.microsoft.com/office/drawing/2014/main" id="{16E3F3F9-D588-4CF9-82A1-8FBD1EB99FDA}"/>
              </a:ext>
            </a:extLst>
          </p:cNvPr>
          <p:cNvSpPr/>
          <p:nvPr/>
        </p:nvSpPr>
        <p:spPr>
          <a:xfrm rot="18270684">
            <a:off x="8215088" y="3482774"/>
            <a:ext cx="2465599" cy="2465599"/>
          </a:xfrm>
          <a:prstGeom prst="blockArc">
            <a:avLst>
              <a:gd name="adj1" fmla="val 12082720"/>
              <a:gd name="adj2" fmla="val 19775086"/>
              <a:gd name="adj3" fmla="val 23552"/>
            </a:avLst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D7B61B1E-0FCE-45A8-AC28-732F901E40DD}"/>
              </a:ext>
            </a:extLst>
          </p:cNvPr>
          <p:cNvSpPr txBox="1"/>
          <p:nvPr/>
        </p:nvSpPr>
        <p:spPr>
          <a:xfrm>
            <a:off x="4211960" y="915566"/>
            <a:ext cx="3642800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rPr>
              <a:t>指导思想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85B2548-D7EA-46B0-B377-6AC2DA45058D}"/>
              </a:ext>
            </a:extLst>
          </p:cNvPr>
          <p:cNvGrpSpPr/>
          <p:nvPr/>
        </p:nvGrpSpPr>
        <p:grpSpPr>
          <a:xfrm>
            <a:off x="-997903" y="-1224175"/>
            <a:ext cx="4952115" cy="4952115"/>
            <a:chOff x="-997903" y="-1224175"/>
            <a:chExt cx="4952115" cy="4952115"/>
          </a:xfrm>
        </p:grpSpPr>
        <p:sp>
          <p:nvSpPr>
            <p:cNvPr id="17" name="圆: 空心 16">
              <a:extLst>
                <a:ext uri="{FF2B5EF4-FFF2-40B4-BE49-F238E27FC236}">
                  <a16:creationId xmlns="" xmlns:a16="http://schemas.microsoft.com/office/drawing/2014/main" id="{1A39F7B1-ABB9-41DF-8AF4-F0151D0FEDC5}"/>
                </a:ext>
              </a:extLst>
            </p:cNvPr>
            <p:cNvSpPr/>
            <p:nvPr/>
          </p:nvSpPr>
          <p:spPr>
            <a:xfrm>
              <a:off x="-997903" y="-1224175"/>
              <a:ext cx="4952115" cy="4952115"/>
            </a:xfrm>
            <a:prstGeom prst="donut">
              <a:avLst>
                <a:gd name="adj" fmla="val 25366"/>
              </a:avLst>
            </a:prstGeom>
            <a:solidFill>
              <a:srgbClr val="FF7B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5A99C67F-8138-4323-A070-CED81023E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616" y="331206"/>
              <a:ext cx="1929076" cy="1872439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89" name="组合 88">
            <a:extLst>
              <a:ext uri="{FF2B5EF4-FFF2-40B4-BE49-F238E27FC236}">
                <a16:creationId xmlns="" xmlns:a16="http://schemas.microsoft.com/office/drawing/2014/main" id="{D266255D-2DDF-46B5-A2F8-2908E5C4B8CC}"/>
              </a:ext>
            </a:extLst>
          </p:cNvPr>
          <p:cNvGrpSpPr/>
          <p:nvPr/>
        </p:nvGrpSpPr>
        <p:grpSpPr>
          <a:xfrm>
            <a:off x="5210354" y="-278713"/>
            <a:ext cx="1850816" cy="892077"/>
            <a:chOff x="4251325" y="175570"/>
            <a:chExt cx="2373913" cy="1144205"/>
          </a:xfrm>
        </p:grpSpPr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4131E46F-4711-4C09-B3A7-49E6ECDEB3F1}"/>
                </a:ext>
              </a:extLst>
            </p:cNvPr>
            <p:cNvSpPr/>
            <p:nvPr/>
          </p:nvSpPr>
          <p:spPr>
            <a:xfrm>
              <a:off x="4251325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="" xmlns:a16="http://schemas.microsoft.com/office/drawing/2014/main" id="{363D9B67-5483-4D81-AFBC-E900DCA63DC4}"/>
                </a:ext>
              </a:extLst>
            </p:cNvPr>
            <p:cNvSpPr/>
            <p:nvPr/>
          </p:nvSpPr>
          <p:spPr>
            <a:xfrm>
              <a:off x="4576762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="" xmlns:a16="http://schemas.microsoft.com/office/drawing/2014/main" id="{AB77B021-BBF1-4FCD-8341-CBB08F138AD7}"/>
                </a:ext>
              </a:extLst>
            </p:cNvPr>
            <p:cNvSpPr/>
            <p:nvPr/>
          </p:nvSpPr>
          <p:spPr>
            <a:xfrm>
              <a:off x="490220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6="http://schemas.microsoft.com/office/drawing/2014/main" id="{0AA0CAE1-773C-4660-9424-7BD945A64B1C}"/>
                </a:ext>
              </a:extLst>
            </p:cNvPr>
            <p:cNvSpPr/>
            <p:nvPr/>
          </p:nvSpPr>
          <p:spPr>
            <a:xfrm>
              <a:off x="5230812" y="1755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="" xmlns:a16="http://schemas.microsoft.com/office/drawing/2014/main" id="{38DC06F0-407F-44A2-A17F-070436AED8DB}"/>
                </a:ext>
              </a:extLst>
            </p:cNvPr>
            <p:cNvSpPr/>
            <p:nvPr/>
          </p:nvSpPr>
          <p:spPr>
            <a:xfrm>
              <a:off x="555625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="" xmlns:a16="http://schemas.microsoft.com/office/drawing/2014/main" id="{907A1D30-352B-425B-A5CB-5D2709634E87}"/>
                </a:ext>
              </a:extLst>
            </p:cNvPr>
            <p:cNvSpPr/>
            <p:nvPr/>
          </p:nvSpPr>
          <p:spPr>
            <a:xfrm>
              <a:off x="5883275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="" xmlns:a16="http://schemas.microsoft.com/office/drawing/2014/main" id="{271A0586-3609-4479-B28E-286547BCDAFB}"/>
                </a:ext>
              </a:extLst>
            </p:cNvPr>
            <p:cNvSpPr/>
            <p:nvPr/>
          </p:nvSpPr>
          <p:spPr>
            <a:xfrm>
              <a:off x="6208430" y="17652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DF53A52F-313E-4A68-8CB2-5B2244D1BB9A}"/>
                </a:ext>
              </a:extLst>
            </p:cNvPr>
            <p:cNvSpPr/>
            <p:nvPr/>
          </p:nvSpPr>
          <p:spPr>
            <a:xfrm>
              <a:off x="6529988" y="1787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="" xmlns:a16="http://schemas.microsoft.com/office/drawing/2014/main" id="{1C68DAFE-D70A-486A-B5D4-71182E04DEA1}"/>
                </a:ext>
              </a:extLst>
            </p:cNvPr>
            <p:cNvSpPr/>
            <p:nvPr/>
          </p:nvSpPr>
          <p:spPr>
            <a:xfrm>
              <a:off x="4251325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="" xmlns:a16="http://schemas.microsoft.com/office/drawing/2014/main" id="{0FD41650-2E3C-4EA4-93BB-791E9B1C964E}"/>
                </a:ext>
              </a:extLst>
            </p:cNvPr>
            <p:cNvSpPr/>
            <p:nvPr/>
          </p:nvSpPr>
          <p:spPr>
            <a:xfrm>
              <a:off x="4576762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="" xmlns:a16="http://schemas.microsoft.com/office/drawing/2014/main" id="{00C9B77B-5BDB-4996-B07E-0E306DCA9399}"/>
                </a:ext>
              </a:extLst>
            </p:cNvPr>
            <p:cNvSpPr/>
            <p:nvPr/>
          </p:nvSpPr>
          <p:spPr>
            <a:xfrm>
              <a:off x="490220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="" xmlns:a16="http://schemas.microsoft.com/office/drawing/2014/main" id="{61E5D1C1-64F9-4E34-A38F-A840ED3F2599}"/>
                </a:ext>
              </a:extLst>
            </p:cNvPr>
            <p:cNvSpPr/>
            <p:nvPr/>
          </p:nvSpPr>
          <p:spPr>
            <a:xfrm>
              <a:off x="5230812" y="435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="" xmlns:a16="http://schemas.microsoft.com/office/drawing/2014/main" id="{9387C2A0-DE15-4ACD-A3FD-CD46DACFD5F7}"/>
                </a:ext>
              </a:extLst>
            </p:cNvPr>
            <p:cNvSpPr/>
            <p:nvPr/>
          </p:nvSpPr>
          <p:spPr>
            <a:xfrm>
              <a:off x="555625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="" xmlns:a16="http://schemas.microsoft.com/office/drawing/2014/main" id="{0450D404-6577-4BF2-B91C-CE5815D92559}"/>
                </a:ext>
              </a:extLst>
            </p:cNvPr>
            <p:cNvSpPr/>
            <p:nvPr/>
          </p:nvSpPr>
          <p:spPr>
            <a:xfrm>
              <a:off x="5883275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="" xmlns:a16="http://schemas.microsoft.com/office/drawing/2014/main" id="{5A1699C0-50F8-458D-83F7-7876C1ECF2FD}"/>
                </a:ext>
              </a:extLst>
            </p:cNvPr>
            <p:cNvSpPr/>
            <p:nvPr/>
          </p:nvSpPr>
          <p:spPr>
            <a:xfrm>
              <a:off x="620843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B3ECC309-D318-4BDF-A1EC-E5BD2B2C4FBF}"/>
                </a:ext>
              </a:extLst>
            </p:cNvPr>
            <p:cNvSpPr/>
            <p:nvPr/>
          </p:nvSpPr>
          <p:spPr>
            <a:xfrm>
              <a:off x="6529988" y="43852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="" xmlns:a16="http://schemas.microsoft.com/office/drawing/2014/main" id="{6C9ED124-C6CC-4704-8BE1-0E8E6D558C5E}"/>
                </a:ext>
              </a:extLst>
            </p:cNvPr>
            <p:cNvSpPr/>
            <p:nvPr/>
          </p:nvSpPr>
          <p:spPr>
            <a:xfrm>
              <a:off x="4251325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="" xmlns:a16="http://schemas.microsoft.com/office/drawing/2014/main" id="{D52F9958-3C4B-48F9-8686-5DEB195F8430}"/>
                </a:ext>
              </a:extLst>
            </p:cNvPr>
            <p:cNvSpPr/>
            <p:nvPr/>
          </p:nvSpPr>
          <p:spPr>
            <a:xfrm>
              <a:off x="4576762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="" xmlns:a16="http://schemas.microsoft.com/office/drawing/2014/main" id="{36F6C930-3FA1-4672-8E69-4D49C1CC0DEF}"/>
                </a:ext>
              </a:extLst>
            </p:cNvPr>
            <p:cNvSpPr/>
            <p:nvPr/>
          </p:nvSpPr>
          <p:spPr>
            <a:xfrm>
              <a:off x="490220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="" xmlns:a16="http://schemas.microsoft.com/office/drawing/2014/main" id="{D93B3C92-EF53-4EE4-BEDF-FC3BD1B3A091}"/>
                </a:ext>
              </a:extLst>
            </p:cNvPr>
            <p:cNvSpPr/>
            <p:nvPr/>
          </p:nvSpPr>
          <p:spPr>
            <a:xfrm>
              <a:off x="5230812" y="69573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="" xmlns:a16="http://schemas.microsoft.com/office/drawing/2014/main" id="{9E65BF76-9032-4E01-BEDA-5E6DBCFCB35C}"/>
                </a:ext>
              </a:extLst>
            </p:cNvPr>
            <p:cNvSpPr/>
            <p:nvPr/>
          </p:nvSpPr>
          <p:spPr>
            <a:xfrm>
              <a:off x="555625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523B3CC4-4286-40B8-AD2B-1F254967BDA5}"/>
                </a:ext>
              </a:extLst>
            </p:cNvPr>
            <p:cNvSpPr/>
            <p:nvPr/>
          </p:nvSpPr>
          <p:spPr>
            <a:xfrm>
              <a:off x="5883275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="" xmlns:a16="http://schemas.microsoft.com/office/drawing/2014/main" id="{45BDA4B5-09B2-40CE-9DA1-86F076E98AC2}"/>
                </a:ext>
              </a:extLst>
            </p:cNvPr>
            <p:cNvSpPr/>
            <p:nvPr/>
          </p:nvSpPr>
          <p:spPr>
            <a:xfrm>
              <a:off x="620843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="" xmlns:a16="http://schemas.microsoft.com/office/drawing/2014/main" id="{2EAE712A-6EA0-4C1A-A96E-A4F272779842}"/>
                </a:ext>
              </a:extLst>
            </p:cNvPr>
            <p:cNvSpPr/>
            <p:nvPr/>
          </p:nvSpPr>
          <p:spPr>
            <a:xfrm>
              <a:off x="6529988" y="69414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="" xmlns:a16="http://schemas.microsoft.com/office/drawing/2014/main" id="{6565317A-B0DA-4682-A1AD-3BD5F275F21D}"/>
                </a:ext>
              </a:extLst>
            </p:cNvPr>
            <p:cNvSpPr/>
            <p:nvPr/>
          </p:nvSpPr>
          <p:spPr>
            <a:xfrm>
              <a:off x="4251325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="" xmlns:a16="http://schemas.microsoft.com/office/drawing/2014/main" id="{62B6AE31-E101-4BE5-AAB0-77E88D5D6277}"/>
                </a:ext>
              </a:extLst>
            </p:cNvPr>
            <p:cNvSpPr/>
            <p:nvPr/>
          </p:nvSpPr>
          <p:spPr>
            <a:xfrm>
              <a:off x="4576762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="" xmlns:a16="http://schemas.microsoft.com/office/drawing/2014/main" id="{893FD965-D37B-45A8-AD83-568BCBE1DC4F}"/>
                </a:ext>
              </a:extLst>
            </p:cNvPr>
            <p:cNvSpPr/>
            <p:nvPr/>
          </p:nvSpPr>
          <p:spPr>
            <a:xfrm>
              <a:off x="490220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="" xmlns:a16="http://schemas.microsoft.com/office/drawing/2014/main" id="{EAB0807D-283A-4952-AED3-606382E51453}"/>
                </a:ext>
              </a:extLst>
            </p:cNvPr>
            <p:cNvSpPr/>
            <p:nvPr/>
          </p:nvSpPr>
          <p:spPr>
            <a:xfrm>
              <a:off x="5230812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CB72BE37-D805-4250-BFF3-F55EADD0284C}"/>
                </a:ext>
              </a:extLst>
            </p:cNvPr>
            <p:cNvSpPr/>
            <p:nvPr/>
          </p:nvSpPr>
          <p:spPr>
            <a:xfrm>
              <a:off x="555625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="" xmlns:a16="http://schemas.microsoft.com/office/drawing/2014/main" id="{56712C2A-4456-4F5A-84CD-0BBC4A28F739}"/>
                </a:ext>
              </a:extLst>
            </p:cNvPr>
            <p:cNvSpPr/>
            <p:nvPr/>
          </p:nvSpPr>
          <p:spPr>
            <a:xfrm>
              <a:off x="5883275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="" xmlns:a16="http://schemas.microsoft.com/office/drawing/2014/main" id="{8E1591A2-4AF0-4761-9DB6-9BC3313194C2}"/>
                </a:ext>
              </a:extLst>
            </p:cNvPr>
            <p:cNvSpPr/>
            <p:nvPr/>
          </p:nvSpPr>
          <p:spPr>
            <a:xfrm>
              <a:off x="620843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="" xmlns:a16="http://schemas.microsoft.com/office/drawing/2014/main" id="{95CA05FF-2B96-4CE4-BF60-2FF0A2C61367}"/>
                </a:ext>
              </a:extLst>
            </p:cNvPr>
            <p:cNvSpPr/>
            <p:nvPr/>
          </p:nvSpPr>
          <p:spPr>
            <a:xfrm>
              <a:off x="6529988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="" xmlns:a16="http://schemas.microsoft.com/office/drawing/2014/main" id="{060F2672-9DF9-4ADD-A726-F3B53D791394}"/>
                </a:ext>
              </a:extLst>
            </p:cNvPr>
            <p:cNvSpPr/>
            <p:nvPr/>
          </p:nvSpPr>
          <p:spPr>
            <a:xfrm>
              <a:off x="4251325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="" xmlns:a16="http://schemas.microsoft.com/office/drawing/2014/main" id="{4C656A76-D110-4AF4-BE01-B5B402D14258}"/>
                </a:ext>
              </a:extLst>
            </p:cNvPr>
            <p:cNvSpPr/>
            <p:nvPr/>
          </p:nvSpPr>
          <p:spPr>
            <a:xfrm>
              <a:off x="4576762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="" xmlns:a16="http://schemas.microsoft.com/office/drawing/2014/main" id="{C11F8C39-E1E0-44AF-B71D-73E70BFC59FF}"/>
                </a:ext>
              </a:extLst>
            </p:cNvPr>
            <p:cNvSpPr/>
            <p:nvPr/>
          </p:nvSpPr>
          <p:spPr>
            <a:xfrm>
              <a:off x="490220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="" xmlns:a16="http://schemas.microsoft.com/office/drawing/2014/main" id="{859F69F9-83C3-4C6A-AA13-3F05DE35DAF2}"/>
                </a:ext>
              </a:extLst>
            </p:cNvPr>
            <p:cNvSpPr/>
            <p:nvPr/>
          </p:nvSpPr>
          <p:spPr>
            <a:xfrm>
              <a:off x="5230812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="" xmlns:a16="http://schemas.microsoft.com/office/drawing/2014/main" id="{C2D6A5B9-2FC0-4B4B-80FF-1261B0C6F2BD}"/>
                </a:ext>
              </a:extLst>
            </p:cNvPr>
            <p:cNvSpPr/>
            <p:nvPr/>
          </p:nvSpPr>
          <p:spPr>
            <a:xfrm>
              <a:off x="555625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="" xmlns:a16="http://schemas.microsoft.com/office/drawing/2014/main" id="{A9194F25-F72E-4080-A388-EB1EA85AB215}"/>
                </a:ext>
              </a:extLst>
            </p:cNvPr>
            <p:cNvSpPr/>
            <p:nvPr/>
          </p:nvSpPr>
          <p:spPr>
            <a:xfrm>
              <a:off x="5883275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="" xmlns:a16="http://schemas.microsoft.com/office/drawing/2014/main" id="{AC0563B1-57CB-446D-837E-ABB7E521E916}"/>
                </a:ext>
              </a:extLst>
            </p:cNvPr>
            <p:cNvSpPr/>
            <p:nvPr/>
          </p:nvSpPr>
          <p:spPr>
            <a:xfrm>
              <a:off x="620843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="" xmlns:a16="http://schemas.microsoft.com/office/drawing/2014/main" id="{EF6311DA-D184-4259-8B59-ACD2DB1D786F}"/>
                </a:ext>
              </a:extLst>
            </p:cNvPr>
            <p:cNvSpPr/>
            <p:nvPr/>
          </p:nvSpPr>
          <p:spPr>
            <a:xfrm>
              <a:off x="6529988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51920" y="1779662"/>
            <a:ext cx="4824536" cy="248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在学校学科育人与发展思路的领导下，以深化课程改革、深入挖掘与转化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学科育人价值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为导向，以</a:t>
            </a:r>
            <a:r>
              <a:rPr lang="zh-CN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常规品质提升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为底线，以</a:t>
            </a:r>
            <a:r>
              <a:rPr lang="zh-CN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研究融合推进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为主导，以</a:t>
            </a:r>
            <a:r>
              <a:rPr lang="zh-CN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项目组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先行，</a:t>
            </a:r>
            <a:r>
              <a:rPr lang="zh-CN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校区联动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等方式，积极开展多层面立体式研究，推进多项制度保障施行，寻求教育</a:t>
            </a:r>
            <a:r>
              <a:rPr lang="zh-CN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教学质量的新突破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和师生</a:t>
            </a:r>
            <a:r>
              <a:rPr lang="zh-CN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学科素养的新发展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30789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/>
      <p:bldP spid="26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空心弧 17">
            <a:extLst>
              <a:ext uri="{FF2B5EF4-FFF2-40B4-BE49-F238E27FC236}">
                <a16:creationId xmlns="" xmlns:a16="http://schemas.microsoft.com/office/drawing/2014/main" id="{B658A81A-84A8-430C-8069-12585700861C}"/>
              </a:ext>
            </a:extLst>
          </p:cNvPr>
          <p:cNvSpPr/>
          <p:nvPr/>
        </p:nvSpPr>
        <p:spPr>
          <a:xfrm>
            <a:off x="2289443" y="4493266"/>
            <a:ext cx="1300467" cy="1300467"/>
          </a:xfrm>
          <a:prstGeom prst="blockArc">
            <a:avLst>
              <a:gd name="adj1" fmla="val 10717535"/>
              <a:gd name="adj2" fmla="val 372580"/>
              <a:gd name="adj3" fmla="val 23422"/>
            </a:avLst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F35A7D71-32F0-447D-ACE5-EB8E80B7EB11}"/>
              </a:ext>
            </a:extLst>
          </p:cNvPr>
          <p:cNvSpPr/>
          <p:nvPr/>
        </p:nvSpPr>
        <p:spPr>
          <a:xfrm>
            <a:off x="4643701" y="4631108"/>
            <a:ext cx="275074" cy="275074"/>
          </a:xfrm>
          <a:prstGeom prst="ellipse">
            <a:avLst/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9B024EEC-5294-4D97-B6D6-FD97CF41316C}"/>
              </a:ext>
            </a:extLst>
          </p:cNvPr>
          <p:cNvSpPr/>
          <p:nvPr/>
        </p:nvSpPr>
        <p:spPr>
          <a:xfrm>
            <a:off x="4317605" y="1550266"/>
            <a:ext cx="2857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300" dirty="0">
                <a:solidFill>
                  <a:srgbClr val="D63722"/>
                </a:solidFill>
                <a:latin typeface=""/>
                <a:ea typeface="思源黑体" panose="020B0500000000000000" pitchFamily="34" charset="-122"/>
                <a:sym typeface=""/>
              </a:rPr>
              <a:t>PART THERR</a:t>
            </a:r>
            <a:endParaRPr lang="zh-CN" altLang="en-US" sz="2800" b="1" dirty="0">
              <a:solidFill>
                <a:srgbClr val="D63722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AC32310B-BB04-4F28-B9DC-DE6CF71FA0BE}"/>
              </a:ext>
            </a:extLst>
          </p:cNvPr>
          <p:cNvSpPr/>
          <p:nvPr/>
        </p:nvSpPr>
        <p:spPr>
          <a:xfrm>
            <a:off x="8028384" y="218734"/>
            <a:ext cx="283532" cy="283532"/>
          </a:xfrm>
          <a:prstGeom prst="ellipse">
            <a:avLst/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3FC97315-F529-4444-A7F2-2A01D2516FA7}"/>
              </a:ext>
            </a:extLst>
          </p:cNvPr>
          <p:cNvGrpSpPr/>
          <p:nvPr/>
        </p:nvGrpSpPr>
        <p:grpSpPr>
          <a:xfrm>
            <a:off x="594216" y="4708085"/>
            <a:ext cx="1173464" cy="159826"/>
            <a:chOff x="546100" y="6145309"/>
            <a:chExt cx="2331129" cy="317499"/>
          </a:xfrm>
          <a:solidFill>
            <a:schemeClr val="bg1">
              <a:lumMod val="65000"/>
            </a:schemeClr>
          </a:solidFill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BFFC262D-C92B-4A38-878C-6124CEA6FEE8}"/>
                </a:ext>
              </a:extLst>
            </p:cNvPr>
            <p:cNvSpPr/>
            <p:nvPr/>
          </p:nvSpPr>
          <p:spPr>
            <a:xfrm>
              <a:off x="546100" y="6145309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6E05F967-33E0-4ACB-8846-9FB7BEF4150E}"/>
                </a:ext>
              </a:extLst>
            </p:cNvPr>
            <p:cNvSpPr/>
            <p:nvPr/>
          </p:nvSpPr>
          <p:spPr>
            <a:xfrm>
              <a:off x="1053306" y="6146004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54C2A702-744B-46E5-BA01-6BFFDDC2F896}"/>
                </a:ext>
              </a:extLst>
            </p:cNvPr>
            <p:cNvSpPr/>
            <p:nvPr/>
          </p:nvSpPr>
          <p:spPr>
            <a:xfrm>
              <a:off x="1560512" y="6145309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81C607BB-1C25-4507-AFAB-28E4F6FC6110}"/>
                </a:ext>
              </a:extLst>
            </p:cNvPr>
            <p:cNvSpPr/>
            <p:nvPr/>
          </p:nvSpPr>
          <p:spPr>
            <a:xfrm>
              <a:off x="2067718" y="6146004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DD6DB702-925E-4032-BE66-E6A7C6854763}"/>
                </a:ext>
              </a:extLst>
            </p:cNvPr>
            <p:cNvSpPr/>
            <p:nvPr/>
          </p:nvSpPr>
          <p:spPr>
            <a:xfrm>
              <a:off x="2574607" y="6160186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76" name="空心弧 75">
            <a:extLst>
              <a:ext uri="{FF2B5EF4-FFF2-40B4-BE49-F238E27FC236}">
                <a16:creationId xmlns="" xmlns:a16="http://schemas.microsoft.com/office/drawing/2014/main" id="{B97DE388-B30E-48ED-94E6-C7716C4DD4ED}"/>
              </a:ext>
            </a:extLst>
          </p:cNvPr>
          <p:cNvSpPr/>
          <p:nvPr/>
        </p:nvSpPr>
        <p:spPr>
          <a:xfrm rot="16200000">
            <a:off x="8799371" y="545355"/>
            <a:ext cx="1015652" cy="1015652"/>
          </a:xfrm>
          <a:prstGeom prst="blockArc">
            <a:avLst>
              <a:gd name="adj1" fmla="val 11455381"/>
              <a:gd name="adj2" fmla="val 20947600"/>
              <a:gd name="adj3" fmla="val 25834"/>
            </a:avLst>
          </a:prstGeom>
          <a:solidFill>
            <a:srgbClr val="FAC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77" name="空心弧 76">
            <a:extLst>
              <a:ext uri="{FF2B5EF4-FFF2-40B4-BE49-F238E27FC236}">
                <a16:creationId xmlns="" xmlns:a16="http://schemas.microsoft.com/office/drawing/2014/main" id="{16E3F3F9-D588-4CF9-82A1-8FBD1EB99FDA}"/>
              </a:ext>
            </a:extLst>
          </p:cNvPr>
          <p:cNvSpPr/>
          <p:nvPr/>
        </p:nvSpPr>
        <p:spPr>
          <a:xfrm rot="18270684">
            <a:off x="8215088" y="3482774"/>
            <a:ext cx="2465599" cy="2465599"/>
          </a:xfrm>
          <a:prstGeom prst="blockArc">
            <a:avLst>
              <a:gd name="adj1" fmla="val 12082720"/>
              <a:gd name="adj2" fmla="val 19775086"/>
              <a:gd name="adj3" fmla="val 23552"/>
            </a:avLst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D7B61B1E-0FCE-45A8-AC28-732F901E40DD}"/>
              </a:ext>
            </a:extLst>
          </p:cNvPr>
          <p:cNvSpPr txBox="1"/>
          <p:nvPr/>
        </p:nvSpPr>
        <p:spPr>
          <a:xfrm>
            <a:off x="4105324" y="2112356"/>
            <a:ext cx="4226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rPr>
              <a:t>工</a:t>
            </a:r>
            <a:r>
              <a:rPr lang="zh-CN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rPr>
              <a:t>作目标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85B2548-D7EA-46B0-B377-6AC2DA45058D}"/>
              </a:ext>
            </a:extLst>
          </p:cNvPr>
          <p:cNvGrpSpPr/>
          <p:nvPr/>
        </p:nvGrpSpPr>
        <p:grpSpPr>
          <a:xfrm>
            <a:off x="-997903" y="-1224175"/>
            <a:ext cx="4952115" cy="4952115"/>
            <a:chOff x="-997903" y="-1224175"/>
            <a:chExt cx="4952115" cy="4952115"/>
          </a:xfrm>
        </p:grpSpPr>
        <p:sp>
          <p:nvSpPr>
            <p:cNvPr id="17" name="圆: 空心 16">
              <a:extLst>
                <a:ext uri="{FF2B5EF4-FFF2-40B4-BE49-F238E27FC236}">
                  <a16:creationId xmlns="" xmlns:a16="http://schemas.microsoft.com/office/drawing/2014/main" id="{1A39F7B1-ABB9-41DF-8AF4-F0151D0FEDC5}"/>
                </a:ext>
              </a:extLst>
            </p:cNvPr>
            <p:cNvSpPr/>
            <p:nvPr/>
          </p:nvSpPr>
          <p:spPr>
            <a:xfrm>
              <a:off x="-997903" y="-1224175"/>
              <a:ext cx="4952115" cy="4952115"/>
            </a:xfrm>
            <a:prstGeom prst="donut">
              <a:avLst>
                <a:gd name="adj" fmla="val 25366"/>
              </a:avLst>
            </a:prstGeom>
            <a:solidFill>
              <a:srgbClr val="00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5A99C67F-8138-4323-A070-CED81023E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616" y="331206"/>
              <a:ext cx="1929076" cy="1872439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89" name="组合 88">
            <a:extLst>
              <a:ext uri="{FF2B5EF4-FFF2-40B4-BE49-F238E27FC236}">
                <a16:creationId xmlns="" xmlns:a16="http://schemas.microsoft.com/office/drawing/2014/main" id="{D266255D-2DDF-46B5-A2F8-2908E5C4B8CC}"/>
              </a:ext>
            </a:extLst>
          </p:cNvPr>
          <p:cNvGrpSpPr/>
          <p:nvPr/>
        </p:nvGrpSpPr>
        <p:grpSpPr>
          <a:xfrm>
            <a:off x="5210354" y="-278713"/>
            <a:ext cx="1850816" cy="892077"/>
            <a:chOff x="4251325" y="175570"/>
            <a:chExt cx="2373913" cy="1144205"/>
          </a:xfrm>
        </p:grpSpPr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4131E46F-4711-4C09-B3A7-49E6ECDEB3F1}"/>
                </a:ext>
              </a:extLst>
            </p:cNvPr>
            <p:cNvSpPr/>
            <p:nvPr/>
          </p:nvSpPr>
          <p:spPr>
            <a:xfrm>
              <a:off x="4251325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="" xmlns:a16="http://schemas.microsoft.com/office/drawing/2014/main" id="{363D9B67-5483-4D81-AFBC-E900DCA63DC4}"/>
                </a:ext>
              </a:extLst>
            </p:cNvPr>
            <p:cNvSpPr/>
            <p:nvPr/>
          </p:nvSpPr>
          <p:spPr>
            <a:xfrm>
              <a:off x="4576762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="" xmlns:a16="http://schemas.microsoft.com/office/drawing/2014/main" id="{AB77B021-BBF1-4FCD-8341-CBB08F138AD7}"/>
                </a:ext>
              </a:extLst>
            </p:cNvPr>
            <p:cNvSpPr/>
            <p:nvPr/>
          </p:nvSpPr>
          <p:spPr>
            <a:xfrm>
              <a:off x="490220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6="http://schemas.microsoft.com/office/drawing/2014/main" id="{0AA0CAE1-773C-4660-9424-7BD945A64B1C}"/>
                </a:ext>
              </a:extLst>
            </p:cNvPr>
            <p:cNvSpPr/>
            <p:nvPr/>
          </p:nvSpPr>
          <p:spPr>
            <a:xfrm>
              <a:off x="5230812" y="1755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="" xmlns:a16="http://schemas.microsoft.com/office/drawing/2014/main" id="{38DC06F0-407F-44A2-A17F-070436AED8DB}"/>
                </a:ext>
              </a:extLst>
            </p:cNvPr>
            <p:cNvSpPr/>
            <p:nvPr/>
          </p:nvSpPr>
          <p:spPr>
            <a:xfrm>
              <a:off x="555625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="" xmlns:a16="http://schemas.microsoft.com/office/drawing/2014/main" id="{907A1D30-352B-425B-A5CB-5D2709634E87}"/>
                </a:ext>
              </a:extLst>
            </p:cNvPr>
            <p:cNvSpPr/>
            <p:nvPr/>
          </p:nvSpPr>
          <p:spPr>
            <a:xfrm>
              <a:off x="5883275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="" xmlns:a16="http://schemas.microsoft.com/office/drawing/2014/main" id="{271A0586-3609-4479-B28E-286547BCDAFB}"/>
                </a:ext>
              </a:extLst>
            </p:cNvPr>
            <p:cNvSpPr/>
            <p:nvPr/>
          </p:nvSpPr>
          <p:spPr>
            <a:xfrm>
              <a:off x="6208430" y="17652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DF53A52F-313E-4A68-8CB2-5B2244D1BB9A}"/>
                </a:ext>
              </a:extLst>
            </p:cNvPr>
            <p:cNvSpPr/>
            <p:nvPr/>
          </p:nvSpPr>
          <p:spPr>
            <a:xfrm>
              <a:off x="6529988" y="1787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="" xmlns:a16="http://schemas.microsoft.com/office/drawing/2014/main" id="{1C68DAFE-D70A-486A-B5D4-71182E04DEA1}"/>
                </a:ext>
              </a:extLst>
            </p:cNvPr>
            <p:cNvSpPr/>
            <p:nvPr/>
          </p:nvSpPr>
          <p:spPr>
            <a:xfrm>
              <a:off x="4251325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="" xmlns:a16="http://schemas.microsoft.com/office/drawing/2014/main" id="{0FD41650-2E3C-4EA4-93BB-791E9B1C964E}"/>
                </a:ext>
              </a:extLst>
            </p:cNvPr>
            <p:cNvSpPr/>
            <p:nvPr/>
          </p:nvSpPr>
          <p:spPr>
            <a:xfrm>
              <a:off x="4576762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="" xmlns:a16="http://schemas.microsoft.com/office/drawing/2014/main" id="{00C9B77B-5BDB-4996-B07E-0E306DCA9399}"/>
                </a:ext>
              </a:extLst>
            </p:cNvPr>
            <p:cNvSpPr/>
            <p:nvPr/>
          </p:nvSpPr>
          <p:spPr>
            <a:xfrm>
              <a:off x="490220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="" xmlns:a16="http://schemas.microsoft.com/office/drawing/2014/main" id="{61E5D1C1-64F9-4E34-A38F-A840ED3F2599}"/>
                </a:ext>
              </a:extLst>
            </p:cNvPr>
            <p:cNvSpPr/>
            <p:nvPr/>
          </p:nvSpPr>
          <p:spPr>
            <a:xfrm>
              <a:off x="5230812" y="435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="" xmlns:a16="http://schemas.microsoft.com/office/drawing/2014/main" id="{9387C2A0-DE15-4ACD-A3FD-CD46DACFD5F7}"/>
                </a:ext>
              </a:extLst>
            </p:cNvPr>
            <p:cNvSpPr/>
            <p:nvPr/>
          </p:nvSpPr>
          <p:spPr>
            <a:xfrm>
              <a:off x="555625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="" xmlns:a16="http://schemas.microsoft.com/office/drawing/2014/main" id="{0450D404-6577-4BF2-B91C-CE5815D92559}"/>
                </a:ext>
              </a:extLst>
            </p:cNvPr>
            <p:cNvSpPr/>
            <p:nvPr/>
          </p:nvSpPr>
          <p:spPr>
            <a:xfrm>
              <a:off x="5883275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="" xmlns:a16="http://schemas.microsoft.com/office/drawing/2014/main" id="{5A1699C0-50F8-458D-83F7-7876C1ECF2FD}"/>
                </a:ext>
              </a:extLst>
            </p:cNvPr>
            <p:cNvSpPr/>
            <p:nvPr/>
          </p:nvSpPr>
          <p:spPr>
            <a:xfrm>
              <a:off x="620843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B3ECC309-D318-4BDF-A1EC-E5BD2B2C4FBF}"/>
                </a:ext>
              </a:extLst>
            </p:cNvPr>
            <p:cNvSpPr/>
            <p:nvPr/>
          </p:nvSpPr>
          <p:spPr>
            <a:xfrm>
              <a:off x="6529988" y="43852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="" xmlns:a16="http://schemas.microsoft.com/office/drawing/2014/main" id="{6C9ED124-C6CC-4704-8BE1-0E8E6D558C5E}"/>
                </a:ext>
              </a:extLst>
            </p:cNvPr>
            <p:cNvSpPr/>
            <p:nvPr/>
          </p:nvSpPr>
          <p:spPr>
            <a:xfrm>
              <a:off x="4251325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="" xmlns:a16="http://schemas.microsoft.com/office/drawing/2014/main" id="{D52F9958-3C4B-48F9-8686-5DEB195F8430}"/>
                </a:ext>
              </a:extLst>
            </p:cNvPr>
            <p:cNvSpPr/>
            <p:nvPr/>
          </p:nvSpPr>
          <p:spPr>
            <a:xfrm>
              <a:off x="4576762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="" xmlns:a16="http://schemas.microsoft.com/office/drawing/2014/main" id="{36F6C930-3FA1-4672-8E69-4D49C1CC0DEF}"/>
                </a:ext>
              </a:extLst>
            </p:cNvPr>
            <p:cNvSpPr/>
            <p:nvPr/>
          </p:nvSpPr>
          <p:spPr>
            <a:xfrm>
              <a:off x="490220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="" xmlns:a16="http://schemas.microsoft.com/office/drawing/2014/main" id="{D93B3C92-EF53-4EE4-BEDF-FC3BD1B3A091}"/>
                </a:ext>
              </a:extLst>
            </p:cNvPr>
            <p:cNvSpPr/>
            <p:nvPr/>
          </p:nvSpPr>
          <p:spPr>
            <a:xfrm>
              <a:off x="5230812" y="69573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="" xmlns:a16="http://schemas.microsoft.com/office/drawing/2014/main" id="{9E65BF76-9032-4E01-BEDA-5E6DBCFCB35C}"/>
                </a:ext>
              </a:extLst>
            </p:cNvPr>
            <p:cNvSpPr/>
            <p:nvPr/>
          </p:nvSpPr>
          <p:spPr>
            <a:xfrm>
              <a:off x="555625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523B3CC4-4286-40B8-AD2B-1F254967BDA5}"/>
                </a:ext>
              </a:extLst>
            </p:cNvPr>
            <p:cNvSpPr/>
            <p:nvPr/>
          </p:nvSpPr>
          <p:spPr>
            <a:xfrm>
              <a:off x="5883275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="" xmlns:a16="http://schemas.microsoft.com/office/drawing/2014/main" id="{45BDA4B5-09B2-40CE-9DA1-86F076E98AC2}"/>
                </a:ext>
              </a:extLst>
            </p:cNvPr>
            <p:cNvSpPr/>
            <p:nvPr/>
          </p:nvSpPr>
          <p:spPr>
            <a:xfrm>
              <a:off x="620843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="" xmlns:a16="http://schemas.microsoft.com/office/drawing/2014/main" id="{2EAE712A-6EA0-4C1A-A96E-A4F272779842}"/>
                </a:ext>
              </a:extLst>
            </p:cNvPr>
            <p:cNvSpPr/>
            <p:nvPr/>
          </p:nvSpPr>
          <p:spPr>
            <a:xfrm>
              <a:off x="6529988" y="69414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="" xmlns:a16="http://schemas.microsoft.com/office/drawing/2014/main" id="{6565317A-B0DA-4682-A1AD-3BD5F275F21D}"/>
                </a:ext>
              </a:extLst>
            </p:cNvPr>
            <p:cNvSpPr/>
            <p:nvPr/>
          </p:nvSpPr>
          <p:spPr>
            <a:xfrm>
              <a:off x="4251325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="" xmlns:a16="http://schemas.microsoft.com/office/drawing/2014/main" id="{62B6AE31-E101-4BE5-AAB0-77E88D5D6277}"/>
                </a:ext>
              </a:extLst>
            </p:cNvPr>
            <p:cNvSpPr/>
            <p:nvPr/>
          </p:nvSpPr>
          <p:spPr>
            <a:xfrm>
              <a:off x="4576762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="" xmlns:a16="http://schemas.microsoft.com/office/drawing/2014/main" id="{893FD965-D37B-45A8-AD83-568BCBE1DC4F}"/>
                </a:ext>
              </a:extLst>
            </p:cNvPr>
            <p:cNvSpPr/>
            <p:nvPr/>
          </p:nvSpPr>
          <p:spPr>
            <a:xfrm>
              <a:off x="490220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="" xmlns:a16="http://schemas.microsoft.com/office/drawing/2014/main" id="{EAB0807D-283A-4952-AED3-606382E51453}"/>
                </a:ext>
              </a:extLst>
            </p:cNvPr>
            <p:cNvSpPr/>
            <p:nvPr/>
          </p:nvSpPr>
          <p:spPr>
            <a:xfrm>
              <a:off x="5230812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CB72BE37-D805-4250-BFF3-F55EADD0284C}"/>
                </a:ext>
              </a:extLst>
            </p:cNvPr>
            <p:cNvSpPr/>
            <p:nvPr/>
          </p:nvSpPr>
          <p:spPr>
            <a:xfrm>
              <a:off x="555625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="" xmlns:a16="http://schemas.microsoft.com/office/drawing/2014/main" id="{56712C2A-4456-4F5A-84CD-0BBC4A28F739}"/>
                </a:ext>
              </a:extLst>
            </p:cNvPr>
            <p:cNvSpPr/>
            <p:nvPr/>
          </p:nvSpPr>
          <p:spPr>
            <a:xfrm>
              <a:off x="5883275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="" xmlns:a16="http://schemas.microsoft.com/office/drawing/2014/main" id="{8E1591A2-4AF0-4761-9DB6-9BC3313194C2}"/>
                </a:ext>
              </a:extLst>
            </p:cNvPr>
            <p:cNvSpPr/>
            <p:nvPr/>
          </p:nvSpPr>
          <p:spPr>
            <a:xfrm>
              <a:off x="620843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="" xmlns:a16="http://schemas.microsoft.com/office/drawing/2014/main" id="{95CA05FF-2B96-4CE4-BF60-2FF0A2C61367}"/>
                </a:ext>
              </a:extLst>
            </p:cNvPr>
            <p:cNvSpPr/>
            <p:nvPr/>
          </p:nvSpPr>
          <p:spPr>
            <a:xfrm>
              <a:off x="6529988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="" xmlns:a16="http://schemas.microsoft.com/office/drawing/2014/main" id="{060F2672-9DF9-4ADD-A726-F3B53D791394}"/>
                </a:ext>
              </a:extLst>
            </p:cNvPr>
            <p:cNvSpPr/>
            <p:nvPr/>
          </p:nvSpPr>
          <p:spPr>
            <a:xfrm>
              <a:off x="4251325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="" xmlns:a16="http://schemas.microsoft.com/office/drawing/2014/main" id="{4C656A76-D110-4AF4-BE01-B5B402D14258}"/>
                </a:ext>
              </a:extLst>
            </p:cNvPr>
            <p:cNvSpPr/>
            <p:nvPr/>
          </p:nvSpPr>
          <p:spPr>
            <a:xfrm>
              <a:off x="4576762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="" xmlns:a16="http://schemas.microsoft.com/office/drawing/2014/main" id="{C11F8C39-E1E0-44AF-B71D-73E70BFC59FF}"/>
                </a:ext>
              </a:extLst>
            </p:cNvPr>
            <p:cNvSpPr/>
            <p:nvPr/>
          </p:nvSpPr>
          <p:spPr>
            <a:xfrm>
              <a:off x="490220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="" xmlns:a16="http://schemas.microsoft.com/office/drawing/2014/main" id="{859F69F9-83C3-4C6A-AA13-3F05DE35DAF2}"/>
                </a:ext>
              </a:extLst>
            </p:cNvPr>
            <p:cNvSpPr/>
            <p:nvPr/>
          </p:nvSpPr>
          <p:spPr>
            <a:xfrm>
              <a:off x="5230812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="" xmlns:a16="http://schemas.microsoft.com/office/drawing/2014/main" id="{C2D6A5B9-2FC0-4B4B-80FF-1261B0C6F2BD}"/>
                </a:ext>
              </a:extLst>
            </p:cNvPr>
            <p:cNvSpPr/>
            <p:nvPr/>
          </p:nvSpPr>
          <p:spPr>
            <a:xfrm>
              <a:off x="555625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="" xmlns:a16="http://schemas.microsoft.com/office/drawing/2014/main" id="{A9194F25-F72E-4080-A388-EB1EA85AB215}"/>
                </a:ext>
              </a:extLst>
            </p:cNvPr>
            <p:cNvSpPr/>
            <p:nvPr/>
          </p:nvSpPr>
          <p:spPr>
            <a:xfrm>
              <a:off x="5883275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="" xmlns:a16="http://schemas.microsoft.com/office/drawing/2014/main" id="{AC0563B1-57CB-446D-837E-ABB7E521E916}"/>
                </a:ext>
              </a:extLst>
            </p:cNvPr>
            <p:cNvSpPr/>
            <p:nvPr/>
          </p:nvSpPr>
          <p:spPr>
            <a:xfrm>
              <a:off x="620843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="" xmlns:a16="http://schemas.microsoft.com/office/drawing/2014/main" id="{EF6311DA-D184-4259-8B59-ACD2DB1D786F}"/>
                </a:ext>
              </a:extLst>
            </p:cNvPr>
            <p:cNvSpPr/>
            <p:nvPr/>
          </p:nvSpPr>
          <p:spPr>
            <a:xfrm>
              <a:off x="6529988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86031186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/>
      <p:bldP spid="26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069F9451-9FC1-47FC-BA95-A45B2F28828E}"/>
              </a:ext>
            </a:extLst>
          </p:cNvPr>
          <p:cNvSpPr/>
          <p:nvPr/>
        </p:nvSpPr>
        <p:spPr>
          <a:xfrm rot="10800000">
            <a:off x="2149472" y="1491630"/>
            <a:ext cx="1706513" cy="2787774"/>
          </a:xfrm>
          <a:custGeom>
            <a:avLst/>
            <a:gdLst>
              <a:gd name="connsiteX0" fmla="*/ 0 w 2634343"/>
              <a:gd name="connsiteY0" fmla="*/ 0 h 4303486"/>
              <a:gd name="connsiteX1" fmla="*/ 2634343 w 2634343"/>
              <a:gd name="connsiteY1" fmla="*/ 0 h 4303486"/>
              <a:gd name="connsiteX2" fmla="*/ 2634343 w 2634343"/>
              <a:gd name="connsiteY2" fmla="*/ 537029 h 4303486"/>
              <a:gd name="connsiteX3" fmla="*/ 2515508 w 2634343"/>
              <a:gd name="connsiteY3" fmla="*/ 537029 h 4303486"/>
              <a:gd name="connsiteX4" fmla="*/ 2515508 w 2634343"/>
              <a:gd name="connsiteY4" fmla="*/ 118835 h 4303486"/>
              <a:gd name="connsiteX5" fmla="*/ 118835 w 2634343"/>
              <a:gd name="connsiteY5" fmla="*/ 118835 h 4303486"/>
              <a:gd name="connsiteX6" fmla="*/ 118835 w 2634343"/>
              <a:gd name="connsiteY6" fmla="*/ 4184651 h 4303486"/>
              <a:gd name="connsiteX7" fmla="*/ 2515508 w 2634343"/>
              <a:gd name="connsiteY7" fmla="*/ 4184651 h 4303486"/>
              <a:gd name="connsiteX8" fmla="*/ 2515508 w 2634343"/>
              <a:gd name="connsiteY8" fmla="*/ 3766458 h 4303486"/>
              <a:gd name="connsiteX9" fmla="*/ 2634343 w 2634343"/>
              <a:gd name="connsiteY9" fmla="*/ 3766458 h 4303486"/>
              <a:gd name="connsiteX10" fmla="*/ 2634343 w 2634343"/>
              <a:gd name="connsiteY10" fmla="*/ 4303486 h 4303486"/>
              <a:gd name="connsiteX11" fmla="*/ 0 w 2634343"/>
              <a:gd name="connsiteY11" fmla="*/ 4303486 h 4303486"/>
              <a:gd name="connsiteX12" fmla="*/ 0 w 2634343"/>
              <a:gd name="connsiteY12" fmla="*/ 0 h 4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4343" h="4303486">
                <a:moveTo>
                  <a:pt x="0" y="0"/>
                </a:moveTo>
                <a:lnTo>
                  <a:pt x="2634343" y="0"/>
                </a:lnTo>
                <a:lnTo>
                  <a:pt x="2634343" y="537029"/>
                </a:lnTo>
                <a:lnTo>
                  <a:pt x="2515508" y="537029"/>
                </a:lnTo>
                <a:lnTo>
                  <a:pt x="2515508" y="118835"/>
                </a:lnTo>
                <a:lnTo>
                  <a:pt x="118835" y="118835"/>
                </a:lnTo>
                <a:lnTo>
                  <a:pt x="118835" y="4184651"/>
                </a:lnTo>
                <a:lnTo>
                  <a:pt x="2515508" y="4184651"/>
                </a:lnTo>
                <a:lnTo>
                  <a:pt x="2515508" y="3766458"/>
                </a:lnTo>
                <a:lnTo>
                  <a:pt x="2634343" y="3766458"/>
                </a:lnTo>
                <a:lnTo>
                  <a:pt x="2634343" y="4303486"/>
                </a:lnTo>
                <a:lnTo>
                  <a:pt x="0" y="43034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8EEB813C-4BCB-4559-B55B-5BC47102D911}"/>
              </a:ext>
            </a:extLst>
          </p:cNvPr>
          <p:cNvGrpSpPr/>
          <p:nvPr/>
        </p:nvGrpSpPr>
        <p:grpSpPr>
          <a:xfrm>
            <a:off x="3513469" y="1719343"/>
            <a:ext cx="4442024" cy="590392"/>
            <a:chOff x="6330838" y="2264603"/>
            <a:chExt cx="4442024" cy="590392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DF2C2E40-636A-4B02-90D4-E0A36B91DFB1}"/>
                </a:ext>
              </a:extLst>
            </p:cNvPr>
            <p:cNvSpPr/>
            <p:nvPr/>
          </p:nvSpPr>
          <p:spPr>
            <a:xfrm>
              <a:off x="7029329" y="2324922"/>
              <a:ext cx="37435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zh-CN" sz="2000" b="1" dirty="0" smtClean="0">
                  <a:solidFill>
                    <a:srgbClr val="FF0000"/>
                  </a:solidFill>
                </a:rPr>
                <a:t>建机制化常态</a:t>
              </a:r>
              <a:r>
                <a:rPr lang="zh-CN" altLang="zh-CN" dirty="0" smtClean="0"/>
                <a:t>，</a:t>
              </a:r>
              <a:r>
                <a:rPr lang="zh-CN" altLang="en-US" dirty="0" smtClean="0"/>
                <a:t>优常规强本质。</a:t>
              </a:r>
              <a:endParaRPr lang="zh-CN" altLang="zh-CN" dirty="0"/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797E862F-E97A-4120-891E-D45D3E0A03E4}"/>
                </a:ext>
              </a:extLst>
            </p:cNvPr>
            <p:cNvGrpSpPr/>
            <p:nvPr/>
          </p:nvGrpSpPr>
          <p:grpSpPr>
            <a:xfrm rot="4901432">
              <a:off x="6330838" y="2264603"/>
              <a:ext cx="590392" cy="590392"/>
              <a:chOff x="6499975" y="608268"/>
              <a:chExt cx="3120332" cy="3120332"/>
            </a:xfrm>
          </p:grpSpPr>
          <p:sp>
            <p:nvSpPr>
              <p:cNvPr id="27" name="椭圆 26">
                <a:extLst>
                  <a:ext uri="{FF2B5EF4-FFF2-40B4-BE49-F238E27FC236}">
                    <a16:creationId xmlns="" xmlns:a16="http://schemas.microsoft.com/office/drawing/2014/main" id="{4747D556-05D1-4DC9-9724-7D65F0755F5C}"/>
                  </a:ext>
                </a:extLst>
              </p:cNvPr>
              <p:cNvSpPr/>
              <p:nvPr/>
            </p:nvSpPr>
            <p:spPr>
              <a:xfrm>
                <a:off x="6499975" y="608268"/>
                <a:ext cx="3120332" cy="3120332"/>
              </a:xfrm>
              <a:prstGeom prst="ellipse">
                <a:avLst/>
              </a:prstGeom>
              <a:solidFill>
                <a:srgbClr val="00C5B8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673100" dist="266700" dir="8100000" sx="99000" sy="99000" algn="tr" rotWithShape="0">
                  <a:prstClr val="black">
                    <a:alpha val="4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cs typeface="+mn-ea"/>
                  <a:sym typeface="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="" xmlns:a16="http://schemas.microsoft.com/office/drawing/2014/main" id="{39265AFB-0C7D-4FC7-A940-C748B212219A}"/>
                  </a:ext>
                </a:extLst>
              </p:cNvPr>
              <p:cNvSpPr/>
              <p:nvPr/>
            </p:nvSpPr>
            <p:spPr>
              <a:xfrm rot="10800000">
                <a:off x="7155352" y="1475187"/>
                <a:ext cx="1555561" cy="1523078"/>
              </a:xfrm>
              <a:custGeom>
                <a:avLst/>
                <a:gdLst>
                  <a:gd name="connsiteX0" fmla="*/ 1399940 w 1694578"/>
                  <a:gd name="connsiteY0" fmla="*/ 1659189 h 1659189"/>
                  <a:gd name="connsiteX1" fmla="*/ 0 w 1694578"/>
                  <a:gd name="connsiteY1" fmla="*/ 1659189 h 1659189"/>
                  <a:gd name="connsiteX2" fmla="*/ 0 w 1694578"/>
                  <a:gd name="connsiteY2" fmla="*/ 259249 h 1659189"/>
                  <a:gd name="connsiteX3" fmla="*/ 140736 w 1694578"/>
                  <a:gd name="connsiteY3" fmla="*/ 259249 h 1659189"/>
                  <a:gd name="connsiteX4" fmla="*/ 140736 w 1694578"/>
                  <a:gd name="connsiteY4" fmla="*/ 1394295 h 1659189"/>
                  <a:gd name="connsiteX5" fmla="*/ 1592502 w 1694578"/>
                  <a:gd name="connsiteY5" fmla="*/ 0 h 1659189"/>
                  <a:gd name="connsiteX6" fmla="*/ 1694578 w 1694578"/>
                  <a:gd name="connsiteY6" fmla="*/ 106283 h 1659189"/>
                  <a:gd name="connsiteX7" fmla="*/ 235323 w 1694578"/>
                  <a:gd name="connsiteY7" fmla="*/ 1507771 h 1659189"/>
                  <a:gd name="connsiteX8" fmla="*/ 1399940 w 1694578"/>
                  <a:gd name="connsiteY8" fmla="*/ 1507771 h 165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578" h="1659189">
                    <a:moveTo>
                      <a:pt x="1399940" y="1659189"/>
                    </a:moveTo>
                    <a:lnTo>
                      <a:pt x="0" y="1659189"/>
                    </a:lnTo>
                    <a:lnTo>
                      <a:pt x="0" y="259249"/>
                    </a:lnTo>
                    <a:lnTo>
                      <a:pt x="140736" y="259249"/>
                    </a:lnTo>
                    <a:lnTo>
                      <a:pt x="140736" y="1394295"/>
                    </a:lnTo>
                    <a:lnTo>
                      <a:pt x="1592502" y="0"/>
                    </a:lnTo>
                    <a:lnTo>
                      <a:pt x="1694578" y="106283"/>
                    </a:lnTo>
                    <a:lnTo>
                      <a:pt x="235323" y="1507771"/>
                    </a:lnTo>
                    <a:lnTo>
                      <a:pt x="1399940" y="15077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FAD4F6D4-5AD6-4D8C-8634-4D54280F3563}"/>
              </a:ext>
            </a:extLst>
          </p:cNvPr>
          <p:cNvGrpSpPr/>
          <p:nvPr/>
        </p:nvGrpSpPr>
        <p:grpSpPr>
          <a:xfrm>
            <a:off x="3513469" y="2563703"/>
            <a:ext cx="4442024" cy="590392"/>
            <a:chOff x="6330838" y="2264603"/>
            <a:chExt cx="4442024" cy="590392"/>
          </a:xfrm>
        </p:grpSpPr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6D9BFC4F-AE39-402A-8D9D-13643D2EED23}"/>
                </a:ext>
              </a:extLst>
            </p:cNvPr>
            <p:cNvSpPr/>
            <p:nvPr/>
          </p:nvSpPr>
          <p:spPr>
            <a:xfrm>
              <a:off x="7029329" y="2344658"/>
              <a:ext cx="374353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zh-CN" sz="2000" b="1" dirty="0" smtClean="0">
                  <a:solidFill>
                    <a:srgbClr val="FF0000"/>
                  </a:solidFill>
                </a:rPr>
                <a:t>研专题成系列</a:t>
              </a:r>
              <a:r>
                <a:rPr lang="zh-CN" altLang="zh-CN" dirty="0" smtClean="0"/>
                <a:t>，</a:t>
              </a:r>
              <a:r>
                <a:rPr lang="zh-CN" altLang="en-US" dirty="0" smtClean="0"/>
                <a:t>优课程提素质</a:t>
              </a:r>
              <a:r>
                <a:rPr lang="zh-CN" altLang="zh-CN" dirty="0" smtClean="0"/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="" xmlns:a16="http://schemas.microsoft.com/office/drawing/2014/main" id="{2EB0DC3A-F98B-48C1-96F1-042B29A9D9FA}"/>
                </a:ext>
              </a:extLst>
            </p:cNvPr>
            <p:cNvGrpSpPr/>
            <p:nvPr/>
          </p:nvGrpSpPr>
          <p:grpSpPr>
            <a:xfrm rot="4901432">
              <a:off x="6330838" y="2264603"/>
              <a:ext cx="590392" cy="590392"/>
              <a:chOff x="6499975" y="608268"/>
              <a:chExt cx="3120332" cy="3120332"/>
            </a:xfrm>
          </p:grpSpPr>
          <p:sp>
            <p:nvSpPr>
              <p:cNvPr id="32" name="椭圆 31">
                <a:extLst>
                  <a:ext uri="{FF2B5EF4-FFF2-40B4-BE49-F238E27FC236}">
                    <a16:creationId xmlns="" xmlns:a16="http://schemas.microsoft.com/office/drawing/2014/main" id="{0BE52083-71D5-4799-954B-83B7646F1A73}"/>
                  </a:ext>
                </a:extLst>
              </p:cNvPr>
              <p:cNvSpPr/>
              <p:nvPr/>
            </p:nvSpPr>
            <p:spPr>
              <a:xfrm>
                <a:off x="6499975" y="608268"/>
                <a:ext cx="3120332" cy="3120332"/>
              </a:xfrm>
              <a:prstGeom prst="ellipse">
                <a:avLst/>
              </a:prstGeom>
              <a:solidFill>
                <a:srgbClr val="FF7B15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673100" dist="266700" dir="8100000" sx="99000" sy="99000" algn="tr" rotWithShape="0">
                  <a:prstClr val="black">
                    <a:alpha val="4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cs typeface="+mn-ea"/>
                  <a:sym typeface="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="" xmlns:a16="http://schemas.microsoft.com/office/drawing/2014/main" id="{83ED9C93-DAFC-47C0-9182-A750101974FA}"/>
                  </a:ext>
                </a:extLst>
              </p:cNvPr>
              <p:cNvSpPr/>
              <p:nvPr/>
            </p:nvSpPr>
            <p:spPr>
              <a:xfrm rot="10800000">
                <a:off x="7155352" y="1475187"/>
                <a:ext cx="1555561" cy="1523078"/>
              </a:xfrm>
              <a:custGeom>
                <a:avLst/>
                <a:gdLst>
                  <a:gd name="connsiteX0" fmla="*/ 1399940 w 1694578"/>
                  <a:gd name="connsiteY0" fmla="*/ 1659189 h 1659189"/>
                  <a:gd name="connsiteX1" fmla="*/ 0 w 1694578"/>
                  <a:gd name="connsiteY1" fmla="*/ 1659189 h 1659189"/>
                  <a:gd name="connsiteX2" fmla="*/ 0 w 1694578"/>
                  <a:gd name="connsiteY2" fmla="*/ 259249 h 1659189"/>
                  <a:gd name="connsiteX3" fmla="*/ 140736 w 1694578"/>
                  <a:gd name="connsiteY3" fmla="*/ 259249 h 1659189"/>
                  <a:gd name="connsiteX4" fmla="*/ 140736 w 1694578"/>
                  <a:gd name="connsiteY4" fmla="*/ 1394295 h 1659189"/>
                  <a:gd name="connsiteX5" fmla="*/ 1592502 w 1694578"/>
                  <a:gd name="connsiteY5" fmla="*/ 0 h 1659189"/>
                  <a:gd name="connsiteX6" fmla="*/ 1694578 w 1694578"/>
                  <a:gd name="connsiteY6" fmla="*/ 106283 h 1659189"/>
                  <a:gd name="connsiteX7" fmla="*/ 235323 w 1694578"/>
                  <a:gd name="connsiteY7" fmla="*/ 1507771 h 1659189"/>
                  <a:gd name="connsiteX8" fmla="*/ 1399940 w 1694578"/>
                  <a:gd name="connsiteY8" fmla="*/ 1507771 h 165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578" h="1659189">
                    <a:moveTo>
                      <a:pt x="1399940" y="1659189"/>
                    </a:moveTo>
                    <a:lnTo>
                      <a:pt x="0" y="1659189"/>
                    </a:lnTo>
                    <a:lnTo>
                      <a:pt x="0" y="259249"/>
                    </a:lnTo>
                    <a:lnTo>
                      <a:pt x="140736" y="259249"/>
                    </a:lnTo>
                    <a:lnTo>
                      <a:pt x="140736" y="1394295"/>
                    </a:lnTo>
                    <a:lnTo>
                      <a:pt x="1592502" y="0"/>
                    </a:lnTo>
                    <a:lnTo>
                      <a:pt x="1694578" y="106283"/>
                    </a:lnTo>
                    <a:lnTo>
                      <a:pt x="235323" y="1507771"/>
                    </a:lnTo>
                    <a:lnTo>
                      <a:pt x="1399940" y="15077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F5B57E80-E282-4DD3-B5A5-CDA678AEDE53}"/>
              </a:ext>
            </a:extLst>
          </p:cNvPr>
          <p:cNvGrpSpPr/>
          <p:nvPr/>
        </p:nvGrpSpPr>
        <p:grpSpPr>
          <a:xfrm>
            <a:off x="3513469" y="3408063"/>
            <a:ext cx="4586040" cy="590392"/>
            <a:chOff x="6330838" y="2264603"/>
            <a:chExt cx="4586040" cy="590392"/>
          </a:xfrm>
        </p:grpSpPr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EA6BFC84-4EB2-409E-83EC-B574CC047EB4}"/>
                </a:ext>
              </a:extLst>
            </p:cNvPr>
            <p:cNvSpPr/>
            <p:nvPr/>
          </p:nvSpPr>
          <p:spPr>
            <a:xfrm>
              <a:off x="7029329" y="2292386"/>
              <a:ext cx="3887549" cy="4434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zh-CN" sz="2000" b="1" dirty="0" smtClean="0">
                  <a:solidFill>
                    <a:srgbClr val="FF0000"/>
                  </a:solidFill>
                </a:rPr>
                <a:t>抓节点练队伍</a:t>
              </a:r>
              <a:r>
                <a:rPr lang="zh-CN" altLang="zh-CN" dirty="0" smtClean="0"/>
                <a:t>，</a:t>
              </a:r>
              <a:r>
                <a:rPr lang="zh-CN" altLang="en-US" dirty="0" smtClean="0"/>
                <a:t>优项目彰特质。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4C33CEBA-AA3B-4E9E-8F84-EA7BF6186DD2}"/>
                </a:ext>
              </a:extLst>
            </p:cNvPr>
            <p:cNvGrpSpPr/>
            <p:nvPr/>
          </p:nvGrpSpPr>
          <p:grpSpPr>
            <a:xfrm rot="4901432">
              <a:off x="6330838" y="2264603"/>
              <a:ext cx="590392" cy="590392"/>
              <a:chOff x="6499975" y="608268"/>
              <a:chExt cx="3120332" cy="3120332"/>
            </a:xfrm>
          </p:grpSpPr>
          <p:sp>
            <p:nvSpPr>
              <p:cNvPr id="37" name="椭圆 36">
                <a:extLst>
                  <a:ext uri="{FF2B5EF4-FFF2-40B4-BE49-F238E27FC236}">
                    <a16:creationId xmlns="" xmlns:a16="http://schemas.microsoft.com/office/drawing/2014/main" id="{112EBE4E-13E8-4E73-8AF0-C78F2098B6E4}"/>
                  </a:ext>
                </a:extLst>
              </p:cNvPr>
              <p:cNvSpPr/>
              <p:nvPr/>
            </p:nvSpPr>
            <p:spPr>
              <a:xfrm>
                <a:off x="6499975" y="608268"/>
                <a:ext cx="3120332" cy="3120332"/>
              </a:xfrm>
              <a:prstGeom prst="ellipse">
                <a:avLst/>
              </a:prstGeom>
              <a:solidFill>
                <a:srgbClr val="D63722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673100" dist="266700" dir="8100000" sx="99000" sy="99000" algn="tr" rotWithShape="0">
                  <a:prstClr val="black">
                    <a:alpha val="41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"/>
                  <a:ea typeface="思源黑体" panose="020B0500000000000000" pitchFamily="34" charset="-122"/>
                  <a:cs typeface="+mn-ea"/>
                  <a:sym typeface="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="" xmlns:a16="http://schemas.microsoft.com/office/drawing/2014/main" id="{3FFA815E-84D3-4B30-A54D-697BC198A996}"/>
                  </a:ext>
                </a:extLst>
              </p:cNvPr>
              <p:cNvSpPr/>
              <p:nvPr/>
            </p:nvSpPr>
            <p:spPr>
              <a:xfrm rot="10800000">
                <a:off x="7155352" y="1475187"/>
                <a:ext cx="1555561" cy="1523078"/>
              </a:xfrm>
              <a:custGeom>
                <a:avLst/>
                <a:gdLst>
                  <a:gd name="connsiteX0" fmla="*/ 1399940 w 1694578"/>
                  <a:gd name="connsiteY0" fmla="*/ 1659189 h 1659189"/>
                  <a:gd name="connsiteX1" fmla="*/ 0 w 1694578"/>
                  <a:gd name="connsiteY1" fmla="*/ 1659189 h 1659189"/>
                  <a:gd name="connsiteX2" fmla="*/ 0 w 1694578"/>
                  <a:gd name="connsiteY2" fmla="*/ 259249 h 1659189"/>
                  <a:gd name="connsiteX3" fmla="*/ 140736 w 1694578"/>
                  <a:gd name="connsiteY3" fmla="*/ 259249 h 1659189"/>
                  <a:gd name="connsiteX4" fmla="*/ 140736 w 1694578"/>
                  <a:gd name="connsiteY4" fmla="*/ 1394295 h 1659189"/>
                  <a:gd name="connsiteX5" fmla="*/ 1592502 w 1694578"/>
                  <a:gd name="connsiteY5" fmla="*/ 0 h 1659189"/>
                  <a:gd name="connsiteX6" fmla="*/ 1694578 w 1694578"/>
                  <a:gd name="connsiteY6" fmla="*/ 106283 h 1659189"/>
                  <a:gd name="connsiteX7" fmla="*/ 235323 w 1694578"/>
                  <a:gd name="connsiteY7" fmla="*/ 1507771 h 1659189"/>
                  <a:gd name="connsiteX8" fmla="*/ 1399940 w 1694578"/>
                  <a:gd name="connsiteY8" fmla="*/ 1507771 h 165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4578" h="1659189">
                    <a:moveTo>
                      <a:pt x="1399940" y="1659189"/>
                    </a:moveTo>
                    <a:lnTo>
                      <a:pt x="0" y="1659189"/>
                    </a:lnTo>
                    <a:lnTo>
                      <a:pt x="0" y="259249"/>
                    </a:lnTo>
                    <a:lnTo>
                      <a:pt x="140736" y="259249"/>
                    </a:lnTo>
                    <a:lnTo>
                      <a:pt x="140736" y="1394295"/>
                    </a:lnTo>
                    <a:lnTo>
                      <a:pt x="1592502" y="0"/>
                    </a:lnTo>
                    <a:lnTo>
                      <a:pt x="1694578" y="106283"/>
                    </a:lnTo>
                    <a:lnTo>
                      <a:pt x="235323" y="1507771"/>
                    </a:lnTo>
                    <a:lnTo>
                      <a:pt x="1399940" y="15077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endParaRPr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1CB1200-A80D-4E7D-97CC-9DE3F3BF5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2894"/>
          <a:stretch/>
        </p:blipFill>
        <p:spPr>
          <a:xfrm>
            <a:off x="825150" y="1850578"/>
            <a:ext cx="2548489" cy="1997211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84BE7157-EB48-4857-BDE4-397D61D99ED7}"/>
              </a:ext>
            </a:extLst>
          </p:cNvPr>
          <p:cNvGrpSpPr/>
          <p:nvPr/>
        </p:nvGrpSpPr>
        <p:grpSpPr>
          <a:xfrm>
            <a:off x="478606" y="491037"/>
            <a:ext cx="4287845" cy="385241"/>
            <a:chOff x="478606" y="491037"/>
            <a:chExt cx="4287845" cy="385241"/>
          </a:xfrm>
        </p:grpSpPr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BDA5040E-2F91-4EF7-AC42-9FED37605135}"/>
                </a:ext>
              </a:extLst>
            </p:cNvPr>
            <p:cNvSpPr txBox="1"/>
            <p:nvPr/>
          </p:nvSpPr>
          <p:spPr>
            <a:xfrm>
              <a:off x="878902" y="506946"/>
              <a:ext cx="3887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PART 03  </a:t>
              </a:r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"/>
                  <a:ea typeface="思源黑体" panose="020B0500000000000000" pitchFamily="34" charset="-122"/>
                  <a:sym typeface=""/>
                </a:rPr>
                <a:t>工作目标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95122F01-75DD-4C14-B565-2DC077CE72C4}"/>
                </a:ext>
              </a:extLst>
            </p:cNvPr>
            <p:cNvSpPr/>
            <p:nvPr/>
          </p:nvSpPr>
          <p:spPr>
            <a:xfrm>
              <a:off x="478606" y="491037"/>
              <a:ext cx="366369" cy="366369"/>
            </a:xfrm>
            <a:prstGeom prst="ellipse">
              <a:avLst/>
            </a:prstGeom>
            <a:solidFill>
              <a:srgbClr val="00C5B8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cs typeface="+mn-ea"/>
                <a:sym typeface="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3831795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空心弧 17">
            <a:extLst>
              <a:ext uri="{FF2B5EF4-FFF2-40B4-BE49-F238E27FC236}">
                <a16:creationId xmlns="" xmlns:a16="http://schemas.microsoft.com/office/drawing/2014/main" id="{B658A81A-84A8-430C-8069-12585700861C}"/>
              </a:ext>
            </a:extLst>
          </p:cNvPr>
          <p:cNvSpPr/>
          <p:nvPr/>
        </p:nvSpPr>
        <p:spPr>
          <a:xfrm>
            <a:off x="2289443" y="4493266"/>
            <a:ext cx="1300467" cy="1300467"/>
          </a:xfrm>
          <a:prstGeom prst="blockArc">
            <a:avLst>
              <a:gd name="adj1" fmla="val 10717535"/>
              <a:gd name="adj2" fmla="val 372580"/>
              <a:gd name="adj3" fmla="val 23422"/>
            </a:avLst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F35A7D71-32F0-447D-ACE5-EB8E80B7EB11}"/>
              </a:ext>
            </a:extLst>
          </p:cNvPr>
          <p:cNvSpPr/>
          <p:nvPr/>
        </p:nvSpPr>
        <p:spPr>
          <a:xfrm>
            <a:off x="4643701" y="4631108"/>
            <a:ext cx="275074" cy="275074"/>
          </a:xfrm>
          <a:prstGeom prst="ellipse">
            <a:avLst/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9B024EEC-5294-4D97-B6D6-FD97CF41316C}"/>
              </a:ext>
            </a:extLst>
          </p:cNvPr>
          <p:cNvSpPr/>
          <p:nvPr/>
        </p:nvSpPr>
        <p:spPr>
          <a:xfrm>
            <a:off x="4317605" y="1550266"/>
            <a:ext cx="2857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300" dirty="0">
                <a:solidFill>
                  <a:srgbClr val="FAC116"/>
                </a:solidFill>
                <a:latin typeface=""/>
                <a:ea typeface="思源黑体" panose="020B0500000000000000" pitchFamily="34" charset="-122"/>
                <a:sym typeface=""/>
              </a:rPr>
              <a:t>PART THERR</a:t>
            </a:r>
            <a:endParaRPr lang="zh-CN" altLang="en-US" sz="2800" b="1" dirty="0">
              <a:solidFill>
                <a:srgbClr val="FAC116"/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AC32310B-BB04-4F28-B9DC-DE6CF71FA0BE}"/>
              </a:ext>
            </a:extLst>
          </p:cNvPr>
          <p:cNvSpPr/>
          <p:nvPr/>
        </p:nvSpPr>
        <p:spPr>
          <a:xfrm>
            <a:off x="8028384" y="218734"/>
            <a:ext cx="283532" cy="283532"/>
          </a:xfrm>
          <a:prstGeom prst="ellipse">
            <a:avLst/>
          </a:prstGeom>
          <a:solidFill>
            <a:srgbClr val="00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3FC97315-F529-4444-A7F2-2A01D2516FA7}"/>
              </a:ext>
            </a:extLst>
          </p:cNvPr>
          <p:cNvGrpSpPr/>
          <p:nvPr/>
        </p:nvGrpSpPr>
        <p:grpSpPr>
          <a:xfrm>
            <a:off x="594216" y="4708085"/>
            <a:ext cx="1173464" cy="159826"/>
            <a:chOff x="546100" y="6145309"/>
            <a:chExt cx="2331129" cy="317499"/>
          </a:xfrm>
          <a:solidFill>
            <a:schemeClr val="bg1">
              <a:lumMod val="65000"/>
            </a:schemeClr>
          </a:solidFill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BFFC262D-C92B-4A38-878C-6124CEA6FEE8}"/>
                </a:ext>
              </a:extLst>
            </p:cNvPr>
            <p:cNvSpPr/>
            <p:nvPr/>
          </p:nvSpPr>
          <p:spPr>
            <a:xfrm>
              <a:off x="546100" y="6145309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6E05F967-33E0-4ACB-8846-9FB7BEF4150E}"/>
                </a:ext>
              </a:extLst>
            </p:cNvPr>
            <p:cNvSpPr/>
            <p:nvPr/>
          </p:nvSpPr>
          <p:spPr>
            <a:xfrm>
              <a:off x="1053306" y="6146004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54C2A702-744B-46E5-BA01-6BFFDDC2F896}"/>
                </a:ext>
              </a:extLst>
            </p:cNvPr>
            <p:cNvSpPr/>
            <p:nvPr/>
          </p:nvSpPr>
          <p:spPr>
            <a:xfrm>
              <a:off x="1560512" y="6145309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81C607BB-1C25-4507-AFAB-28E4F6FC6110}"/>
                </a:ext>
              </a:extLst>
            </p:cNvPr>
            <p:cNvSpPr/>
            <p:nvPr/>
          </p:nvSpPr>
          <p:spPr>
            <a:xfrm>
              <a:off x="2067718" y="6146004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DD6DB702-925E-4032-BE66-E6A7C6854763}"/>
                </a:ext>
              </a:extLst>
            </p:cNvPr>
            <p:cNvSpPr/>
            <p:nvPr/>
          </p:nvSpPr>
          <p:spPr>
            <a:xfrm>
              <a:off x="2574607" y="6160186"/>
              <a:ext cx="302622" cy="302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  <p:sp>
        <p:nvSpPr>
          <p:cNvPr id="76" name="空心弧 75">
            <a:extLst>
              <a:ext uri="{FF2B5EF4-FFF2-40B4-BE49-F238E27FC236}">
                <a16:creationId xmlns="" xmlns:a16="http://schemas.microsoft.com/office/drawing/2014/main" id="{B97DE388-B30E-48ED-94E6-C7716C4DD4ED}"/>
              </a:ext>
            </a:extLst>
          </p:cNvPr>
          <p:cNvSpPr/>
          <p:nvPr/>
        </p:nvSpPr>
        <p:spPr>
          <a:xfrm rot="16200000">
            <a:off x="8799371" y="545355"/>
            <a:ext cx="1015652" cy="1015652"/>
          </a:xfrm>
          <a:prstGeom prst="blockArc">
            <a:avLst>
              <a:gd name="adj1" fmla="val 11455381"/>
              <a:gd name="adj2" fmla="val 20947600"/>
              <a:gd name="adj3" fmla="val 25834"/>
            </a:avLst>
          </a:prstGeom>
          <a:solidFill>
            <a:srgbClr val="FAC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77" name="空心弧 76">
            <a:extLst>
              <a:ext uri="{FF2B5EF4-FFF2-40B4-BE49-F238E27FC236}">
                <a16:creationId xmlns="" xmlns:a16="http://schemas.microsoft.com/office/drawing/2014/main" id="{16E3F3F9-D588-4CF9-82A1-8FBD1EB99FDA}"/>
              </a:ext>
            </a:extLst>
          </p:cNvPr>
          <p:cNvSpPr/>
          <p:nvPr/>
        </p:nvSpPr>
        <p:spPr>
          <a:xfrm rot="18270684">
            <a:off x="8215088" y="3482774"/>
            <a:ext cx="2465599" cy="2465599"/>
          </a:xfrm>
          <a:prstGeom prst="blockArc">
            <a:avLst>
              <a:gd name="adj1" fmla="val 12082720"/>
              <a:gd name="adj2" fmla="val 19775086"/>
              <a:gd name="adj3" fmla="val 23552"/>
            </a:avLst>
          </a:prstGeom>
          <a:solidFill>
            <a:srgbClr val="D6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D7B61B1E-0FCE-45A8-AC28-732F901E40DD}"/>
              </a:ext>
            </a:extLst>
          </p:cNvPr>
          <p:cNvSpPr txBox="1"/>
          <p:nvPr/>
        </p:nvSpPr>
        <p:spPr>
          <a:xfrm>
            <a:off x="4105324" y="2112356"/>
            <a:ext cx="4226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rPr>
              <a:t>工作举措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"/>
              <a:ea typeface="思源黑体" panose="020B0500000000000000" pitchFamily="34" charset="-122"/>
              <a:sym typeface="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85B2548-D7EA-46B0-B377-6AC2DA45058D}"/>
              </a:ext>
            </a:extLst>
          </p:cNvPr>
          <p:cNvGrpSpPr/>
          <p:nvPr/>
        </p:nvGrpSpPr>
        <p:grpSpPr>
          <a:xfrm>
            <a:off x="-997903" y="-1224175"/>
            <a:ext cx="4952115" cy="4952115"/>
            <a:chOff x="-997903" y="-1224175"/>
            <a:chExt cx="4952115" cy="4952115"/>
          </a:xfrm>
        </p:grpSpPr>
        <p:sp>
          <p:nvSpPr>
            <p:cNvPr id="17" name="圆: 空心 16">
              <a:extLst>
                <a:ext uri="{FF2B5EF4-FFF2-40B4-BE49-F238E27FC236}">
                  <a16:creationId xmlns="" xmlns:a16="http://schemas.microsoft.com/office/drawing/2014/main" id="{1A39F7B1-ABB9-41DF-8AF4-F0151D0FEDC5}"/>
                </a:ext>
              </a:extLst>
            </p:cNvPr>
            <p:cNvSpPr/>
            <p:nvPr/>
          </p:nvSpPr>
          <p:spPr>
            <a:xfrm>
              <a:off x="-997903" y="-1224175"/>
              <a:ext cx="4952115" cy="4952115"/>
            </a:xfrm>
            <a:prstGeom prst="donut">
              <a:avLst>
                <a:gd name="adj" fmla="val 25366"/>
              </a:avLst>
            </a:prstGeom>
            <a:solidFill>
              <a:srgbClr val="FF7B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5A99C67F-8138-4323-A070-CED81023E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616" y="331206"/>
              <a:ext cx="1929076" cy="1872439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89" name="组合 88">
            <a:extLst>
              <a:ext uri="{FF2B5EF4-FFF2-40B4-BE49-F238E27FC236}">
                <a16:creationId xmlns="" xmlns:a16="http://schemas.microsoft.com/office/drawing/2014/main" id="{D266255D-2DDF-46B5-A2F8-2908E5C4B8CC}"/>
              </a:ext>
            </a:extLst>
          </p:cNvPr>
          <p:cNvGrpSpPr/>
          <p:nvPr/>
        </p:nvGrpSpPr>
        <p:grpSpPr>
          <a:xfrm>
            <a:off x="5210354" y="-278713"/>
            <a:ext cx="1850816" cy="892077"/>
            <a:chOff x="4251325" y="175570"/>
            <a:chExt cx="2373913" cy="1144205"/>
          </a:xfrm>
        </p:grpSpPr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4131E46F-4711-4C09-B3A7-49E6ECDEB3F1}"/>
                </a:ext>
              </a:extLst>
            </p:cNvPr>
            <p:cNvSpPr/>
            <p:nvPr/>
          </p:nvSpPr>
          <p:spPr>
            <a:xfrm>
              <a:off x="4251325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="" xmlns:a16="http://schemas.microsoft.com/office/drawing/2014/main" id="{363D9B67-5483-4D81-AFBC-E900DCA63DC4}"/>
                </a:ext>
              </a:extLst>
            </p:cNvPr>
            <p:cNvSpPr/>
            <p:nvPr/>
          </p:nvSpPr>
          <p:spPr>
            <a:xfrm>
              <a:off x="4576762" y="1792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="" xmlns:a16="http://schemas.microsoft.com/office/drawing/2014/main" id="{AB77B021-BBF1-4FCD-8341-CBB08F138AD7}"/>
                </a:ext>
              </a:extLst>
            </p:cNvPr>
            <p:cNvSpPr/>
            <p:nvPr/>
          </p:nvSpPr>
          <p:spPr>
            <a:xfrm>
              <a:off x="490220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6="http://schemas.microsoft.com/office/drawing/2014/main" id="{0AA0CAE1-773C-4660-9424-7BD945A64B1C}"/>
                </a:ext>
              </a:extLst>
            </p:cNvPr>
            <p:cNvSpPr/>
            <p:nvPr/>
          </p:nvSpPr>
          <p:spPr>
            <a:xfrm>
              <a:off x="5230812" y="17557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="" xmlns:a16="http://schemas.microsoft.com/office/drawing/2014/main" id="{38DC06F0-407F-44A2-A17F-070436AED8DB}"/>
                </a:ext>
              </a:extLst>
            </p:cNvPr>
            <p:cNvSpPr/>
            <p:nvPr/>
          </p:nvSpPr>
          <p:spPr>
            <a:xfrm>
              <a:off x="5556250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="" xmlns:a16="http://schemas.microsoft.com/office/drawing/2014/main" id="{907A1D30-352B-425B-A5CB-5D2709634E87}"/>
                </a:ext>
              </a:extLst>
            </p:cNvPr>
            <p:cNvSpPr/>
            <p:nvPr/>
          </p:nvSpPr>
          <p:spPr>
            <a:xfrm>
              <a:off x="5883275" y="179702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="" xmlns:a16="http://schemas.microsoft.com/office/drawing/2014/main" id="{271A0586-3609-4479-B28E-286547BCDAFB}"/>
                </a:ext>
              </a:extLst>
            </p:cNvPr>
            <p:cNvSpPr/>
            <p:nvPr/>
          </p:nvSpPr>
          <p:spPr>
            <a:xfrm>
              <a:off x="6208430" y="17652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DF53A52F-313E-4A68-8CB2-5B2244D1BB9A}"/>
                </a:ext>
              </a:extLst>
            </p:cNvPr>
            <p:cNvSpPr/>
            <p:nvPr/>
          </p:nvSpPr>
          <p:spPr>
            <a:xfrm>
              <a:off x="6529988" y="1787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="" xmlns:a16="http://schemas.microsoft.com/office/drawing/2014/main" id="{1C68DAFE-D70A-486A-B5D4-71182E04DEA1}"/>
                </a:ext>
              </a:extLst>
            </p:cNvPr>
            <p:cNvSpPr/>
            <p:nvPr/>
          </p:nvSpPr>
          <p:spPr>
            <a:xfrm>
              <a:off x="4251325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="" xmlns:a16="http://schemas.microsoft.com/office/drawing/2014/main" id="{0FD41650-2E3C-4EA4-93BB-791E9B1C964E}"/>
                </a:ext>
              </a:extLst>
            </p:cNvPr>
            <p:cNvSpPr/>
            <p:nvPr/>
          </p:nvSpPr>
          <p:spPr>
            <a:xfrm>
              <a:off x="4576762" y="438998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="" xmlns:a16="http://schemas.microsoft.com/office/drawing/2014/main" id="{00C9B77B-5BDB-4996-B07E-0E306DCA9399}"/>
                </a:ext>
              </a:extLst>
            </p:cNvPr>
            <p:cNvSpPr/>
            <p:nvPr/>
          </p:nvSpPr>
          <p:spPr>
            <a:xfrm>
              <a:off x="490220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="" xmlns:a16="http://schemas.microsoft.com/office/drawing/2014/main" id="{61E5D1C1-64F9-4E34-A38F-A840ED3F2599}"/>
                </a:ext>
              </a:extLst>
            </p:cNvPr>
            <p:cNvSpPr/>
            <p:nvPr/>
          </p:nvSpPr>
          <p:spPr>
            <a:xfrm>
              <a:off x="5230812" y="43534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="" xmlns:a16="http://schemas.microsoft.com/office/drawing/2014/main" id="{9387C2A0-DE15-4ACD-A3FD-CD46DACFD5F7}"/>
                </a:ext>
              </a:extLst>
            </p:cNvPr>
            <p:cNvSpPr/>
            <p:nvPr/>
          </p:nvSpPr>
          <p:spPr>
            <a:xfrm>
              <a:off x="555625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="" xmlns:a16="http://schemas.microsoft.com/office/drawing/2014/main" id="{0450D404-6577-4BF2-B91C-CE5815D92559}"/>
                </a:ext>
              </a:extLst>
            </p:cNvPr>
            <p:cNvSpPr/>
            <p:nvPr/>
          </p:nvSpPr>
          <p:spPr>
            <a:xfrm>
              <a:off x="5883275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="" xmlns:a16="http://schemas.microsoft.com/office/drawing/2014/main" id="{5A1699C0-50F8-458D-83F7-7876C1ECF2FD}"/>
                </a:ext>
              </a:extLst>
            </p:cNvPr>
            <p:cNvSpPr/>
            <p:nvPr/>
          </p:nvSpPr>
          <p:spPr>
            <a:xfrm>
              <a:off x="6208430" y="43947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B3ECC309-D318-4BDF-A1EC-E5BD2B2C4FBF}"/>
                </a:ext>
              </a:extLst>
            </p:cNvPr>
            <p:cNvSpPr/>
            <p:nvPr/>
          </p:nvSpPr>
          <p:spPr>
            <a:xfrm>
              <a:off x="6529988" y="438520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="" xmlns:a16="http://schemas.microsoft.com/office/drawing/2014/main" id="{6C9ED124-C6CC-4704-8BE1-0E8E6D558C5E}"/>
                </a:ext>
              </a:extLst>
            </p:cNvPr>
            <p:cNvSpPr/>
            <p:nvPr/>
          </p:nvSpPr>
          <p:spPr>
            <a:xfrm>
              <a:off x="4251325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="" xmlns:a16="http://schemas.microsoft.com/office/drawing/2014/main" id="{D52F9958-3C4B-48F9-8686-5DEB195F8430}"/>
                </a:ext>
              </a:extLst>
            </p:cNvPr>
            <p:cNvSpPr/>
            <p:nvPr/>
          </p:nvSpPr>
          <p:spPr>
            <a:xfrm>
              <a:off x="4576762" y="6946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="" xmlns:a16="http://schemas.microsoft.com/office/drawing/2014/main" id="{36F6C930-3FA1-4672-8E69-4D49C1CC0DEF}"/>
                </a:ext>
              </a:extLst>
            </p:cNvPr>
            <p:cNvSpPr/>
            <p:nvPr/>
          </p:nvSpPr>
          <p:spPr>
            <a:xfrm>
              <a:off x="490220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="" xmlns:a16="http://schemas.microsoft.com/office/drawing/2014/main" id="{D93B3C92-EF53-4EE4-BEDF-FC3BD1B3A091}"/>
                </a:ext>
              </a:extLst>
            </p:cNvPr>
            <p:cNvSpPr/>
            <p:nvPr/>
          </p:nvSpPr>
          <p:spPr>
            <a:xfrm>
              <a:off x="5230812" y="69573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="" xmlns:a16="http://schemas.microsoft.com/office/drawing/2014/main" id="{9E65BF76-9032-4E01-BEDA-5E6DBCFCB35C}"/>
                </a:ext>
              </a:extLst>
            </p:cNvPr>
            <p:cNvSpPr/>
            <p:nvPr/>
          </p:nvSpPr>
          <p:spPr>
            <a:xfrm>
              <a:off x="555625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523B3CC4-4286-40B8-AD2B-1F254967BDA5}"/>
                </a:ext>
              </a:extLst>
            </p:cNvPr>
            <p:cNvSpPr/>
            <p:nvPr/>
          </p:nvSpPr>
          <p:spPr>
            <a:xfrm>
              <a:off x="5883275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="" xmlns:a16="http://schemas.microsoft.com/office/drawing/2014/main" id="{45BDA4B5-09B2-40CE-9DA1-86F076E98AC2}"/>
                </a:ext>
              </a:extLst>
            </p:cNvPr>
            <p:cNvSpPr/>
            <p:nvPr/>
          </p:nvSpPr>
          <p:spPr>
            <a:xfrm>
              <a:off x="6208430" y="69510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="" xmlns:a16="http://schemas.microsoft.com/office/drawing/2014/main" id="{2EAE712A-6EA0-4C1A-A96E-A4F272779842}"/>
                </a:ext>
              </a:extLst>
            </p:cNvPr>
            <p:cNvSpPr/>
            <p:nvPr/>
          </p:nvSpPr>
          <p:spPr>
            <a:xfrm>
              <a:off x="6529988" y="694147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="" xmlns:a16="http://schemas.microsoft.com/office/drawing/2014/main" id="{6565317A-B0DA-4682-A1AD-3BD5F275F21D}"/>
                </a:ext>
              </a:extLst>
            </p:cNvPr>
            <p:cNvSpPr/>
            <p:nvPr/>
          </p:nvSpPr>
          <p:spPr>
            <a:xfrm>
              <a:off x="4251325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="" xmlns:a16="http://schemas.microsoft.com/office/drawing/2014/main" id="{62B6AE31-E101-4BE5-AAB0-77E88D5D6277}"/>
                </a:ext>
              </a:extLst>
            </p:cNvPr>
            <p:cNvSpPr/>
            <p:nvPr/>
          </p:nvSpPr>
          <p:spPr>
            <a:xfrm>
              <a:off x="4576762" y="961544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="" xmlns:a16="http://schemas.microsoft.com/office/drawing/2014/main" id="{893FD965-D37B-45A8-AD83-568BCBE1DC4F}"/>
                </a:ext>
              </a:extLst>
            </p:cNvPr>
            <p:cNvSpPr/>
            <p:nvPr/>
          </p:nvSpPr>
          <p:spPr>
            <a:xfrm>
              <a:off x="490220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="" xmlns:a16="http://schemas.microsoft.com/office/drawing/2014/main" id="{EAB0807D-283A-4952-AED3-606382E51453}"/>
                </a:ext>
              </a:extLst>
            </p:cNvPr>
            <p:cNvSpPr/>
            <p:nvPr/>
          </p:nvSpPr>
          <p:spPr>
            <a:xfrm>
              <a:off x="5230812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="" xmlns:a16="http://schemas.microsoft.com/office/drawing/2014/main" id="{CB72BE37-D805-4250-BFF3-F55EADD0284C}"/>
                </a:ext>
              </a:extLst>
            </p:cNvPr>
            <p:cNvSpPr/>
            <p:nvPr/>
          </p:nvSpPr>
          <p:spPr>
            <a:xfrm>
              <a:off x="555625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="" xmlns:a16="http://schemas.microsoft.com/office/drawing/2014/main" id="{56712C2A-4456-4F5A-84CD-0BBC4A28F739}"/>
                </a:ext>
              </a:extLst>
            </p:cNvPr>
            <p:cNvSpPr/>
            <p:nvPr/>
          </p:nvSpPr>
          <p:spPr>
            <a:xfrm>
              <a:off x="5883275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="" xmlns:a16="http://schemas.microsoft.com/office/drawing/2014/main" id="{8E1591A2-4AF0-4761-9DB6-9BC3313194C2}"/>
                </a:ext>
              </a:extLst>
            </p:cNvPr>
            <p:cNvSpPr/>
            <p:nvPr/>
          </p:nvSpPr>
          <p:spPr>
            <a:xfrm>
              <a:off x="6208430" y="96202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="" xmlns:a16="http://schemas.microsoft.com/office/drawing/2014/main" id="{95CA05FF-2B96-4CE4-BF60-2FF0A2C61367}"/>
                </a:ext>
              </a:extLst>
            </p:cNvPr>
            <p:cNvSpPr/>
            <p:nvPr/>
          </p:nvSpPr>
          <p:spPr>
            <a:xfrm>
              <a:off x="6529988" y="957891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="" xmlns:a16="http://schemas.microsoft.com/office/drawing/2014/main" id="{060F2672-9DF9-4ADD-A726-F3B53D791394}"/>
                </a:ext>
              </a:extLst>
            </p:cNvPr>
            <p:cNvSpPr/>
            <p:nvPr/>
          </p:nvSpPr>
          <p:spPr>
            <a:xfrm>
              <a:off x="4251325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="" xmlns:a16="http://schemas.microsoft.com/office/drawing/2014/main" id="{4C656A76-D110-4AF4-BE01-B5B402D14258}"/>
                </a:ext>
              </a:extLst>
            </p:cNvPr>
            <p:cNvSpPr/>
            <p:nvPr/>
          </p:nvSpPr>
          <p:spPr>
            <a:xfrm>
              <a:off x="4576762" y="1224046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="" xmlns:a16="http://schemas.microsoft.com/office/drawing/2014/main" id="{C11F8C39-E1E0-44AF-B71D-73E70BFC59FF}"/>
                </a:ext>
              </a:extLst>
            </p:cNvPr>
            <p:cNvSpPr/>
            <p:nvPr/>
          </p:nvSpPr>
          <p:spPr>
            <a:xfrm>
              <a:off x="490220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="" xmlns:a16="http://schemas.microsoft.com/office/drawing/2014/main" id="{859F69F9-83C3-4C6A-AA13-3F05DE35DAF2}"/>
                </a:ext>
              </a:extLst>
            </p:cNvPr>
            <p:cNvSpPr/>
            <p:nvPr/>
          </p:nvSpPr>
          <p:spPr>
            <a:xfrm>
              <a:off x="5230812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="" xmlns:a16="http://schemas.microsoft.com/office/drawing/2014/main" id="{C2D6A5B9-2FC0-4B4B-80FF-1261B0C6F2BD}"/>
                </a:ext>
              </a:extLst>
            </p:cNvPr>
            <p:cNvSpPr/>
            <p:nvPr/>
          </p:nvSpPr>
          <p:spPr>
            <a:xfrm>
              <a:off x="555625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="" xmlns:a16="http://schemas.microsoft.com/office/drawing/2014/main" id="{A9194F25-F72E-4080-A388-EB1EA85AB215}"/>
                </a:ext>
              </a:extLst>
            </p:cNvPr>
            <p:cNvSpPr/>
            <p:nvPr/>
          </p:nvSpPr>
          <p:spPr>
            <a:xfrm>
              <a:off x="5883275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="" xmlns:a16="http://schemas.microsoft.com/office/drawing/2014/main" id="{AC0563B1-57CB-446D-837E-ABB7E521E916}"/>
                </a:ext>
              </a:extLst>
            </p:cNvPr>
            <p:cNvSpPr/>
            <p:nvPr/>
          </p:nvSpPr>
          <p:spPr>
            <a:xfrm>
              <a:off x="6208430" y="1224525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="" xmlns:a16="http://schemas.microsoft.com/office/drawing/2014/main" id="{EF6311DA-D184-4259-8B59-ACD2DB1D786F}"/>
                </a:ext>
              </a:extLst>
            </p:cNvPr>
            <p:cNvSpPr/>
            <p:nvPr/>
          </p:nvSpPr>
          <p:spPr>
            <a:xfrm>
              <a:off x="6529988" y="1220393"/>
              <a:ext cx="95250" cy="95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思源黑体" panose="020B0500000000000000" pitchFamily="34" charset="-122"/>
                <a:sym typeface="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644236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/>
      <p:bldP spid="26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971600" y="2211710"/>
            <a:ext cx="1479797" cy="1334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87624" y="2427734"/>
            <a:ext cx="101058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800" b="1" dirty="0" smtClean="0"/>
              <a:t>五“重”</a:t>
            </a:r>
            <a:endParaRPr lang="zh-CN" altLang="en-US" sz="2800" b="1" dirty="0"/>
          </a:p>
        </p:txBody>
      </p:sp>
      <p:sp>
        <p:nvSpPr>
          <p:cNvPr id="4" name="圆角矩形 3"/>
          <p:cNvSpPr/>
          <p:nvPr/>
        </p:nvSpPr>
        <p:spPr>
          <a:xfrm>
            <a:off x="3356492" y="1254822"/>
            <a:ext cx="4479052" cy="451685"/>
          </a:xfrm>
          <a:prstGeom prst="roundRect">
            <a:avLst>
              <a:gd name="adj" fmla="val 20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650968" y="1335678"/>
            <a:ext cx="547516" cy="3108279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347864" y="1923678"/>
            <a:ext cx="4479052" cy="4516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  日常调研重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质量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56492" y="2642611"/>
            <a:ext cx="4479052" cy="451685"/>
          </a:xfrm>
          <a:prstGeom prst="roundRect">
            <a:avLst>
              <a:gd name="adj" fmla="val 25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47864" y="3363838"/>
            <a:ext cx="4479052" cy="451685"/>
          </a:xfrm>
          <a:prstGeom prst="roundRect">
            <a:avLst>
              <a:gd name="adj" fmla="val 268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5004" y="1437387"/>
            <a:ext cx="3758504" cy="176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常规工作重</a:t>
            </a:r>
            <a:r>
              <a:rPr lang="zh-CN" altLang="zh-CN" sz="24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实效</a:t>
            </a:r>
            <a:endParaRPr lang="zh-CN" altLang="zh-CN" sz="2400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2643758"/>
            <a:ext cx="3758504" cy="384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专题调研重</a:t>
            </a:r>
            <a:r>
              <a:rPr lang="zh-CN" altLang="en-US" sz="2400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跟进</a:t>
            </a:r>
            <a:endParaRPr lang="en-US" altLang="zh-CN" sz="2400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3363838"/>
            <a:ext cx="3758504" cy="384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学科活动重</a:t>
            </a:r>
            <a:r>
              <a:rPr lang="zh-CN" altLang="en-US" sz="2400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价值</a:t>
            </a:r>
            <a:endParaRPr lang="en-US" altLang="zh-CN" sz="2400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367981" y="4064281"/>
            <a:ext cx="4479052" cy="451685"/>
          </a:xfrm>
          <a:prstGeom prst="roundRect">
            <a:avLst>
              <a:gd name="adj" fmla="val 268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4083918"/>
            <a:ext cx="3758504" cy="384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知识管理重</a:t>
            </a:r>
            <a:r>
              <a:rPr lang="zh-CN" altLang="en-US" sz="2400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规范</a:t>
            </a:r>
            <a:endParaRPr lang="en-US" altLang="zh-CN" sz="2400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11560" y="267494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zh-CN" sz="1800" b="1" dirty="0" smtClean="0"/>
              <a:t>常规管理：问题跟进中提升管理品质</a:t>
            </a:r>
            <a:endParaRPr lang="zh-CN" altLang="zh-CN" sz="1800" dirty="0"/>
          </a:p>
        </p:txBody>
      </p:sp>
    </p:spTree>
    <p:extLst>
      <p:ext uri="{BB962C8B-B14F-4D97-AF65-F5344CB8AC3E}">
        <p14:creationId xmlns="" xmlns:p14="http://schemas.microsoft.com/office/powerpoint/2010/main" val="2753881859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 animBg="1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PRESENTATION_TITLE" val="1076__框架完整2020年终总结工作汇报PPT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Microsoft Office PowerPoint</Application>
  <PresentationFormat>全屏显示(16:9)</PresentationFormat>
  <Paragraphs>246</Paragraphs>
  <Slides>19</Slides>
  <Notes>16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1076__框架完整2020年终总结工作汇报PPT.pptx</dc:title>
  <dc:creator/>
  <cp:lastModifiedBy/>
  <cp:revision>1</cp:revision>
  <dcterms:created xsi:type="dcterms:W3CDTF">2017-02-10T10:09:38Z</dcterms:created>
  <dcterms:modified xsi:type="dcterms:W3CDTF">2021-02-05T06:13:27Z</dcterms:modified>
</cp:coreProperties>
</file>