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7" r:id="rId3"/>
    <p:sldId id="302" r:id="rId5"/>
    <p:sldId id="303" r:id="rId6"/>
    <p:sldId id="304" r:id="rId7"/>
    <p:sldId id="305" r:id="rId8"/>
    <p:sldId id="306" r:id="rId9"/>
    <p:sldId id="307" r:id="rId10"/>
    <p:sldId id="308" r:id="rId11"/>
    <p:sldId id="312" r:id="rId12"/>
    <p:sldId id="309" r:id="rId13"/>
    <p:sldId id="310" r:id="rId14"/>
    <p:sldId id="311" r:id="rId15"/>
    <p:sldId id="313" r:id="rId16"/>
    <p:sldId id="257" r:id="rId17"/>
    <p:sldId id="288" r:id="rId18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71B7D4"/>
    <a:srgbClr val="4FA6A1"/>
    <a:srgbClr val="1D7ABC"/>
    <a:srgbClr val="DCEDF1"/>
    <a:srgbClr val="1157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2" autoAdjust="0"/>
    <p:restoredTop sz="94660"/>
  </p:normalViewPr>
  <p:slideViewPr>
    <p:cSldViewPr snapToGrid="0">
      <p:cViewPr>
        <p:scale>
          <a:sx n="62" d="100"/>
          <a:sy n="62" d="100"/>
        </p:scale>
        <p:origin x="1530" y="10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8" d="100"/>
        <a:sy n="15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gs" Target="tags/tag27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方正卡通简体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方正卡通简体" panose="03000509000000000000" pitchFamily="65" charset="-122"/>
              </a:defRPr>
            </a:lvl1pPr>
          </a:lstStyle>
          <a:p>
            <a:fld id="{F5792056-2C7C-48C0-ABE3-328EF31E019B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方正卡通简体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方正卡通简体" panose="03000509000000000000" pitchFamily="65" charset="-122"/>
              </a:defRPr>
            </a:lvl1pPr>
          </a:lstStyle>
          <a:p>
            <a:fld id="{1BBCFD0F-06FF-4A52-B175-468070BF7172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方正卡通简体" panose="03000509000000000000" pitchFamily="65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方正卡通简体" panose="03000509000000000000" pitchFamily="65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方正卡通简体" panose="03000509000000000000" pitchFamily="65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方正卡通简体" panose="03000509000000000000" pitchFamily="65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方正卡通简体" panose="03000509000000000000" pitchFamily="65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CFD0F-06FF-4A52-B175-468070BF7172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CFD0F-06FF-4A52-B175-468070BF7172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CFD0F-06FF-4A52-B175-468070BF7172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CFD0F-06FF-4A52-B175-468070BF7172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CFD0F-06FF-4A52-B175-468070BF7172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CFD0F-06FF-4A52-B175-468070BF7172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CFD0F-06FF-4A52-B175-468070BF7172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CFD0F-06FF-4A52-B175-468070BF7172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microsoft.com/office/2007/relationships/hdphoto" Target="../media/image4.wdp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1" y="0"/>
            <a:ext cx="12191999" cy="6858000"/>
            <a:chOff x="1" y="0"/>
            <a:chExt cx="12298083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2951" y="0"/>
              <a:ext cx="12295133" cy="6858000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1" y="0"/>
              <a:ext cx="12295132" cy="6858000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卡通简体" panose="03000509000000000000" pitchFamily="65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" y="0"/>
            <a:ext cx="12191999" cy="6858000"/>
            <a:chOff x="1" y="0"/>
            <a:chExt cx="12298083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2951" y="0"/>
              <a:ext cx="12295133" cy="685800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1" y="0"/>
              <a:ext cx="12295132" cy="6858000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卡通简体" panose="03000509000000000000" pitchFamily="65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742" y="265311"/>
            <a:ext cx="1486756" cy="696534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969" y="444249"/>
            <a:ext cx="1146181" cy="5659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6" r="12378" b="56331"/>
          <a:stretch>
            <a:fillRect/>
          </a:stretch>
        </p:blipFill>
        <p:spPr>
          <a:xfrm>
            <a:off x="-61394" y="6519134"/>
            <a:ext cx="12295220" cy="3536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72" y="5234222"/>
            <a:ext cx="1448698" cy="181087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68" y="5790161"/>
            <a:ext cx="763988" cy="9307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1026" flipH="1">
            <a:off x="10825438" y="6135451"/>
            <a:ext cx="1070708" cy="702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microsoft.com/office/2007/relationships/hdphoto" Target="../media/image15.wdp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microsoft.com/office/2007/relationships/hdphoto" Target="../media/image4.wdp"/><Relationship Id="rId19" Type="http://schemas.openxmlformats.org/officeDocument/2006/relationships/notesSlide" Target="../notesSlides/notesSlide1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21.png"/><Relationship Id="rId16" Type="http://schemas.microsoft.com/office/2007/relationships/media" Target="../media/media1.mp3"/><Relationship Id="rId15" Type="http://schemas.openxmlformats.org/officeDocument/2006/relationships/audio" Target="../media/media1.mp3"/><Relationship Id="rId14" Type="http://schemas.openxmlformats.org/officeDocument/2006/relationships/image" Target="../media/image20.png"/><Relationship Id="rId13" Type="http://schemas.openxmlformats.org/officeDocument/2006/relationships/image" Target="../media/image19.png"/><Relationship Id="rId12" Type="http://schemas.openxmlformats.org/officeDocument/2006/relationships/image" Target="../media/image18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7.jpeg"/><Relationship Id="rId7" Type="http://schemas.openxmlformats.org/officeDocument/2006/relationships/tags" Target="../tags/tag18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tags" Target="../tags/tag17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0" Type="http://schemas.openxmlformats.org/officeDocument/2006/relationships/notesSlide" Target="../notesSlides/notesSlide10.xml"/><Relationship Id="rId1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8.jpeg"/><Relationship Id="rId7" Type="http://schemas.openxmlformats.org/officeDocument/2006/relationships/tags" Target="../tags/tag20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tags" Target="../tags/tag19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9.jpeg"/><Relationship Id="rId7" Type="http://schemas.openxmlformats.org/officeDocument/2006/relationships/tags" Target="../tags/tag2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tags" Target="../tags/tag21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0" Type="http://schemas.openxmlformats.org/officeDocument/2006/relationships/notesSlide" Target="../notesSlides/notesSlide12.xml"/><Relationship Id="rId1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0.png"/><Relationship Id="rId7" Type="http://schemas.openxmlformats.org/officeDocument/2006/relationships/tags" Target="../tags/tag24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tags" Target="../tags/tag2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9" Type="http://schemas.microsoft.com/office/2007/relationships/hdphoto" Target="../media/image4.wdp"/><Relationship Id="rId8" Type="http://schemas.openxmlformats.org/officeDocument/2006/relationships/image" Target="../media/image52.png"/><Relationship Id="rId7" Type="http://schemas.microsoft.com/office/2007/relationships/hdphoto" Target="../media/image15.wdp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Relationship Id="rId3" Type="http://schemas.openxmlformats.org/officeDocument/2006/relationships/image" Target="../media/image16.png"/><Relationship Id="rId2" Type="http://schemas.openxmlformats.org/officeDocument/2006/relationships/tags" Target="../tags/tag25.xml"/><Relationship Id="rId18" Type="http://schemas.openxmlformats.org/officeDocument/2006/relationships/notesSlide" Target="../notesSlides/notesSlide14.xml"/><Relationship Id="rId17" Type="http://schemas.openxmlformats.org/officeDocument/2006/relationships/slideLayout" Target="../slideLayouts/slideLayout1.xml"/><Relationship Id="rId16" Type="http://schemas.microsoft.com/office/2007/relationships/hdphoto" Target="../media/image59.wdp"/><Relationship Id="rId15" Type="http://schemas.openxmlformats.org/officeDocument/2006/relationships/image" Target="../media/image58.png"/><Relationship Id="rId14" Type="http://schemas.openxmlformats.org/officeDocument/2006/relationships/image" Target="../media/image57.png"/><Relationship Id="rId13" Type="http://schemas.openxmlformats.org/officeDocument/2006/relationships/image" Target="../media/image56.png"/><Relationship Id="rId12" Type="http://schemas.openxmlformats.org/officeDocument/2006/relationships/image" Target="../media/image55.png"/><Relationship Id="rId11" Type="http://schemas.openxmlformats.org/officeDocument/2006/relationships/image" Target="../media/image54.png"/><Relationship Id="rId10" Type="http://schemas.openxmlformats.org/officeDocument/2006/relationships/image" Target="../media/image53.png"/><Relationship Id="rId1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microsoft.com/office/2007/relationships/hdphoto" Target="../media/image15.wdp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microsoft.com/office/2007/relationships/hdphoto" Target="../media/image4.wdp"/><Relationship Id="rId16" Type="http://schemas.openxmlformats.org/officeDocument/2006/relationships/notesSlide" Target="../notesSlides/notesSlide15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20.png"/><Relationship Id="rId13" Type="http://schemas.openxmlformats.org/officeDocument/2006/relationships/image" Target="../media/image19.png"/><Relationship Id="rId12" Type="http://schemas.openxmlformats.org/officeDocument/2006/relationships/image" Target="../media/image18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microsoft.com/office/2007/relationships/hdphoto" Target="../media/image15.wdp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tags" Target="../tags/tag2.xml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microsoft.com/office/2007/relationships/hdphoto" Target="../media/image27.wdp"/><Relationship Id="rId5" Type="http://schemas.openxmlformats.org/officeDocument/2006/relationships/image" Target="../media/image26.png"/><Relationship Id="rId4" Type="http://schemas.openxmlformats.org/officeDocument/2006/relationships/image" Target="../media/image23.png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microsoft.com/office/2007/relationships/hdphoto" Target="../media/image27.wdp"/><Relationship Id="rId5" Type="http://schemas.openxmlformats.org/officeDocument/2006/relationships/image" Target="../media/image26.png"/><Relationship Id="rId4" Type="http://schemas.openxmlformats.org/officeDocument/2006/relationships/image" Target="../media/image23.png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microsoft.com/office/2007/relationships/hdphoto" Target="../media/image27.wdp"/><Relationship Id="rId5" Type="http://schemas.openxmlformats.org/officeDocument/2006/relationships/image" Target="../media/image26.png"/><Relationship Id="rId4" Type="http://schemas.openxmlformats.org/officeDocument/2006/relationships/image" Target="../media/image23.png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jpeg"/><Relationship Id="rId8" Type="http://schemas.openxmlformats.org/officeDocument/2006/relationships/image" Target="../media/image36.jpeg"/><Relationship Id="rId7" Type="http://schemas.openxmlformats.org/officeDocument/2006/relationships/image" Target="../media/image35.jpeg"/><Relationship Id="rId6" Type="http://schemas.microsoft.com/office/2007/relationships/hdphoto" Target="../media/image27.wdp"/><Relationship Id="rId5" Type="http://schemas.openxmlformats.org/officeDocument/2006/relationships/image" Target="../media/image26.png"/><Relationship Id="rId4" Type="http://schemas.openxmlformats.org/officeDocument/2006/relationships/image" Target="../media/image23.png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microsoft.com/office/2007/relationships/hdphoto" Target="../media/image27.wdp"/><Relationship Id="rId5" Type="http://schemas.openxmlformats.org/officeDocument/2006/relationships/image" Target="../media/image26.png"/><Relationship Id="rId4" Type="http://schemas.openxmlformats.org/officeDocument/2006/relationships/image" Target="../media/image23.png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41.jpe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5.jpeg"/><Relationship Id="rId7" Type="http://schemas.openxmlformats.org/officeDocument/2006/relationships/tags" Target="../tags/tag14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tags" Target="../tags/tag1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6.jpeg"/><Relationship Id="rId7" Type="http://schemas.openxmlformats.org/officeDocument/2006/relationships/tags" Target="../tags/tag16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tags" Target="../tags/tag15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94" y="409171"/>
            <a:ext cx="1769085" cy="8735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978" y="2155644"/>
            <a:ext cx="4249799" cy="53122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9"/>
          <a:stretch>
            <a:fillRect/>
          </a:stretch>
        </p:blipFill>
        <p:spPr>
          <a:xfrm rot="21430553" flipH="1">
            <a:off x="1767719" y="941545"/>
            <a:ext cx="1904355" cy="122040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680" y="2115944"/>
            <a:ext cx="5592652" cy="3116682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5918421" y="3013130"/>
            <a:ext cx="528510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rPr>
              <a:t>蜗牛成长记</a:t>
            </a:r>
            <a:endParaRPr lang="zh-CN" alt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11545" y="4335145"/>
            <a:ext cx="503110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rPr>
              <a:t>常州市新北区</a:t>
            </a:r>
            <a:r>
              <a:rPr lang="zh-CN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rPr>
              <a:t>薛家实验小学    汪倩羽</a:t>
            </a:r>
            <a:endParaRPr lang="zh-CN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18" y="2452165"/>
            <a:ext cx="3897777" cy="42524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0370" flipH="1">
            <a:off x="9964634" y="1331860"/>
            <a:ext cx="1276374" cy="1276374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7" name="PA_图片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00" y="383706"/>
            <a:ext cx="1375018" cy="12932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17" y="5293175"/>
            <a:ext cx="1202120" cy="146446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2" t="-13814" r="28497" b="13814"/>
          <a:stretch>
            <a:fillRect/>
          </a:stretch>
        </p:blipFill>
        <p:spPr>
          <a:xfrm rot="21430553" flipH="1">
            <a:off x="3881119" y="1178959"/>
            <a:ext cx="1904355" cy="122040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5" t="10560" r="59733" b="-10560"/>
          <a:stretch>
            <a:fillRect/>
          </a:stretch>
        </p:blipFill>
        <p:spPr>
          <a:xfrm rot="21430553" flipH="1">
            <a:off x="7828398" y="729091"/>
            <a:ext cx="1561746" cy="122040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4" t="19640" r="83081" b="-19640"/>
          <a:stretch>
            <a:fillRect/>
          </a:stretch>
        </p:blipFill>
        <p:spPr>
          <a:xfrm rot="21430553" flipH="1">
            <a:off x="10504974" y="198965"/>
            <a:ext cx="1353302" cy="122040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2" t="-13814" r="28497" b="13814"/>
          <a:stretch>
            <a:fillRect/>
          </a:stretch>
        </p:blipFill>
        <p:spPr>
          <a:xfrm rot="169447">
            <a:off x="11056924" y="2661150"/>
            <a:ext cx="938748" cy="60159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479" y="4894777"/>
            <a:ext cx="1038345" cy="2003651"/>
          </a:xfrm>
          <a:prstGeom prst="rect">
            <a:avLst/>
          </a:prstGeom>
        </p:spPr>
      </p:pic>
      <p:pic>
        <p:nvPicPr>
          <p:cNvPr id="4" name="蜗牛">
            <a:hlinkClick r:id="" action="ppaction://media"/>
          </p:cNvPr>
          <p:cNvPicPr/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76965" y="-1050925"/>
            <a:ext cx="958850" cy="886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8000" numSld="999" showWhenStopped="0">
                <p:cTn id="74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05" y="2344420"/>
            <a:ext cx="388620" cy="4298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" y="3004661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2648585" y="2498725"/>
            <a:ext cx="270510" cy="2997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2450" y="2850515"/>
            <a:ext cx="2534920" cy="2385695"/>
          </a:xfrm>
          <a:prstGeom prst="rect">
            <a:avLst/>
          </a:prstGeom>
        </p:spPr>
      </p:pic>
      <p:pic>
        <p:nvPicPr>
          <p:cNvPr id="20" name="PA_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1" y="138758"/>
            <a:ext cx="1058733" cy="995749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720090" y="310515"/>
            <a:ext cx="5092065" cy="839244"/>
            <a:chOff x="-202645" y="276480"/>
            <a:chExt cx="3962242" cy="883585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02645" y="276480"/>
              <a:ext cx="3593545" cy="883585"/>
            </a:xfrm>
            <a:prstGeom prst="rect">
              <a:avLst/>
            </a:prstGeom>
          </p:spPr>
        </p:pic>
        <p:sp>
          <p:nvSpPr>
            <p:cNvPr id="33" name="PA-文本框 15"/>
            <p:cNvSpPr txBox="1"/>
            <p:nvPr>
              <p:custDataLst>
                <p:tags r:id="rId7"/>
              </p:custDataLst>
            </p:nvPr>
          </p:nvSpPr>
          <p:spPr>
            <a:xfrm>
              <a:off x="7350" y="513147"/>
              <a:ext cx="3752247" cy="4846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3200"/>
              </a:lvl1pPr>
            </a:lstStyle>
            <a:p>
              <a:pPr algn="ctr"/>
              <a:r>
                <a:rPr lang="zh-CN" altLang="en-US" sz="24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星光不问赶路人，功夫不负有心人</a:t>
              </a:r>
              <a:endPara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pic>
        <p:nvPicPr>
          <p:cNvPr id="2" name="图片 1" descr="IMG_2043(20201106-025703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9120" y="1463675"/>
            <a:ext cx="5878830" cy="441071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05" y="2344420"/>
            <a:ext cx="388620" cy="4298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" y="3004661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2648585" y="2498725"/>
            <a:ext cx="270510" cy="2997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2450" y="2850515"/>
            <a:ext cx="2534920" cy="2385695"/>
          </a:xfrm>
          <a:prstGeom prst="rect">
            <a:avLst/>
          </a:prstGeom>
        </p:spPr>
      </p:pic>
      <p:pic>
        <p:nvPicPr>
          <p:cNvPr id="20" name="PA_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1" y="138758"/>
            <a:ext cx="1058733" cy="995749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720090" y="310515"/>
            <a:ext cx="5092065" cy="839244"/>
            <a:chOff x="-202645" y="276480"/>
            <a:chExt cx="3962242" cy="883585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02645" y="276480"/>
              <a:ext cx="3593545" cy="883585"/>
            </a:xfrm>
            <a:prstGeom prst="rect">
              <a:avLst/>
            </a:prstGeom>
          </p:spPr>
        </p:pic>
        <p:sp>
          <p:nvSpPr>
            <p:cNvPr id="33" name="PA-文本框 15"/>
            <p:cNvSpPr txBox="1"/>
            <p:nvPr>
              <p:custDataLst>
                <p:tags r:id="rId7"/>
              </p:custDataLst>
            </p:nvPr>
          </p:nvSpPr>
          <p:spPr>
            <a:xfrm>
              <a:off x="7350" y="513147"/>
              <a:ext cx="3752247" cy="4846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3200"/>
              </a:lvl1pPr>
            </a:lstStyle>
            <a:p>
              <a:pPr algn="ctr"/>
              <a:r>
                <a:rPr lang="zh-CN" altLang="en-US" sz="24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星光不问赶路人，功夫不负有心人</a:t>
              </a:r>
              <a:endPara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pic>
        <p:nvPicPr>
          <p:cNvPr id="3" name="图片 2" descr="IMG_2186(20201109-144000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9245" y="1348105"/>
            <a:ext cx="6404610" cy="480504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05" y="2344420"/>
            <a:ext cx="388620" cy="4298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" y="3004661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2648585" y="2498725"/>
            <a:ext cx="270510" cy="2997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2450" y="2850515"/>
            <a:ext cx="2534920" cy="2385695"/>
          </a:xfrm>
          <a:prstGeom prst="rect">
            <a:avLst/>
          </a:prstGeom>
        </p:spPr>
      </p:pic>
      <p:pic>
        <p:nvPicPr>
          <p:cNvPr id="20" name="PA_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1" y="138758"/>
            <a:ext cx="1058733" cy="995749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720090" y="310515"/>
            <a:ext cx="5092065" cy="839244"/>
            <a:chOff x="-202645" y="276480"/>
            <a:chExt cx="3962242" cy="883585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02645" y="276480"/>
              <a:ext cx="3593545" cy="883585"/>
            </a:xfrm>
            <a:prstGeom prst="rect">
              <a:avLst/>
            </a:prstGeom>
          </p:spPr>
        </p:pic>
        <p:sp>
          <p:nvSpPr>
            <p:cNvPr id="33" name="PA-文本框 15"/>
            <p:cNvSpPr txBox="1"/>
            <p:nvPr>
              <p:custDataLst>
                <p:tags r:id="rId7"/>
              </p:custDataLst>
            </p:nvPr>
          </p:nvSpPr>
          <p:spPr>
            <a:xfrm>
              <a:off x="7350" y="513147"/>
              <a:ext cx="3752247" cy="4846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3200"/>
              </a:lvl1pPr>
            </a:lstStyle>
            <a:p>
              <a:pPr algn="ctr"/>
              <a:r>
                <a:rPr lang="zh-CN" altLang="en-US" sz="24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星光不问赶路人，功夫不负有心人</a:t>
              </a:r>
              <a:endPara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pic>
        <p:nvPicPr>
          <p:cNvPr id="2" name="图片 1" descr="IMG_2083(20201030-173332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2745" y="1508760"/>
            <a:ext cx="6077585" cy="45593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05" y="2344420"/>
            <a:ext cx="388620" cy="4298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" y="3004661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2648585" y="2498725"/>
            <a:ext cx="270510" cy="2997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2450" y="2850515"/>
            <a:ext cx="2534920" cy="2385695"/>
          </a:xfrm>
          <a:prstGeom prst="rect">
            <a:avLst/>
          </a:prstGeom>
        </p:spPr>
      </p:pic>
      <p:pic>
        <p:nvPicPr>
          <p:cNvPr id="20" name="PA_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1" y="138758"/>
            <a:ext cx="1058733" cy="995749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720090" y="310515"/>
            <a:ext cx="5092065" cy="839244"/>
            <a:chOff x="-202645" y="276480"/>
            <a:chExt cx="3962242" cy="883585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02645" y="276480"/>
              <a:ext cx="3593545" cy="883585"/>
            </a:xfrm>
            <a:prstGeom prst="rect">
              <a:avLst/>
            </a:prstGeom>
          </p:spPr>
        </p:pic>
        <p:sp>
          <p:nvSpPr>
            <p:cNvPr id="33" name="PA-文本框 15"/>
            <p:cNvSpPr txBox="1"/>
            <p:nvPr>
              <p:custDataLst>
                <p:tags r:id="rId7"/>
              </p:custDataLst>
            </p:nvPr>
          </p:nvSpPr>
          <p:spPr>
            <a:xfrm>
              <a:off x="7350" y="513147"/>
              <a:ext cx="3752247" cy="4846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3200"/>
              </a:lvl1pPr>
            </a:lstStyle>
            <a:p>
              <a:pPr algn="ctr"/>
              <a:r>
                <a:rPr lang="zh-CN" altLang="en-US" sz="24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星光不问赶路人，功夫不负有心人</a:t>
              </a:r>
              <a:endPara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6040" y="1149985"/>
            <a:ext cx="3867785" cy="515810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65" y="3998169"/>
            <a:ext cx="1343511" cy="1636708"/>
          </a:xfrm>
          <a:prstGeom prst="rect">
            <a:avLst/>
          </a:prstGeom>
        </p:spPr>
      </p:pic>
      <p:pic>
        <p:nvPicPr>
          <p:cNvPr id="16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1" y="311690"/>
            <a:ext cx="1375018" cy="129321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0" y="938530"/>
            <a:ext cx="3154045" cy="1376680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20" name="文本框 19"/>
          <p:cNvSpPr txBox="1"/>
          <p:nvPr/>
        </p:nvSpPr>
        <p:spPr>
          <a:xfrm>
            <a:off x="4366895" y="2315210"/>
            <a:ext cx="530479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1D7ABC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也许我是那蜗牛，但我却有着大大的梦想。也许我背着重重地壳，但我却永不停止成长。我想到达的终点</a:t>
            </a:r>
            <a:r>
              <a:rPr lang="zh-CN" altLang="en-US" sz="3200" dirty="0">
                <a:solidFill>
                  <a:srgbClr val="1D7ABC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很美，但沿途奋斗的风景更精彩！</a:t>
            </a:r>
            <a:endParaRPr lang="zh-CN" altLang="en-US" sz="3200" dirty="0">
              <a:solidFill>
                <a:srgbClr val="1D7ABC"/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047" y="4095108"/>
            <a:ext cx="2602176" cy="3252720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0370" flipH="1">
            <a:off x="10342536" y="2635522"/>
            <a:ext cx="1057804" cy="1057804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781" y="1152704"/>
            <a:ext cx="1204330" cy="594694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9"/>
          <a:stretch>
            <a:fillRect/>
          </a:stretch>
        </p:blipFill>
        <p:spPr>
          <a:xfrm rot="21430553" flipH="1">
            <a:off x="11543791" y="290463"/>
            <a:ext cx="1296418" cy="830808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5" t="10560" r="59733" b="-10560"/>
          <a:stretch>
            <a:fillRect/>
          </a:stretch>
        </p:blipFill>
        <p:spPr>
          <a:xfrm rot="21430553" flipH="1">
            <a:off x="9058456" y="298088"/>
            <a:ext cx="1063182" cy="830808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07" y="3187156"/>
            <a:ext cx="2708878" cy="3460841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0573" y="3997773"/>
            <a:ext cx="1482245" cy="28602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04" b="47664"/>
          <a:stretch>
            <a:fillRect/>
          </a:stretch>
        </p:blipFill>
        <p:spPr>
          <a:xfrm>
            <a:off x="4562672" y="1152217"/>
            <a:ext cx="1021722" cy="9127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8" r="15804" b="-2194"/>
          <a:stretch>
            <a:fillRect/>
          </a:stretch>
        </p:blipFill>
        <p:spPr>
          <a:xfrm>
            <a:off x="8016603" y="5107151"/>
            <a:ext cx="1021722" cy="912706"/>
          </a:xfrm>
          <a:prstGeom prst="rect">
            <a:avLst/>
          </a:prstGeom>
        </p:spPr>
      </p:pic>
      <p:pic>
        <p:nvPicPr>
          <p:cNvPr id="109" name="图片 108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8629">
            <a:off x="3102664" y="2232243"/>
            <a:ext cx="1104587" cy="12696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9" dur="8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94" y="409171"/>
            <a:ext cx="1769085" cy="8735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978" y="2155644"/>
            <a:ext cx="4249799" cy="53122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9"/>
          <a:stretch>
            <a:fillRect/>
          </a:stretch>
        </p:blipFill>
        <p:spPr>
          <a:xfrm rot="21430553" flipH="1">
            <a:off x="1767719" y="941545"/>
            <a:ext cx="1904355" cy="122040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680" y="2115944"/>
            <a:ext cx="5592652" cy="3116682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6348316" y="3084250"/>
            <a:ext cx="43075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rPr>
              <a:t>谢谢观看</a:t>
            </a:r>
            <a:endParaRPr lang="zh-CN" alt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18" y="2452165"/>
            <a:ext cx="3897777" cy="42524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0370" flipH="1">
            <a:off x="9964634" y="1331860"/>
            <a:ext cx="1276374" cy="1276374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7" name="PA_图片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00" y="383706"/>
            <a:ext cx="1375018" cy="12932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17" y="5293175"/>
            <a:ext cx="1202120" cy="146446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2" t="-13814" r="28497" b="13814"/>
          <a:stretch>
            <a:fillRect/>
          </a:stretch>
        </p:blipFill>
        <p:spPr>
          <a:xfrm rot="21430553" flipH="1">
            <a:off x="3881119" y="1178959"/>
            <a:ext cx="1904355" cy="122040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5" t="10560" r="59733" b="-10560"/>
          <a:stretch>
            <a:fillRect/>
          </a:stretch>
        </p:blipFill>
        <p:spPr>
          <a:xfrm rot="21430553" flipH="1">
            <a:off x="7828398" y="729091"/>
            <a:ext cx="1561746" cy="122040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4" t="19640" r="83081" b="-19640"/>
          <a:stretch>
            <a:fillRect/>
          </a:stretch>
        </p:blipFill>
        <p:spPr>
          <a:xfrm rot="21430553" flipH="1">
            <a:off x="10504974" y="198965"/>
            <a:ext cx="1353302" cy="122040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2" t="-13814" r="28497" b="13814"/>
          <a:stretch>
            <a:fillRect/>
          </a:stretch>
        </p:blipFill>
        <p:spPr>
          <a:xfrm rot="169447">
            <a:off x="11056924" y="2661150"/>
            <a:ext cx="938748" cy="60159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479" y="4894777"/>
            <a:ext cx="1038345" cy="20036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7"/>
          <p:cNvSpPr txBox="1"/>
          <p:nvPr/>
        </p:nvSpPr>
        <p:spPr>
          <a:xfrm>
            <a:off x="842010" y="2042160"/>
            <a:ext cx="378460" cy="461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defTabSz="1218565">
              <a:defRPr/>
            </a:pPr>
            <a:r>
              <a:rPr lang="en-US" altLang="zh-CN" sz="2400" b="1" spc="3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1</a:t>
            </a:r>
            <a:endParaRPr lang="en-US" altLang="zh-CN" sz="2400" b="1" spc="300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5" y="1842135"/>
            <a:ext cx="2310765" cy="3034665"/>
          </a:xfrm>
          <a:prstGeom prst="rect">
            <a:avLst/>
          </a:prstGeom>
        </p:spPr>
      </p:pic>
      <p:pic>
        <p:nvPicPr>
          <p:cNvPr id="34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1" y="138758"/>
            <a:ext cx="1058733" cy="99574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402330" y="3132455"/>
            <a:ext cx="80302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>
                <a:solidFill>
                  <a:srgbClr val="1D7ABC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蜗牛背着那重重地壳，一步一步往上爬……黄鹂儿你不要笑，等我爬上它就成熟了。</a:t>
            </a:r>
            <a:endParaRPr lang="zh-CN" altLang="en-US" sz="3200" dirty="0">
              <a:solidFill>
                <a:srgbClr val="1D7ABC"/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0370" flipH="1">
            <a:off x="8716301" y="1161687"/>
            <a:ext cx="1057804" cy="1057804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720090" y="310515"/>
            <a:ext cx="5092065" cy="839244"/>
            <a:chOff x="-202645" y="276480"/>
            <a:chExt cx="3962242" cy="883585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202645" y="276480"/>
              <a:ext cx="3593545" cy="883585"/>
            </a:xfrm>
            <a:prstGeom prst="rect">
              <a:avLst/>
            </a:prstGeom>
          </p:spPr>
        </p:pic>
        <p:sp>
          <p:nvSpPr>
            <p:cNvPr id="33" name="PA-文本框 15"/>
            <p:cNvSpPr txBox="1"/>
            <p:nvPr>
              <p:custDataLst>
                <p:tags r:id="rId2"/>
              </p:custDataLst>
            </p:nvPr>
          </p:nvSpPr>
          <p:spPr>
            <a:xfrm>
              <a:off x="81960" y="513147"/>
              <a:ext cx="3677637" cy="4846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3200"/>
              </a:lvl1pPr>
            </a:lstStyle>
            <a:p>
              <a:pPr algn="ctr"/>
              <a:r>
                <a:rPr lang="zh-CN" altLang="en-US" sz="24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拼尽一切努力，我命由我不由天</a:t>
              </a:r>
              <a:endPara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pic>
        <p:nvPicPr>
          <p:cNvPr id="34" name="PA_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1" y="138758"/>
            <a:ext cx="1058733" cy="9957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295" y="2328419"/>
            <a:ext cx="3486917" cy="24613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4135" y="1214120"/>
            <a:ext cx="3296285" cy="41770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2535" y="2077720"/>
            <a:ext cx="3891915" cy="258889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3" dur="4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3" dur="4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720090" y="310515"/>
            <a:ext cx="5092065" cy="839244"/>
            <a:chOff x="-202645" y="276480"/>
            <a:chExt cx="3962242" cy="883585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202645" y="276480"/>
              <a:ext cx="3593545" cy="883585"/>
            </a:xfrm>
            <a:prstGeom prst="rect">
              <a:avLst/>
            </a:prstGeom>
          </p:spPr>
        </p:pic>
        <p:sp>
          <p:nvSpPr>
            <p:cNvPr id="33" name="PA-文本框 15"/>
            <p:cNvSpPr txBox="1"/>
            <p:nvPr>
              <p:custDataLst>
                <p:tags r:id="rId2"/>
              </p:custDataLst>
            </p:nvPr>
          </p:nvSpPr>
          <p:spPr>
            <a:xfrm>
              <a:off x="81960" y="513147"/>
              <a:ext cx="3677637" cy="4846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3200"/>
              </a:lvl1pPr>
            </a:lstStyle>
            <a:p>
              <a:pPr algn="ctr"/>
              <a:r>
                <a:rPr lang="zh-CN" altLang="en-US" sz="24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拼尽一切努力，我命由我不由天</a:t>
              </a:r>
              <a:endPara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pic>
        <p:nvPicPr>
          <p:cNvPr id="34" name="PA_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1" y="138758"/>
            <a:ext cx="1058733" cy="9957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295" y="2328419"/>
            <a:ext cx="3486917" cy="24613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4135" y="1149985"/>
            <a:ext cx="3948430" cy="49961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4010" y="1134745"/>
            <a:ext cx="2924175" cy="49911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2450" y="1134745"/>
            <a:ext cx="2886075" cy="499618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3" dur="4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3" dur="4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720090" y="310515"/>
            <a:ext cx="5092065" cy="839244"/>
            <a:chOff x="-202645" y="276480"/>
            <a:chExt cx="3962242" cy="883585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202645" y="276480"/>
              <a:ext cx="3593545" cy="883585"/>
            </a:xfrm>
            <a:prstGeom prst="rect">
              <a:avLst/>
            </a:prstGeom>
          </p:spPr>
        </p:pic>
        <p:sp>
          <p:nvSpPr>
            <p:cNvPr id="33" name="PA-文本框 15"/>
            <p:cNvSpPr txBox="1"/>
            <p:nvPr>
              <p:custDataLst>
                <p:tags r:id="rId2"/>
              </p:custDataLst>
            </p:nvPr>
          </p:nvSpPr>
          <p:spPr>
            <a:xfrm>
              <a:off x="81960" y="513147"/>
              <a:ext cx="3677637" cy="4846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3200"/>
              </a:lvl1pPr>
            </a:lstStyle>
            <a:p>
              <a:pPr algn="ctr"/>
              <a:r>
                <a:rPr lang="zh-CN" altLang="en-US" sz="24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拼尽一切努力，我命由我不由天</a:t>
              </a:r>
              <a:endPara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pic>
        <p:nvPicPr>
          <p:cNvPr id="34" name="PA_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1" y="138758"/>
            <a:ext cx="1058733" cy="9957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295" y="2328419"/>
            <a:ext cx="3486917" cy="24613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2590" y="1219835"/>
            <a:ext cx="3766185" cy="50222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7685" y="1219835"/>
            <a:ext cx="3779520" cy="504063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3" dur="4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3" dur="4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720090" y="310515"/>
            <a:ext cx="5092065" cy="839244"/>
            <a:chOff x="-202645" y="276480"/>
            <a:chExt cx="3962242" cy="883585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202645" y="276480"/>
              <a:ext cx="3593545" cy="883585"/>
            </a:xfrm>
            <a:prstGeom prst="rect">
              <a:avLst/>
            </a:prstGeom>
          </p:spPr>
        </p:pic>
        <p:sp>
          <p:nvSpPr>
            <p:cNvPr id="33" name="PA-文本框 15"/>
            <p:cNvSpPr txBox="1"/>
            <p:nvPr>
              <p:custDataLst>
                <p:tags r:id="rId2"/>
              </p:custDataLst>
            </p:nvPr>
          </p:nvSpPr>
          <p:spPr>
            <a:xfrm>
              <a:off x="81960" y="513147"/>
              <a:ext cx="3677637" cy="4846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3200"/>
              </a:lvl1pPr>
            </a:lstStyle>
            <a:p>
              <a:pPr algn="ctr"/>
              <a:r>
                <a:rPr lang="zh-CN" altLang="en-US" sz="24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拼尽一切努力，我命由我不由天</a:t>
              </a:r>
              <a:endPara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pic>
        <p:nvPicPr>
          <p:cNvPr id="34" name="PA_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1" y="138758"/>
            <a:ext cx="1058733" cy="9957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295" y="2328419"/>
            <a:ext cx="3486917" cy="2461353"/>
          </a:xfrm>
          <a:prstGeom prst="rect">
            <a:avLst/>
          </a:prstGeom>
        </p:spPr>
      </p:pic>
      <p:pic>
        <p:nvPicPr>
          <p:cNvPr id="5" name="图片 1" descr="IMG_06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1765" y="1134745"/>
            <a:ext cx="4006215" cy="3004820"/>
          </a:xfrm>
          <a:prstGeom prst="rect">
            <a:avLst/>
          </a:prstGeom>
        </p:spPr>
      </p:pic>
      <p:pic>
        <p:nvPicPr>
          <p:cNvPr id="6" name="图片 2" descr="IMG_06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1165" y="1175385"/>
            <a:ext cx="3896995" cy="2922905"/>
          </a:xfrm>
          <a:prstGeom prst="rect">
            <a:avLst/>
          </a:prstGeom>
        </p:spPr>
      </p:pic>
      <p:pic>
        <p:nvPicPr>
          <p:cNvPr id="7" name="图片 3" descr="IMG_06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5020" y="3487420"/>
            <a:ext cx="3870960" cy="290322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3" dur="4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3" dur="4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720090" y="310515"/>
            <a:ext cx="5092065" cy="839244"/>
            <a:chOff x="-202645" y="276480"/>
            <a:chExt cx="3962242" cy="883585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202645" y="276480"/>
              <a:ext cx="3593545" cy="883585"/>
            </a:xfrm>
            <a:prstGeom prst="rect">
              <a:avLst/>
            </a:prstGeom>
          </p:spPr>
        </p:pic>
        <p:sp>
          <p:nvSpPr>
            <p:cNvPr id="33" name="PA-文本框 15"/>
            <p:cNvSpPr txBox="1"/>
            <p:nvPr>
              <p:custDataLst>
                <p:tags r:id="rId2"/>
              </p:custDataLst>
            </p:nvPr>
          </p:nvSpPr>
          <p:spPr>
            <a:xfrm>
              <a:off x="81960" y="513147"/>
              <a:ext cx="3677637" cy="4846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3200"/>
              </a:lvl1pPr>
            </a:lstStyle>
            <a:p>
              <a:pPr algn="ctr"/>
              <a:r>
                <a:rPr lang="zh-CN" altLang="en-US" sz="24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拼尽一切努力，我命由我不由天</a:t>
              </a:r>
              <a:endPara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pic>
        <p:nvPicPr>
          <p:cNvPr id="34" name="PA_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1" y="138758"/>
            <a:ext cx="1058733" cy="9957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295" y="2328419"/>
            <a:ext cx="3486917" cy="24613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8940" y="1043940"/>
            <a:ext cx="3499485" cy="2625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7830" y="3927475"/>
            <a:ext cx="3502025" cy="24237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4375" y="3927475"/>
            <a:ext cx="3299460" cy="2474595"/>
          </a:xfrm>
          <a:prstGeom prst="rect">
            <a:avLst/>
          </a:prstGeom>
        </p:spPr>
      </p:pic>
      <p:pic>
        <p:nvPicPr>
          <p:cNvPr id="10" name="图片 9" descr="28268E38027B15D0A58F76A6965A62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8020" y="1043940"/>
            <a:ext cx="3391535" cy="254381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3" dur="4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3" dur="4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05" y="2344420"/>
            <a:ext cx="388620" cy="4298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" y="3004661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2648585" y="2498725"/>
            <a:ext cx="270510" cy="2997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2450" y="2850515"/>
            <a:ext cx="2534920" cy="2385695"/>
          </a:xfrm>
          <a:prstGeom prst="rect">
            <a:avLst/>
          </a:prstGeom>
        </p:spPr>
      </p:pic>
      <p:pic>
        <p:nvPicPr>
          <p:cNvPr id="20" name="PA_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1" y="138758"/>
            <a:ext cx="1058733" cy="995749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720090" y="310515"/>
            <a:ext cx="5092065" cy="839244"/>
            <a:chOff x="-202645" y="276480"/>
            <a:chExt cx="3962242" cy="883585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02645" y="276480"/>
              <a:ext cx="3593545" cy="883585"/>
            </a:xfrm>
            <a:prstGeom prst="rect">
              <a:avLst/>
            </a:prstGeom>
          </p:spPr>
        </p:pic>
        <p:sp>
          <p:nvSpPr>
            <p:cNvPr id="33" name="PA-文本框 15"/>
            <p:cNvSpPr txBox="1"/>
            <p:nvPr>
              <p:custDataLst>
                <p:tags r:id="rId7"/>
              </p:custDataLst>
            </p:nvPr>
          </p:nvSpPr>
          <p:spPr>
            <a:xfrm>
              <a:off x="7350" y="513147"/>
              <a:ext cx="3752247" cy="4846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3200"/>
              </a:lvl1pPr>
            </a:lstStyle>
            <a:p>
              <a:pPr algn="ctr"/>
              <a:r>
                <a:rPr lang="zh-CN" altLang="en-US" sz="24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星光不问赶路人，功夫不负有心人</a:t>
              </a:r>
              <a:endPara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pic>
        <p:nvPicPr>
          <p:cNvPr id="13" name="图片 12" descr="IMG_19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6550" y="1438275"/>
            <a:ext cx="6073140" cy="455485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05" y="2344420"/>
            <a:ext cx="388620" cy="4298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" y="3004661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2648585" y="2498725"/>
            <a:ext cx="270510" cy="2997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2450" y="2850515"/>
            <a:ext cx="2534920" cy="2385695"/>
          </a:xfrm>
          <a:prstGeom prst="rect">
            <a:avLst/>
          </a:prstGeom>
        </p:spPr>
      </p:pic>
      <p:pic>
        <p:nvPicPr>
          <p:cNvPr id="20" name="PA_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1" y="138758"/>
            <a:ext cx="1058733" cy="995749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720090" y="310515"/>
            <a:ext cx="5092065" cy="839244"/>
            <a:chOff x="-202645" y="276480"/>
            <a:chExt cx="3962242" cy="883585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02645" y="276480"/>
              <a:ext cx="3593545" cy="883585"/>
            </a:xfrm>
            <a:prstGeom prst="rect">
              <a:avLst/>
            </a:prstGeom>
          </p:spPr>
        </p:pic>
        <p:sp>
          <p:nvSpPr>
            <p:cNvPr id="33" name="PA-文本框 15"/>
            <p:cNvSpPr txBox="1"/>
            <p:nvPr>
              <p:custDataLst>
                <p:tags r:id="rId7"/>
              </p:custDataLst>
            </p:nvPr>
          </p:nvSpPr>
          <p:spPr>
            <a:xfrm>
              <a:off x="7350" y="513147"/>
              <a:ext cx="3752247" cy="4846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3200"/>
              </a:lvl1pPr>
            </a:lstStyle>
            <a:p>
              <a:pPr algn="ctr"/>
              <a:r>
                <a:rPr lang="zh-CN" altLang="en-US" sz="24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星光不问赶路人，功夫不负有心人</a:t>
              </a:r>
              <a:endPara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pic>
        <p:nvPicPr>
          <p:cNvPr id="8" name="图片 7" descr="IMG_2034(20201028-102336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9095" y="1334135"/>
            <a:ext cx="6310630" cy="473456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4.0.0"/>
</p:tagLst>
</file>

<file path=ppt/tags/tag10.xml><?xml version="1.0" encoding="utf-8"?>
<p:tagLst xmlns:p="http://schemas.openxmlformats.org/presentationml/2006/main">
  <p:tag name="PA" val="v4.0.0"/>
</p:tagLst>
</file>

<file path=ppt/tags/tag11.xml><?xml version="1.0" encoding="utf-8"?>
<p:tagLst xmlns:p="http://schemas.openxmlformats.org/presentationml/2006/main">
  <p:tag name="PA" val="v4.3.1"/>
</p:tagLst>
</file>

<file path=ppt/tags/tag12.xml><?xml version="1.0" encoding="utf-8"?>
<p:tagLst xmlns:p="http://schemas.openxmlformats.org/presentationml/2006/main">
  <p:tag name="PA" val="v4.0.0"/>
</p:tagLst>
</file>

<file path=ppt/tags/tag13.xml><?xml version="1.0" encoding="utf-8"?>
<p:tagLst xmlns:p="http://schemas.openxmlformats.org/presentationml/2006/main">
  <p:tag name="PA" val="v4.0.0"/>
</p:tagLst>
</file>

<file path=ppt/tags/tag14.xml><?xml version="1.0" encoding="utf-8"?>
<p:tagLst xmlns:p="http://schemas.openxmlformats.org/presentationml/2006/main">
  <p:tag name="PA" val="v4.3.1"/>
</p:tagLst>
</file>

<file path=ppt/tags/tag15.xml><?xml version="1.0" encoding="utf-8"?>
<p:tagLst xmlns:p="http://schemas.openxmlformats.org/presentationml/2006/main">
  <p:tag name="PA" val="v4.0.0"/>
</p:tagLst>
</file>

<file path=ppt/tags/tag16.xml><?xml version="1.0" encoding="utf-8"?>
<p:tagLst xmlns:p="http://schemas.openxmlformats.org/presentationml/2006/main">
  <p:tag name="PA" val="v4.3.1"/>
</p:tagLst>
</file>

<file path=ppt/tags/tag17.xml><?xml version="1.0" encoding="utf-8"?>
<p:tagLst xmlns:p="http://schemas.openxmlformats.org/presentationml/2006/main">
  <p:tag name="PA" val="v4.0.0"/>
</p:tagLst>
</file>

<file path=ppt/tags/tag18.xml><?xml version="1.0" encoding="utf-8"?>
<p:tagLst xmlns:p="http://schemas.openxmlformats.org/presentationml/2006/main">
  <p:tag name="PA" val="v4.3.1"/>
</p:tagLst>
</file>

<file path=ppt/tags/tag19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20.xml><?xml version="1.0" encoding="utf-8"?>
<p:tagLst xmlns:p="http://schemas.openxmlformats.org/presentationml/2006/main">
  <p:tag name="PA" val="v4.3.1"/>
</p:tagLst>
</file>

<file path=ppt/tags/tag21.xml><?xml version="1.0" encoding="utf-8"?>
<p:tagLst xmlns:p="http://schemas.openxmlformats.org/presentationml/2006/main">
  <p:tag name="PA" val="v4.0.0"/>
</p:tagLst>
</file>

<file path=ppt/tags/tag22.xml><?xml version="1.0" encoding="utf-8"?>
<p:tagLst xmlns:p="http://schemas.openxmlformats.org/presentationml/2006/main">
  <p:tag name="PA" val="v4.3.1"/>
</p:tagLst>
</file>

<file path=ppt/tags/tag23.xml><?xml version="1.0" encoding="utf-8"?>
<p:tagLst xmlns:p="http://schemas.openxmlformats.org/presentationml/2006/main">
  <p:tag name="PA" val="v4.0.0"/>
</p:tagLst>
</file>

<file path=ppt/tags/tag24.xml><?xml version="1.0" encoding="utf-8"?>
<p:tagLst xmlns:p="http://schemas.openxmlformats.org/presentationml/2006/main">
  <p:tag name="PA" val="v4.3.1"/>
</p:tagLst>
</file>

<file path=ppt/tags/tag25.xml><?xml version="1.0" encoding="utf-8"?>
<p:tagLst xmlns:p="http://schemas.openxmlformats.org/presentationml/2006/main">
  <p:tag name="PA" val="v4.0.0"/>
</p:tagLst>
</file>

<file path=ppt/tags/tag26.xml><?xml version="1.0" encoding="utf-8"?>
<p:tagLst xmlns:p="http://schemas.openxmlformats.org/presentationml/2006/main">
  <p:tag name="PA" val="v4.0.0"/>
</p:tagLst>
</file>

<file path=ppt/tags/tag27.xml><?xml version="1.0" encoding="utf-8"?>
<p:tagLst xmlns:p="http://schemas.openxmlformats.org/presentationml/2006/main">
  <p:tag name="ISPRING_ULTRA_SCORM_COURSE_ID" val="1EC1FE0F-D483-4207-80CE-34C7C2BFD22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水彩说课"/>
</p:tagLst>
</file>

<file path=ppt/tags/tag3.xml><?xml version="1.0" encoding="utf-8"?>
<p:tagLst xmlns:p="http://schemas.openxmlformats.org/presentationml/2006/main">
  <p:tag name="PA" val="v4.3.1"/>
</p:tagLst>
</file>

<file path=ppt/tags/tag4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3.1"/>
</p:tagLst>
</file>

<file path=ppt/tags/tag6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3.1"/>
</p:tagLst>
</file>

<file path=ppt/tags/tag8.xml><?xml version="1.0" encoding="utf-8"?>
<p:tagLst xmlns:p="http://schemas.openxmlformats.org/presentationml/2006/main">
  <p:tag name="PA" val="v4.0.0"/>
</p:tagLst>
</file>

<file path=ppt/tags/tag9.xml><?xml version="1.0" encoding="utf-8"?>
<p:tagLst xmlns:p="http://schemas.openxmlformats.org/presentationml/2006/main">
  <p:tag name="PA" val="v4.3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287</Words>
  <Application>WPS 演示</Application>
  <PresentationFormat>宽屏</PresentationFormat>
  <Paragraphs>34</Paragraphs>
  <Slides>15</Slides>
  <Notes>28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0" baseType="lpstr">
      <vt:lpstr>Arial</vt:lpstr>
      <vt:lpstr>宋体</vt:lpstr>
      <vt:lpstr>Wingdings</vt:lpstr>
      <vt:lpstr>方正卡通简体</vt:lpstr>
      <vt:lpstr>迷你简卡通</vt:lpstr>
      <vt:lpstr>华文隶书</vt:lpstr>
      <vt:lpstr>微软雅黑</vt:lpstr>
      <vt:lpstr>Arial Unicode MS</vt:lpstr>
      <vt:lpstr>Calibri</vt:lpstr>
      <vt:lpstr>方正静蕾简体</vt:lpstr>
      <vt:lpstr>Aharoni</vt:lpstr>
      <vt:lpstr>隶书</vt:lpstr>
      <vt:lpstr>Segoe Print</vt:lpstr>
      <vt:lpstr>Yu Gothic UI Semibold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水彩说课</dc:title>
  <dc:creator>微软用户</dc:creator>
  <cp:lastModifiedBy>汪倩羽</cp:lastModifiedBy>
  <cp:revision>58</cp:revision>
  <dcterms:created xsi:type="dcterms:W3CDTF">2019-10-09T02:04:00Z</dcterms:created>
  <dcterms:modified xsi:type="dcterms:W3CDTF">2021-01-10T05:38:43Z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