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92"/>
            <a:ext cx="7886700" cy="435964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700"/>
            <a:ext cx="7886700" cy="11253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458"/>
            <a:ext cx="3886200" cy="32640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458"/>
            <a:ext cx="3886200" cy="32640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062"/>
            <a:ext cx="3655181" cy="61804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384"/>
            <a:ext cx="3655181" cy="2643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062"/>
            <a:ext cx="3673182" cy="61804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384"/>
            <a:ext cx="3673182" cy="2643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3124012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61"/>
            <a:ext cx="4629150" cy="405359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3124012" cy="28591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92"/>
            <a:ext cx="5800725" cy="435964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2021/11/15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0815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6598920" y="1939925"/>
            <a:ext cx="1379220" cy="495935"/>
            <a:chOff x="1843" y="2218"/>
            <a:chExt cx="2172" cy="1207"/>
          </a:xfrm>
        </p:grpSpPr>
        <p:sp>
          <p:nvSpPr>
            <p:cNvPr id="43" name="矩形 42"/>
            <p:cNvSpPr/>
            <p:nvPr/>
          </p:nvSpPr>
          <p:spPr>
            <a:xfrm>
              <a:off x="1843" y="2218"/>
              <a:ext cx="2173" cy="12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44" name="直接连接符 43"/>
            <p:cNvCxnSpPr/>
            <p:nvPr/>
          </p:nvCxnSpPr>
          <p:spPr>
            <a:xfrm>
              <a:off x="2533" y="2219"/>
              <a:ext cx="0" cy="1207"/>
            </a:xfrm>
            <a:prstGeom prst="line">
              <a:avLst/>
            </a:prstGeom>
            <a:ln w="12700"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3271" y="2219"/>
              <a:ext cx="0" cy="1207"/>
            </a:xfrm>
            <a:prstGeom prst="line">
              <a:avLst/>
            </a:prstGeom>
            <a:ln w="12700"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3741420" y="1940560"/>
            <a:ext cx="1379220" cy="495935"/>
            <a:chOff x="1843" y="2218"/>
            <a:chExt cx="2172" cy="1207"/>
          </a:xfrm>
        </p:grpSpPr>
        <p:sp>
          <p:nvSpPr>
            <p:cNvPr id="39" name="矩形 38"/>
            <p:cNvSpPr/>
            <p:nvPr/>
          </p:nvSpPr>
          <p:spPr>
            <a:xfrm>
              <a:off x="1843" y="2218"/>
              <a:ext cx="2173" cy="12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40" name="直接连接符 39"/>
            <p:cNvCxnSpPr/>
            <p:nvPr/>
          </p:nvCxnSpPr>
          <p:spPr>
            <a:xfrm>
              <a:off x="2533" y="2219"/>
              <a:ext cx="0" cy="1207"/>
            </a:xfrm>
            <a:prstGeom prst="line">
              <a:avLst/>
            </a:prstGeom>
            <a:ln w="12700"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3271" y="2219"/>
              <a:ext cx="0" cy="1207"/>
            </a:xfrm>
            <a:prstGeom prst="line">
              <a:avLst/>
            </a:prstGeom>
            <a:ln w="12700"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 3"/>
          <p:cNvSpPr/>
          <p:nvPr/>
        </p:nvSpPr>
        <p:spPr>
          <a:xfrm>
            <a:off x="2461708" y="0"/>
            <a:ext cx="410527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薛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家实验小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学三精课程体系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460875" y="1156335"/>
            <a:ext cx="0" cy="58039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859915" y="1223010"/>
            <a:ext cx="0" cy="45593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7287895" y="1236345"/>
            <a:ext cx="0" cy="45593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854835" y="1245870"/>
            <a:ext cx="544322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1552575" y="1380490"/>
            <a:ext cx="594360" cy="5937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0" name="椭圆 9"/>
          <p:cNvSpPr/>
          <p:nvPr/>
        </p:nvSpPr>
        <p:spPr>
          <a:xfrm>
            <a:off x="4154170" y="1338580"/>
            <a:ext cx="594360" cy="60071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1" name="椭圆 10"/>
          <p:cNvSpPr/>
          <p:nvPr/>
        </p:nvSpPr>
        <p:spPr>
          <a:xfrm>
            <a:off x="6971665" y="1356360"/>
            <a:ext cx="594360" cy="58356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" name="文本框 11"/>
          <p:cNvSpPr txBox="1"/>
          <p:nvPr/>
        </p:nvSpPr>
        <p:spPr>
          <a:xfrm>
            <a:off x="1602740" y="1468755"/>
            <a:ext cx="59055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精品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人文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203700" y="1418590"/>
            <a:ext cx="59055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精美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艺体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030720" y="1435735"/>
            <a:ext cx="59055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精妙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探究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1170305" y="1973580"/>
            <a:ext cx="1379220" cy="495935"/>
            <a:chOff x="1843" y="2218"/>
            <a:chExt cx="2172" cy="1207"/>
          </a:xfrm>
        </p:grpSpPr>
        <p:sp>
          <p:nvSpPr>
            <p:cNvPr id="15" name="矩形 14"/>
            <p:cNvSpPr/>
            <p:nvPr/>
          </p:nvSpPr>
          <p:spPr>
            <a:xfrm>
              <a:off x="1843" y="2218"/>
              <a:ext cx="2173" cy="12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2533" y="2219"/>
              <a:ext cx="0" cy="1207"/>
            </a:xfrm>
            <a:prstGeom prst="line">
              <a:avLst/>
            </a:prstGeom>
            <a:ln w="12700"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271" y="2219"/>
              <a:ext cx="0" cy="1207"/>
            </a:xfrm>
            <a:prstGeom prst="line">
              <a:avLst/>
            </a:prstGeom>
            <a:ln w="12700"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1197610" y="2011045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语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文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662430" y="2018030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英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语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132330" y="2018665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品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德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3806825" y="1956435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音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乐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271645" y="1963420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美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术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741545" y="1964055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体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育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6633210" y="1964055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数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学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097395" y="1971040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科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学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7567295" y="1971675"/>
            <a:ext cx="379730" cy="4699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信</a:t>
            </a:r>
          </a:p>
          <a:p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息</a:t>
            </a:r>
          </a:p>
        </p:txBody>
      </p:sp>
      <p:sp>
        <p:nvSpPr>
          <p:cNvPr id="34" name="矩形标注 33"/>
          <p:cNvSpPr/>
          <p:nvPr/>
        </p:nvSpPr>
        <p:spPr>
          <a:xfrm>
            <a:off x="274320" y="1781175"/>
            <a:ext cx="701675" cy="927100"/>
          </a:xfrm>
          <a:prstGeom prst="wedgeRectCallout">
            <a:avLst>
              <a:gd name="adj1" fmla="val 76696"/>
              <a:gd name="adj2" fmla="val 554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329565" y="1921510"/>
            <a:ext cx="590550" cy="5327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国家</a:t>
            </a:r>
          </a:p>
          <a:p>
            <a:r>
              <a:rPr lang="zh-CN" altLang="en-US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课程</a:t>
            </a:r>
          </a:p>
        </p:txBody>
      </p:sp>
      <p:sp>
        <p:nvSpPr>
          <p:cNvPr id="36" name="矩形标注 35"/>
          <p:cNvSpPr/>
          <p:nvPr/>
        </p:nvSpPr>
        <p:spPr>
          <a:xfrm>
            <a:off x="273685" y="3275330"/>
            <a:ext cx="701675" cy="927100"/>
          </a:xfrm>
          <a:prstGeom prst="wedgeRectCallout">
            <a:avLst>
              <a:gd name="adj1" fmla="val 76696"/>
              <a:gd name="adj2" fmla="val 554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328930" y="3415665"/>
            <a:ext cx="590550" cy="5327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校本</a:t>
            </a:r>
          </a:p>
          <a:p>
            <a:r>
              <a:rPr lang="zh-CN" altLang="en-US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课程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0590" y="2442210"/>
            <a:ext cx="1488140" cy="2710180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09765" y="2388870"/>
            <a:ext cx="1685364" cy="276161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310890" y="354330"/>
            <a:ext cx="2331720" cy="3048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zh-CN" sz="1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校训：向善向上，求真求新</a:t>
            </a:r>
          </a:p>
        </p:txBody>
      </p:sp>
      <p:sp>
        <p:nvSpPr>
          <p:cNvPr id="16" name="矩形 15"/>
          <p:cNvSpPr/>
          <p:nvPr/>
        </p:nvSpPr>
        <p:spPr>
          <a:xfrm>
            <a:off x="3121312" y="798830"/>
            <a:ext cx="2698175" cy="30777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zh-CN" sz="14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育人目标：上</a:t>
            </a:r>
            <a:r>
              <a:rPr lang="zh-CN" altLang="zh-CN" sz="14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善</a:t>
            </a:r>
            <a:r>
              <a:rPr lang="zh-CN" altLang="en-US" sz="14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明真、慧学乐长</a:t>
            </a:r>
            <a:endParaRPr lang="zh-CN" altLang="zh-CN" sz="14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64" name="直接箭头连接符 63"/>
          <p:cNvCxnSpPr/>
          <p:nvPr/>
        </p:nvCxnSpPr>
        <p:spPr>
          <a:xfrm>
            <a:off x="4462780" y="649605"/>
            <a:ext cx="0" cy="2032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4460240" y="1107440"/>
            <a:ext cx="0" cy="16383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9" name="Picture 1" descr="C:\Users\Administrator\AppData\Roaming\Tencent\Users\249861221\QQ\WinTemp\RichOle\T)T5Z$`E)HUB06))V0LF[1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21769" y="2454441"/>
            <a:ext cx="1403684" cy="2689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76</Words>
  <Application>Microsoft Office PowerPoint</Application>
  <PresentationFormat>全屏显示(16:9)</PresentationFormat>
  <Paragraphs>31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</cp:revision>
  <dcterms:created xsi:type="dcterms:W3CDTF">2017-04-05T01:00:00Z</dcterms:created>
  <dcterms:modified xsi:type="dcterms:W3CDTF">2021-11-15T06:39:06Z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