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3" r:id="rId4"/>
    <p:sldId id="258" r:id="rId5"/>
    <p:sldId id="273" r:id="rId6"/>
    <p:sldId id="285" r:id="rId7"/>
    <p:sldId id="286" r:id="rId8"/>
    <p:sldId id="259" r:id="rId9"/>
    <p:sldId id="287" r:id="rId10"/>
    <p:sldId id="289" r:id="rId11"/>
    <p:sldId id="290" r:id="rId12"/>
    <p:sldId id="295" r:id="rId13"/>
    <p:sldId id="260" r:id="rId14"/>
    <p:sldId id="291" r:id="rId15"/>
    <p:sldId id="292" r:id="rId16"/>
    <p:sldId id="280" r:id="rId17"/>
    <p:sldId id="300" r:id="rId1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6C6C6B"/>
    <a:srgbClr val="5B9BD5"/>
    <a:srgbClr val="FEF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338" y="120"/>
      </p:cViewPr>
      <p:guideLst>
        <p:guide orient="horz" pos="1698"/>
        <p:guide pos="2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4687C-C755-4BB9-A989-51D65373B1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49A0B-6E84-4D81-8BB5-3304024CC7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14164" y="769326"/>
            <a:ext cx="2107144" cy="1550082"/>
            <a:chOff x="3326607" y="947688"/>
            <a:chExt cx="2140743" cy="1574800"/>
          </a:xfrm>
        </p:grpSpPr>
        <p:grpSp>
          <p:nvGrpSpPr>
            <p:cNvPr id="5" name="组合 4"/>
            <p:cNvGrpSpPr/>
            <p:nvPr/>
          </p:nvGrpSpPr>
          <p:grpSpPr>
            <a:xfrm>
              <a:off x="3813175" y="947688"/>
              <a:ext cx="1500187" cy="1498600"/>
              <a:chOff x="1978025" y="1323975"/>
              <a:chExt cx="1500187" cy="1498600"/>
            </a:xfrm>
          </p:grpSpPr>
          <p:sp>
            <p:nvSpPr>
              <p:cNvPr id="46" name="Oval 6"/>
              <p:cNvSpPr>
                <a:spLocks noChangeArrowheads="1"/>
              </p:cNvSpPr>
              <p:nvPr/>
            </p:nvSpPr>
            <p:spPr bwMode="auto">
              <a:xfrm>
                <a:off x="1978025" y="1323975"/>
                <a:ext cx="1500187" cy="1498600"/>
              </a:xfrm>
              <a:prstGeom prst="ellipse">
                <a:avLst/>
              </a:prstGeom>
              <a:solidFill>
                <a:srgbClr val="DEED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1978025" y="2073275"/>
                <a:ext cx="1409700" cy="749300"/>
              </a:xfrm>
              <a:custGeom>
                <a:avLst/>
                <a:gdLst>
                  <a:gd name="T0" fmla="*/ 354 w 376"/>
                  <a:gd name="T1" fmla="*/ 94 h 200"/>
                  <a:gd name="T2" fmla="*/ 242 w 376"/>
                  <a:gd name="T3" fmla="*/ 120 h 200"/>
                  <a:gd name="T4" fmla="*/ 25 w 376"/>
                  <a:gd name="T5" fmla="*/ 0 h 200"/>
                  <a:gd name="T6" fmla="*/ 0 w 376"/>
                  <a:gd name="T7" fmla="*/ 1 h 200"/>
                  <a:gd name="T8" fmla="*/ 151 w 376"/>
                  <a:gd name="T9" fmla="*/ 194 h 200"/>
                  <a:gd name="T10" fmla="*/ 200 w 376"/>
                  <a:gd name="T11" fmla="*/ 200 h 200"/>
                  <a:gd name="T12" fmla="*/ 271 w 376"/>
                  <a:gd name="T13" fmla="*/ 187 h 200"/>
                  <a:gd name="T14" fmla="*/ 376 w 376"/>
                  <a:gd name="T15" fmla="*/ 95 h 200"/>
                  <a:gd name="T16" fmla="*/ 354 w 376"/>
                  <a:gd name="T17" fmla="*/ 9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6" h="200">
                    <a:moveTo>
                      <a:pt x="354" y="94"/>
                    </a:moveTo>
                    <a:cubicBezTo>
                      <a:pt x="314" y="94"/>
                      <a:pt x="276" y="103"/>
                      <a:pt x="242" y="120"/>
                    </a:cubicBezTo>
                    <a:cubicBezTo>
                      <a:pt x="196" y="48"/>
                      <a:pt x="116" y="0"/>
                      <a:pt x="25" y="0"/>
                    </a:cubicBezTo>
                    <a:cubicBezTo>
                      <a:pt x="16" y="0"/>
                      <a:pt x="8" y="0"/>
                      <a:pt x="0" y="1"/>
                    </a:cubicBezTo>
                    <a:cubicBezTo>
                      <a:pt x="1" y="94"/>
                      <a:pt x="65" y="172"/>
                      <a:pt x="151" y="194"/>
                    </a:cubicBezTo>
                    <a:cubicBezTo>
                      <a:pt x="167" y="198"/>
                      <a:pt x="183" y="200"/>
                      <a:pt x="200" y="200"/>
                    </a:cubicBezTo>
                    <a:cubicBezTo>
                      <a:pt x="225" y="200"/>
                      <a:pt x="249" y="195"/>
                      <a:pt x="271" y="187"/>
                    </a:cubicBezTo>
                    <a:cubicBezTo>
                      <a:pt x="316" y="169"/>
                      <a:pt x="353" y="137"/>
                      <a:pt x="376" y="95"/>
                    </a:cubicBezTo>
                    <a:cubicBezTo>
                      <a:pt x="369" y="94"/>
                      <a:pt x="362" y="94"/>
                      <a:pt x="354" y="94"/>
                    </a:cubicBezTo>
                    <a:close/>
                  </a:path>
                </a:pathLst>
              </a:custGeom>
              <a:solidFill>
                <a:srgbClr val="C6E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2120900" y="1841500"/>
                <a:ext cx="93662" cy="254000"/>
              </a:xfrm>
              <a:custGeom>
                <a:avLst/>
                <a:gdLst>
                  <a:gd name="T0" fmla="*/ 25 w 25"/>
                  <a:gd name="T1" fmla="*/ 25 h 68"/>
                  <a:gd name="T2" fmla="*/ 13 w 25"/>
                  <a:gd name="T3" fmla="*/ 0 h 68"/>
                  <a:gd name="T4" fmla="*/ 0 w 25"/>
                  <a:gd name="T5" fmla="*/ 25 h 68"/>
                  <a:gd name="T6" fmla="*/ 11 w 25"/>
                  <a:gd name="T7" fmla="*/ 50 h 68"/>
                  <a:gd name="T8" fmla="*/ 11 w 25"/>
                  <a:gd name="T9" fmla="*/ 68 h 68"/>
                  <a:gd name="T10" fmla="*/ 15 w 25"/>
                  <a:gd name="T11" fmla="*/ 68 h 68"/>
                  <a:gd name="T12" fmla="*/ 15 w 25"/>
                  <a:gd name="T13" fmla="*/ 50 h 68"/>
                  <a:gd name="T14" fmla="*/ 25 w 25"/>
                  <a:gd name="T15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68">
                    <a:moveTo>
                      <a:pt x="25" y="25"/>
                    </a:moveTo>
                    <a:cubicBezTo>
                      <a:pt x="25" y="17"/>
                      <a:pt x="21" y="0"/>
                      <a:pt x="13" y="0"/>
                    </a:cubicBezTo>
                    <a:cubicBezTo>
                      <a:pt x="4" y="0"/>
                      <a:pt x="0" y="17"/>
                      <a:pt x="0" y="25"/>
                    </a:cubicBezTo>
                    <a:cubicBezTo>
                      <a:pt x="0" y="32"/>
                      <a:pt x="2" y="48"/>
                      <a:pt x="11" y="50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24" y="48"/>
                      <a:pt x="25" y="32"/>
                      <a:pt x="25" y="25"/>
                    </a:cubicBezTo>
                    <a:close/>
                  </a:path>
                </a:pathLst>
              </a:custGeom>
              <a:solidFill>
                <a:srgbClr val="C6E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3246438" y="1773238"/>
                <a:ext cx="74612" cy="206375"/>
              </a:xfrm>
              <a:custGeom>
                <a:avLst/>
                <a:gdLst>
                  <a:gd name="T0" fmla="*/ 20 w 20"/>
                  <a:gd name="T1" fmla="*/ 20 h 55"/>
                  <a:gd name="T2" fmla="*/ 10 w 20"/>
                  <a:gd name="T3" fmla="*/ 0 h 55"/>
                  <a:gd name="T4" fmla="*/ 0 w 20"/>
                  <a:gd name="T5" fmla="*/ 20 h 55"/>
                  <a:gd name="T6" fmla="*/ 9 w 20"/>
                  <a:gd name="T7" fmla="*/ 41 h 55"/>
                  <a:gd name="T8" fmla="*/ 9 w 20"/>
                  <a:gd name="T9" fmla="*/ 55 h 55"/>
                  <a:gd name="T10" fmla="*/ 12 w 20"/>
                  <a:gd name="T11" fmla="*/ 55 h 55"/>
                  <a:gd name="T12" fmla="*/ 12 w 20"/>
                  <a:gd name="T13" fmla="*/ 41 h 55"/>
                  <a:gd name="T14" fmla="*/ 20 w 20"/>
                  <a:gd name="T15" fmla="*/ 2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55">
                    <a:moveTo>
                      <a:pt x="20" y="20"/>
                    </a:moveTo>
                    <a:cubicBezTo>
                      <a:pt x="20" y="14"/>
                      <a:pt x="17" y="0"/>
                      <a:pt x="10" y="0"/>
                    </a:cubicBezTo>
                    <a:cubicBezTo>
                      <a:pt x="4" y="0"/>
                      <a:pt x="0" y="14"/>
                      <a:pt x="0" y="20"/>
                    </a:cubicBezTo>
                    <a:cubicBezTo>
                      <a:pt x="0" y="26"/>
                      <a:pt x="2" y="39"/>
                      <a:pt x="9" y="41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9" y="39"/>
                      <a:pt x="20" y="26"/>
                      <a:pt x="20" y="20"/>
                    </a:cubicBezTo>
                    <a:close/>
                  </a:path>
                </a:pathLst>
              </a:custGeom>
              <a:solidFill>
                <a:srgbClr val="C6E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326607" y="1922413"/>
              <a:ext cx="446087" cy="581026"/>
              <a:chOff x="3326607" y="2279650"/>
              <a:chExt cx="446087" cy="581026"/>
            </a:xfrm>
          </p:grpSpPr>
          <p:sp>
            <p:nvSpPr>
              <p:cNvPr id="36" name="Line 28"/>
              <p:cNvSpPr>
                <a:spLocks noChangeShapeType="1"/>
              </p:cNvSpPr>
              <p:nvPr/>
            </p:nvSpPr>
            <p:spPr bwMode="auto">
              <a:xfrm>
                <a:off x="3328988" y="2859782"/>
                <a:ext cx="230187" cy="0"/>
              </a:xfrm>
              <a:prstGeom prst="line">
                <a:avLst/>
              </a:prstGeom>
              <a:noFill/>
              <a:ln w="6350" cap="rnd">
                <a:solidFill>
                  <a:srgbClr val="12B789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Line 29"/>
              <p:cNvSpPr>
                <a:spLocks noChangeShapeType="1"/>
              </p:cNvSpPr>
              <p:nvPr/>
            </p:nvSpPr>
            <p:spPr bwMode="auto">
              <a:xfrm>
                <a:off x="3592512" y="2859782"/>
                <a:ext cx="49212" cy="0"/>
              </a:xfrm>
              <a:prstGeom prst="line">
                <a:avLst/>
              </a:prstGeom>
              <a:noFill/>
              <a:ln w="6350" cap="rnd">
                <a:solidFill>
                  <a:srgbClr val="12B789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3326607" y="2279650"/>
                <a:ext cx="446087" cy="581026"/>
                <a:chOff x="1493838" y="2298700"/>
                <a:chExt cx="446087" cy="581026"/>
              </a:xfrm>
            </p:grpSpPr>
            <p:sp>
              <p:nvSpPr>
                <p:cNvPr id="39" name="Freeform 30"/>
                <p:cNvSpPr/>
                <p:nvPr/>
              </p:nvSpPr>
              <p:spPr bwMode="auto">
                <a:xfrm>
                  <a:off x="1520825" y="2317750"/>
                  <a:ext cx="400050" cy="512763"/>
                </a:xfrm>
                <a:custGeom>
                  <a:avLst/>
                  <a:gdLst>
                    <a:gd name="T0" fmla="*/ 37 w 252"/>
                    <a:gd name="T1" fmla="*/ 323 h 323"/>
                    <a:gd name="T2" fmla="*/ 0 w 252"/>
                    <a:gd name="T3" fmla="*/ 295 h 323"/>
                    <a:gd name="T4" fmla="*/ 215 w 252"/>
                    <a:gd name="T5" fmla="*/ 0 h 323"/>
                    <a:gd name="T6" fmla="*/ 252 w 252"/>
                    <a:gd name="T7" fmla="*/ 28 h 323"/>
                    <a:gd name="T8" fmla="*/ 37 w 252"/>
                    <a:gd name="T9" fmla="*/ 323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2" h="323">
                      <a:moveTo>
                        <a:pt x="37" y="323"/>
                      </a:moveTo>
                      <a:lnTo>
                        <a:pt x="0" y="295"/>
                      </a:lnTo>
                      <a:lnTo>
                        <a:pt x="215" y="0"/>
                      </a:lnTo>
                      <a:lnTo>
                        <a:pt x="252" y="28"/>
                      </a:lnTo>
                      <a:lnTo>
                        <a:pt x="37" y="323"/>
                      </a:lnTo>
                      <a:close/>
                    </a:path>
                  </a:pathLst>
                </a:custGeom>
                <a:solidFill>
                  <a:srgbClr val="FFB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Freeform 31"/>
                <p:cNvSpPr/>
                <p:nvPr/>
              </p:nvSpPr>
              <p:spPr bwMode="auto">
                <a:xfrm>
                  <a:off x="1768475" y="2317750"/>
                  <a:ext cx="152400" cy="171450"/>
                </a:xfrm>
                <a:custGeom>
                  <a:avLst/>
                  <a:gdLst>
                    <a:gd name="T0" fmla="*/ 40 w 96"/>
                    <a:gd name="T1" fmla="*/ 108 h 108"/>
                    <a:gd name="T2" fmla="*/ 0 w 96"/>
                    <a:gd name="T3" fmla="*/ 80 h 108"/>
                    <a:gd name="T4" fmla="*/ 59 w 96"/>
                    <a:gd name="T5" fmla="*/ 0 h 108"/>
                    <a:gd name="T6" fmla="*/ 96 w 96"/>
                    <a:gd name="T7" fmla="*/ 28 h 108"/>
                    <a:gd name="T8" fmla="*/ 40 w 96"/>
                    <a:gd name="T9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108">
                      <a:moveTo>
                        <a:pt x="40" y="108"/>
                      </a:moveTo>
                      <a:lnTo>
                        <a:pt x="0" y="80"/>
                      </a:lnTo>
                      <a:lnTo>
                        <a:pt x="59" y="0"/>
                      </a:lnTo>
                      <a:lnTo>
                        <a:pt x="96" y="28"/>
                      </a:lnTo>
                      <a:lnTo>
                        <a:pt x="40" y="108"/>
                      </a:lnTo>
                      <a:close/>
                    </a:path>
                  </a:pathLst>
                </a:custGeom>
                <a:solidFill>
                  <a:srgbClr val="FF9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32"/>
                <p:cNvSpPr/>
                <p:nvPr/>
              </p:nvSpPr>
              <p:spPr bwMode="auto">
                <a:xfrm>
                  <a:off x="1738313" y="2376488"/>
                  <a:ext cx="130175" cy="169863"/>
                </a:xfrm>
                <a:custGeom>
                  <a:avLst/>
                  <a:gdLst>
                    <a:gd name="T0" fmla="*/ 4 w 35"/>
                    <a:gd name="T1" fmla="*/ 44 h 45"/>
                    <a:gd name="T2" fmla="*/ 1 w 35"/>
                    <a:gd name="T3" fmla="*/ 44 h 45"/>
                    <a:gd name="T4" fmla="*/ 1 w 35"/>
                    <a:gd name="T5" fmla="*/ 44 h 45"/>
                    <a:gd name="T6" fmla="*/ 1 w 35"/>
                    <a:gd name="T7" fmla="*/ 42 h 45"/>
                    <a:gd name="T8" fmla="*/ 31 w 35"/>
                    <a:gd name="T9" fmla="*/ 1 h 45"/>
                    <a:gd name="T10" fmla="*/ 33 w 35"/>
                    <a:gd name="T11" fmla="*/ 1 h 45"/>
                    <a:gd name="T12" fmla="*/ 33 w 35"/>
                    <a:gd name="T13" fmla="*/ 1 h 45"/>
                    <a:gd name="T14" fmla="*/ 34 w 35"/>
                    <a:gd name="T15" fmla="*/ 3 h 45"/>
                    <a:gd name="T16" fmla="*/ 4 w 35"/>
                    <a:gd name="T17" fmla="*/ 4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45">
                      <a:moveTo>
                        <a:pt x="4" y="44"/>
                      </a:moveTo>
                      <a:cubicBezTo>
                        <a:pt x="3" y="45"/>
                        <a:pt x="2" y="45"/>
                        <a:pt x="1" y="44"/>
                      </a:cubicBezTo>
                      <a:cubicBezTo>
                        <a:pt x="1" y="44"/>
                        <a:pt x="1" y="44"/>
                        <a:pt x="1" y="44"/>
                      </a:cubicBezTo>
                      <a:cubicBezTo>
                        <a:pt x="1" y="44"/>
                        <a:pt x="0" y="43"/>
                        <a:pt x="1" y="42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2" y="0"/>
                        <a:pt x="33" y="1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4" y="2"/>
                        <a:pt x="35" y="3"/>
                        <a:pt x="34" y="3"/>
                      </a:cubicBezTo>
                      <a:lnTo>
                        <a:pt x="4" y="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33"/>
                <p:cNvSpPr/>
                <p:nvPr/>
              </p:nvSpPr>
              <p:spPr bwMode="auto">
                <a:xfrm>
                  <a:off x="1854200" y="2298700"/>
                  <a:ext cx="85725" cy="66675"/>
                </a:xfrm>
                <a:custGeom>
                  <a:avLst/>
                  <a:gdLst>
                    <a:gd name="T0" fmla="*/ 22 w 23"/>
                    <a:gd name="T1" fmla="*/ 17 h 18"/>
                    <a:gd name="T2" fmla="*/ 18 w 23"/>
                    <a:gd name="T3" fmla="*/ 17 h 18"/>
                    <a:gd name="T4" fmla="*/ 2 w 23"/>
                    <a:gd name="T5" fmla="*/ 5 h 18"/>
                    <a:gd name="T6" fmla="*/ 1 w 23"/>
                    <a:gd name="T7" fmla="*/ 1 h 18"/>
                    <a:gd name="T8" fmla="*/ 1 w 23"/>
                    <a:gd name="T9" fmla="*/ 1 h 18"/>
                    <a:gd name="T10" fmla="*/ 5 w 23"/>
                    <a:gd name="T11" fmla="*/ 1 h 18"/>
                    <a:gd name="T12" fmla="*/ 22 w 23"/>
                    <a:gd name="T13" fmla="*/ 13 h 18"/>
                    <a:gd name="T14" fmla="*/ 22 w 23"/>
                    <a:gd name="T15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8">
                      <a:moveTo>
                        <a:pt x="22" y="17"/>
                      </a:moveTo>
                      <a:cubicBezTo>
                        <a:pt x="21" y="18"/>
                        <a:pt x="20" y="18"/>
                        <a:pt x="18" y="17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4"/>
                        <a:pt x="0" y="3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3" y="14"/>
                        <a:pt x="23" y="16"/>
                        <a:pt x="22" y="17"/>
                      </a:cubicBezTo>
                      <a:close/>
                    </a:path>
                  </a:pathLst>
                </a:custGeom>
                <a:solidFill>
                  <a:srgbClr val="502E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Freeform 34"/>
                <p:cNvSpPr/>
                <p:nvPr/>
              </p:nvSpPr>
              <p:spPr bwMode="auto">
                <a:xfrm>
                  <a:off x="1493838" y="2786063"/>
                  <a:ext cx="85725" cy="93663"/>
                </a:xfrm>
                <a:custGeom>
                  <a:avLst/>
                  <a:gdLst>
                    <a:gd name="T0" fmla="*/ 0 w 54"/>
                    <a:gd name="T1" fmla="*/ 59 h 59"/>
                    <a:gd name="T2" fmla="*/ 17 w 54"/>
                    <a:gd name="T3" fmla="*/ 0 h 59"/>
                    <a:gd name="T4" fmla="*/ 54 w 54"/>
                    <a:gd name="T5" fmla="*/ 28 h 59"/>
                    <a:gd name="T6" fmla="*/ 0 w 54"/>
                    <a:gd name="T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59">
                      <a:moveTo>
                        <a:pt x="0" y="59"/>
                      </a:moveTo>
                      <a:lnTo>
                        <a:pt x="17" y="0"/>
                      </a:lnTo>
                      <a:lnTo>
                        <a:pt x="54" y="28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FDE1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35"/>
                <p:cNvSpPr/>
                <p:nvPr/>
              </p:nvSpPr>
              <p:spPr bwMode="auto">
                <a:xfrm>
                  <a:off x="1520825" y="2778125"/>
                  <a:ext cx="66675" cy="52388"/>
                </a:xfrm>
                <a:custGeom>
                  <a:avLst/>
                  <a:gdLst>
                    <a:gd name="T0" fmla="*/ 42 w 42"/>
                    <a:gd name="T1" fmla="*/ 28 h 33"/>
                    <a:gd name="T2" fmla="*/ 2 w 42"/>
                    <a:gd name="T3" fmla="*/ 0 h 33"/>
                    <a:gd name="T4" fmla="*/ 0 w 42"/>
                    <a:gd name="T5" fmla="*/ 5 h 33"/>
                    <a:gd name="T6" fmla="*/ 37 w 42"/>
                    <a:gd name="T7" fmla="*/ 33 h 33"/>
                    <a:gd name="T8" fmla="*/ 42 w 42"/>
                    <a:gd name="T9" fmla="*/ 28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3">
                      <a:moveTo>
                        <a:pt x="42" y="28"/>
                      </a:moveTo>
                      <a:lnTo>
                        <a:pt x="2" y="0"/>
                      </a:lnTo>
                      <a:lnTo>
                        <a:pt x="0" y="5"/>
                      </a:lnTo>
                      <a:lnTo>
                        <a:pt x="37" y="33"/>
                      </a:lnTo>
                      <a:lnTo>
                        <a:pt x="42" y="28"/>
                      </a:lnTo>
                      <a:close/>
                    </a:path>
                  </a:pathLst>
                </a:custGeom>
                <a:solidFill>
                  <a:srgbClr val="502E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Freeform 36"/>
                <p:cNvSpPr/>
                <p:nvPr/>
              </p:nvSpPr>
              <p:spPr bwMode="auto">
                <a:xfrm>
                  <a:off x="1493838" y="2857500"/>
                  <a:ext cx="22225" cy="22225"/>
                </a:xfrm>
                <a:custGeom>
                  <a:avLst/>
                  <a:gdLst>
                    <a:gd name="T0" fmla="*/ 5 w 14"/>
                    <a:gd name="T1" fmla="*/ 0 h 14"/>
                    <a:gd name="T2" fmla="*/ 0 w 14"/>
                    <a:gd name="T3" fmla="*/ 14 h 14"/>
                    <a:gd name="T4" fmla="*/ 14 w 14"/>
                    <a:gd name="T5" fmla="*/ 7 h 14"/>
                    <a:gd name="T6" fmla="*/ 5 w 14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14" y="7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12B7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4121150" y="1190576"/>
              <a:ext cx="1346200" cy="1114425"/>
              <a:chOff x="2286000" y="1566863"/>
              <a:chExt cx="1346200" cy="1114425"/>
            </a:xfrm>
          </p:grpSpPr>
          <p:sp>
            <p:nvSpPr>
              <p:cNvPr id="18" name="Freeform 10"/>
              <p:cNvSpPr/>
              <p:nvPr/>
            </p:nvSpPr>
            <p:spPr bwMode="auto">
              <a:xfrm>
                <a:off x="2878138" y="2343150"/>
                <a:ext cx="379412" cy="19050"/>
              </a:xfrm>
              <a:custGeom>
                <a:avLst/>
                <a:gdLst>
                  <a:gd name="T0" fmla="*/ 0 w 239"/>
                  <a:gd name="T1" fmla="*/ 12 h 12"/>
                  <a:gd name="T2" fmla="*/ 217 w 239"/>
                  <a:gd name="T3" fmla="*/ 12 h 12"/>
                  <a:gd name="T4" fmla="*/ 239 w 239"/>
                  <a:gd name="T5" fmla="*/ 0 h 12"/>
                  <a:gd name="T6" fmla="*/ 0 w 239"/>
                  <a:gd name="T7" fmla="*/ 0 h 12"/>
                  <a:gd name="T8" fmla="*/ 0 w 239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12">
                    <a:moveTo>
                      <a:pt x="0" y="12"/>
                    </a:moveTo>
                    <a:lnTo>
                      <a:pt x="217" y="12"/>
                    </a:lnTo>
                    <a:lnTo>
                      <a:pt x="239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B7C8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1"/>
              <p:cNvSpPr/>
              <p:nvPr/>
            </p:nvSpPr>
            <p:spPr bwMode="auto">
              <a:xfrm>
                <a:off x="3257550" y="2241550"/>
                <a:ext cx="374650" cy="15875"/>
              </a:xfrm>
              <a:custGeom>
                <a:avLst/>
                <a:gdLst>
                  <a:gd name="T0" fmla="*/ 0 w 236"/>
                  <a:gd name="T1" fmla="*/ 10 h 10"/>
                  <a:gd name="T2" fmla="*/ 215 w 236"/>
                  <a:gd name="T3" fmla="*/ 10 h 10"/>
                  <a:gd name="T4" fmla="*/ 236 w 236"/>
                  <a:gd name="T5" fmla="*/ 0 h 10"/>
                  <a:gd name="T6" fmla="*/ 0 w 236"/>
                  <a:gd name="T7" fmla="*/ 0 h 10"/>
                  <a:gd name="T8" fmla="*/ 0 w 23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10">
                    <a:moveTo>
                      <a:pt x="0" y="10"/>
                    </a:moveTo>
                    <a:lnTo>
                      <a:pt x="215" y="10"/>
                    </a:lnTo>
                    <a:lnTo>
                      <a:pt x="236" y="0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7C8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3"/>
              <p:cNvSpPr/>
              <p:nvPr/>
            </p:nvSpPr>
            <p:spPr bwMode="auto">
              <a:xfrm>
                <a:off x="3128963" y="1968500"/>
                <a:ext cx="376237" cy="374650"/>
              </a:xfrm>
              <a:custGeom>
                <a:avLst/>
                <a:gdLst>
                  <a:gd name="T0" fmla="*/ 100 w 100"/>
                  <a:gd name="T1" fmla="*/ 0 h 100"/>
                  <a:gd name="T2" fmla="*/ 67 w 100"/>
                  <a:gd name="T3" fmla="*/ 0 h 100"/>
                  <a:gd name="T4" fmla="*/ 0 w 100"/>
                  <a:gd name="T5" fmla="*/ 0 h 100"/>
                  <a:gd name="T6" fmla="*/ 0 w 100"/>
                  <a:gd name="T7" fmla="*/ 67 h 100"/>
                  <a:gd name="T8" fmla="*/ 34 w 100"/>
                  <a:gd name="T9" fmla="*/ 100 h 100"/>
                  <a:gd name="T10" fmla="*/ 67 w 100"/>
                  <a:gd name="T11" fmla="*/ 67 h 100"/>
                  <a:gd name="T12" fmla="*/ 67 w 100"/>
                  <a:gd name="T13" fmla="*/ 34 h 100"/>
                  <a:gd name="T14" fmla="*/ 100 w 100"/>
                  <a:gd name="T1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100">
                    <a:moveTo>
                      <a:pt x="100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5"/>
                      <a:pt x="15" y="100"/>
                      <a:pt x="34" y="100"/>
                    </a:cubicBezTo>
                    <a:cubicBezTo>
                      <a:pt x="52" y="100"/>
                      <a:pt x="67" y="85"/>
                      <a:pt x="67" y="67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15"/>
                      <a:pt x="82" y="0"/>
                      <a:pt x="100" y="0"/>
                    </a:cubicBezTo>
                    <a:close/>
                  </a:path>
                </a:pathLst>
              </a:custGeom>
              <a:solidFill>
                <a:srgbClr val="12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4"/>
              <p:cNvSpPr/>
              <p:nvPr/>
            </p:nvSpPr>
            <p:spPr bwMode="auto">
              <a:xfrm>
                <a:off x="3381375" y="1968500"/>
                <a:ext cx="250825" cy="273050"/>
              </a:xfrm>
              <a:custGeom>
                <a:avLst/>
                <a:gdLst>
                  <a:gd name="T0" fmla="*/ 33 w 67"/>
                  <a:gd name="T1" fmla="*/ 0 h 73"/>
                  <a:gd name="T2" fmla="*/ 0 w 67"/>
                  <a:gd name="T3" fmla="*/ 34 h 73"/>
                  <a:gd name="T4" fmla="*/ 0 w 67"/>
                  <a:gd name="T5" fmla="*/ 73 h 73"/>
                  <a:gd name="T6" fmla="*/ 67 w 67"/>
                  <a:gd name="T7" fmla="*/ 73 h 73"/>
                  <a:gd name="T8" fmla="*/ 67 w 67"/>
                  <a:gd name="T9" fmla="*/ 34 h 73"/>
                  <a:gd name="T10" fmla="*/ 33 w 67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73">
                    <a:moveTo>
                      <a:pt x="33" y="0"/>
                    </a:moveTo>
                    <a:cubicBezTo>
                      <a:pt x="15" y="0"/>
                      <a:pt x="0" y="15"/>
                      <a:pt x="0" y="3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7" y="73"/>
                      <a:pt x="67" y="73"/>
                      <a:pt x="67" y="73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15"/>
                      <a:pt x="52" y="0"/>
                      <a:pt x="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Line 25"/>
              <p:cNvSpPr>
                <a:spLocks noChangeShapeType="1"/>
              </p:cNvSpPr>
              <p:nvPr/>
            </p:nvSpPr>
            <p:spPr bwMode="auto">
              <a:xfrm>
                <a:off x="2905125" y="2073275"/>
                <a:ext cx="377825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Line 26"/>
              <p:cNvSpPr>
                <a:spLocks noChangeShapeType="1"/>
              </p:cNvSpPr>
              <p:nvPr/>
            </p:nvSpPr>
            <p:spPr bwMode="auto">
              <a:xfrm>
                <a:off x="2905125" y="2216150"/>
                <a:ext cx="377825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2"/>
              <p:cNvSpPr/>
              <p:nvPr/>
            </p:nvSpPr>
            <p:spPr bwMode="auto">
              <a:xfrm>
                <a:off x="2878138" y="1566863"/>
                <a:ext cx="379412" cy="776288"/>
              </a:xfrm>
              <a:custGeom>
                <a:avLst/>
                <a:gdLst>
                  <a:gd name="T0" fmla="*/ 67 w 101"/>
                  <a:gd name="T1" fmla="*/ 174 h 207"/>
                  <a:gd name="T2" fmla="*/ 67 w 101"/>
                  <a:gd name="T3" fmla="*/ 33 h 207"/>
                  <a:gd name="T4" fmla="*/ 34 w 101"/>
                  <a:gd name="T5" fmla="*/ 0 h 207"/>
                  <a:gd name="T6" fmla="*/ 0 w 101"/>
                  <a:gd name="T7" fmla="*/ 33 h 207"/>
                  <a:gd name="T8" fmla="*/ 0 w 101"/>
                  <a:gd name="T9" fmla="*/ 207 h 207"/>
                  <a:gd name="T10" fmla="*/ 37 w 101"/>
                  <a:gd name="T11" fmla="*/ 207 h 207"/>
                  <a:gd name="T12" fmla="*/ 67 w 101"/>
                  <a:gd name="T13" fmla="*/ 207 h 207"/>
                  <a:gd name="T14" fmla="*/ 101 w 101"/>
                  <a:gd name="T15" fmla="*/ 207 h 207"/>
                  <a:gd name="T16" fmla="*/ 67 w 101"/>
                  <a:gd name="T17" fmla="*/ 174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07">
                    <a:moveTo>
                      <a:pt x="67" y="174"/>
                    </a:moveTo>
                    <a:cubicBezTo>
                      <a:pt x="67" y="33"/>
                      <a:pt x="67" y="33"/>
                      <a:pt x="67" y="33"/>
                    </a:cubicBezTo>
                    <a:cubicBezTo>
                      <a:pt x="67" y="15"/>
                      <a:pt x="52" y="0"/>
                      <a:pt x="34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37" y="207"/>
                      <a:pt x="37" y="207"/>
                      <a:pt x="37" y="207"/>
                    </a:cubicBezTo>
                    <a:cubicBezTo>
                      <a:pt x="67" y="207"/>
                      <a:pt x="67" y="207"/>
                      <a:pt x="67" y="207"/>
                    </a:cubicBezTo>
                    <a:cubicBezTo>
                      <a:pt x="101" y="207"/>
                      <a:pt x="101" y="207"/>
                      <a:pt x="101" y="207"/>
                    </a:cubicBezTo>
                    <a:cubicBezTo>
                      <a:pt x="82" y="207"/>
                      <a:pt x="67" y="192"/>
                      <a:pt x="67" y="1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>
                <a:off x="2644775" y="1830388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EEEEE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644775" y="1968500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EEEEE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Line 17"/>
              <p:cNvSpPr>
                <a:spLocks noChangeShapeType="1"/>
              </p:cNvSpPr>
              <p:nvPr/>
            </p:nvSpPr>
            <p:spPr bwMode="auto">
              <a:xfrm>
                <a:off x="2644775" y="2111375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EEEEE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18"/>
              <p:cNvSpPr/>
              <p:nvPr/>
            </p:nvSpPr>
            <p:spPr bwMode="auto">
              <a:xfrm>
                <a:off x="2286000" y="1566863"/>
                <a:ext cx="719137" cy="1114425"/>
              </a:xfrm>
              <a:custGeom>
                <a:avLst/>
                <a:gdLst>
                  <a:gd name="T0" fmla="*/ 192 w 192"/>
                  <a:gd name="T1" fmla="*/ 0 h 297"/>
                  <a:gd name="T2" fmla="*/ 34 w 192"/>
                  <a:gd name="T3" fmla="*/ 0 h 297"/>
                  <a:gd name="T4" fmla="*/ 0 w 192"/>
                  <a:gd name="T5" fmla="*/ 33 h 297"/>
                  <a:gd name="T6" fmla="*/ 0 w 192"/>
                  <a:gd name="T7" fmla="*/ 297 h 297"/>
                  <a:gd name="T8" fmla="*/ 158 w 192"/>
                  <a:gd name="T9" fmla="*/ 297 h 297"/>
                  <a:gd name="T10" fmla="*/ 158 w 192"/>
                  <a:gd name="T11" fmla="*/ 33 h 297"/>
                  <a:gd name="T12" fmla="*/ 192 w 192"/>
                  <a:gd name="T1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297">
                    <a:moveTo>
                      <a:pt x="19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297"/>
                      <a:pt x="0" y="297"/>
                      <a:pt x="0" y="297"/>
                    </a:cubicBezTo>
                    <a:cubicBezTo>
                      <a:pt x="158" y="297"/>
                      <a:pt x="158" y="297"/>
                      <a:pt x="158" y="297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15"/>
                      <a:pt x="173" y="0"/>
                      <a:pt x="192" y="0"/>
                    </a:cubicBezTo>
                    <a:close/>
                  </a:path>
                </a:pathLst>
              </a:custGeom>
              <a:solidFill>
                <a:srgbClr val="12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Line 19"/>
              <p:cNvSpPr>
                <a:spLocks noChangeShapeType="1"/>
              </p:cNvSpPr>
              <p:nvPr/>
            </p:nvSpPr>
            <p:spPr bwMode="auto">
              <a:xfrm>
                <a:off x="2393950" y="2241550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Line 20"/>
              <p:cNvSpPr>
                <a:spLocks noChangeShapeType="1"/>
              </p:cNvSpPr>
              <p:nvPr/>
            </p:nvSpPr>
            <p:spPr bwMode="auto">
              <a:xfrm>
                <a:off x="2393950" y="2384425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Line 21"/>
              <p:cNvSpPr>
                <a:spLocks noChangeShapeType="1"/>
              </p:cNvSpPr>
              <p:nvPr/>
            </p:nvSpPr>
            <p:spPr bwMode="auto">
              <a:xfrm>
                <a:off x="2393950" y="2106613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Line 22"/>
              <p:cNvSpPr>
                <a:spLocks noChangeShapeType="1"/>
              </p:cNvSpPr>
              <p:nvPr/>
            </p:nvSpPr>
            <p:spPr bwMode="auto">
              <a:xfrm>
                <a:off x="2393950" y="1968500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>
                <a:off x="2393950" y="1833563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Line 24"/>
              <p:cNvSpPr>
                <a:spLocks noChangeShapeType="1"/>
              </p:cNvSpPr>
              <p:nvPr/>
            </p:nvSpPr>
            <p:spPr bwMode="auto">
              <a:xfrm>
                <a:off x="2393950" y="1695450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Line 27"/>
              <p:cNvSpPr>
                <a:spLocks noChangeShapeType="1"/>
              </p:cNvSpPr>
              <p:nvPr/>
            </p:nvSpPr>
            <p:spPr bwMode="auto">
              <a:xfrm>
                <a:off x="2393950" y="2522538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3862388" y="2049413"/>
              <a:ext cx="561975" cy="473075"/>
              <a:chOff x="2027238" y="2425700"/>
              <a:chExt cx="561975" cy="473075"/>
            </a:xfrm>
          </p:grpSpPr>
          <p:sp>
            <p:nvSpPr>
              <p:cNvPr id="9" name="Freeform 37"/>
              <p:cNvSpPr/>
              <p:nvPr/>
            </p:nvSpPr>
            <p:spPr bwMode="auto">
              <a:xfrm>
                <a:off x="2138363" y="2425700"/>
                <a:ext cx="338137" cy="228600"/>
              </a:xfrm>
              <a:custGeom>
                <a:avLst/>
                <a:gdLst>
                  <a:gd name="T0" fmla="*/ 90 w 90"/>
                  <a:gd name="T1" fmla="*/ 52 h 61"/>
                  <a:gd name="T2" fmla="*/ 81 w 90"/>
                  <a:gd name="T3" fmla="*/ 61 h 61"/>
                  <a:gd name="T4" fmla="*/ 9 w 90"/>
                  <a:gd name="T5" fmla="*/ 61 h 61"/>
                  <a:gd name="T6" fmla="*/ 0 w 90"/>
                  <a:gd name="T7" fmla="*/ 52 h 61"/>
                  <a:gd name="T8" fmla="*/ 0 w 90"/>
                  <a:gd name="T9" fmla="*/ 9 h 61"/>
                  <a:gd name="T10" fmla="*/ 9 w 90"/>
                  <a:gd name="T11" fmla="*/ 0 h 61"/>
                  <a:gd name="T12" fmla="*/ 81 w 90"/>
                  <a:gd name="T13" fmla="*/ 0 h 61"/>
                  <a:gd name="T14" fmla="*/ 90 w 90"/>
                  <a:gd name="T15" fmla="*/ 9 h 61"/>
                  <a:gd name="T16" fmla="*/ 90 w 90"/>
                  <a:gd name="T17" fmla="*/ 5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61">
                    <a:moveTo>
                      <a:pt x="90" y="52"/>
                    </a:moveTo>
                    <a:cubicBezTo>
                      <a:pt x="90" y="57"/>
                      <a:pt x="86" y="61"/>
                      <a:pt x="81" y="61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4" y="61"/>
                      <a:pt x="0" y="57"/>
                      <a:pt x="0" y="5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6" y="0"/>
                      <a:pt x="90" y="4"/>
                      <a:pt x="90" y="9"/>
                    </a:cubicBezTo>
                    <a:lnTo>
                      <a:pt x="90" y="52"/>
                    </a:lnTo>
                    <a:close/>
                  </a:path>
                </a:pathLst>
              </a:custGeom>
              <a:solidFill>
                <a:srgbClr val="8F6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38"/>
              <p:cNvSpPr/>
              <p:nvPr/>
            </p:nvSpPr>
            <p:spPr bwMode="auto">
              <a:xfrm>
                <a:off x="2101850" y="2511425"/>
                <a:ext cx="412750" cy="57150"/>
              </a:xfrm>
              <a:custGeom>
                <a:avLst/>
                <a:gdLst>
                  <a:gd name="T0" fmla="*/ 110 w 110"/>
                  <a:gd name="T1" fmla="*/ 7 h 15"/>
                  <a:gd name="T2" fmla="*/ 103 w 110"/>
                  <a:gd name="T3" fmla="*/ 15 h 15"/>
                  <a:gd name="T4" fmla="*/ 7 w 110"/>
                  <a:gd name="T5" fmla="*/ 15 h 15"/>
                  <a:gd name="T6" fmla="*/ 0 w 110"/>
                  <a:gd name="T7" fmla="*/ 7 h 15"/>
                  <a:gd name="T8" fmla="*/ 0 w 110"/>
                  <a:gd name="T9" fmla="*/ 7 h 15"/>
                  <a:gd name="T10" fmla="*/ 7 w 110"/>
                  <a:gd name="T11" fmla="*/ 0 h 15"/>
                  <a:gd name="T12" fmla="*/ 103 w 110"/>
                  <a:gd name="T13" fmla="*/ 0 h 15"/>
                  <a:gd name="T14" fmla="*/ 110 w 110"/>
                  <a:gd name="T15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15">
                    <a:moveTo>
                      <a:pt x="110" y="7"/>
                    </a:moveTo>
                    <a:cubicBezTo>
                      <a:pt x="110" y="11"/>
                      <a:pt x="107" y="15"/>
                      <a:pt x="103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5"/>
                      <a:pt x="0" y="11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7" y="0"/>
                      <a:pt x="110" y="3"/>
                      <a:pt x="110" y="7"/>
                    </a:cubicBezTo>
                    <a:close/>
                  </a:path>
                </a:pathLst>
              </a:custGeom>
              <a:solidFill>
                <a:srgbClr val="FFB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39"/>
              <p:cNvSpPr/>
              <p:nvPr/>
            </p:nvSpPr>
            <p:spPr bwMode="auto">
              <a:xfrm>
                <a:off x="2027238" y="2613025"/>
                <a:ext cx="561975" cy="269875"/>
              </a:xfrm>
              <a:custGeom>
                <a:avLst/>
                <a:gdLst>
                  <a:gd name="T0" fmla="*/ 150 w 150"/>
                  <a:gd name="T1" fmla="*/ 63 h 72"/>
                  <a:gd name="T2" fmla="*/ 141 w 150"/>
                  <a:gd name="T3" fmla="*/ 72 h 72"/>
                  <a:gd name="T4" fmla="*/ 9 w 150"/>
                  <a:gd name="T5" fmla="*/ 72 h 72"/>
                  <a:gd name="T6" fmla="*/ 0 w 150"/>
                  <a:gd name="T7" fmla="*/ 63 h 72"/>
                  <a:gd name="T8" fmla="*/ 0 w 150"/>
                  <a:gd name="T9" fmla="*/ 9 h 72"/>
                  <a:gd name="T10" fmla="*/ 9 w 150"/>
                  <a:gd name="T11" fmla="*/ 0 h 72"/>
                  <a:gd name="T12" fmla="*/ 141 w 150"/>
                  <a:gd name="T13" fmla="*/ 0 h 72"/>
                  <a:gd name="T14" fmla="*/ 150 w 150"/>
                  <a:gd name="T15" fmla="*/ 9 h 72"/>
                  <a:gd name="T16" fmla="*/ 150 w 150"/>
                  <a:gd name="T17" fmla="*/ 6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72">
                    <a:moveTo>
                      <a:pt x="150" y="63"/>
                    </a:moveTo>
                    <a:cubicBezTo>
                      <a:pt x="150" y="68"/>
                      <a:pt x="146" y="72"/>
                      <a:pt x="141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4" y="72"/>
                      <a:pt x="0" y="68"/>
                      <a:pt x="0" y="6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6" y="0"/>
                      <a:pt x="150" y="4"/>
                      <a:pt x="150" y="9"/>
                    </a:cubicBezTo>
                    <a:lnTo>
                      <a:pt x="150" y="63"/>
                    </a:lnTo>
                    <a:close/>
                  </a:path>
                </a:pathLst>
              </a:custGeom>
              <a:solidFill>
                <a:srgbClr val="8F6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40"/>
              <p:cNvSpPr/>
              <p:nvPr/>
            </p:nvSpPr>
            <p:spPr bwMode="auto">
              <a:xfrm>
                <a:off x="2085975" y="2654300"/>
                <a:ext cx="60325" cy="198438"/>
              </a:xfrm>
              <a:custGeom>
                <a:avLst/>
                <a:gdLst>
                  <a:gd name="T0" fmla="*/ 16 w 16"/>
                  <a:gd name="T1" fmla="*/ 45 h 53"/>
                  <a:gd name="T2" fmla="*/ 8 w 16"/>
                  <a:gd name="T3" fmla="*/ 53 h 53"/>
                  <a:gd name="T4" fmla="*/ 8 w 16"/>
                  <a:gd name="T5" fmla="*/ 53 h 53"/>
                  <a:gd name="T6" fmla="*/ 0 w 16"/>
                  <a:gd name="T7" fmla="*/ 45 h 53"/>
                  <a:gd name="T8" fmla="*/ 0 w 16"/>
                  <a:gd name="T9" fmla="*/ 8 h 53"/>
                  <a:gd name="T10" fmla="*/ 8 w 16"/>
                  <a:gd name="T11" fmla="*/ 0 h 53"/>
                  <a:gd name="T12" fmla="*/ 8 w 16"/>
                  <a:gd name="T13" fmla="*/ 0 h 53"/>
                  <a:gd name="T14" fmla="*/ 16 w 16"/>
                  <a:gd name="T15" fmla="*/ 8 h 53"/>
                  <a:gd name="T16" fmla="*/ 16 w 16"/>
                  <a:gd name="T17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3">
                    <a:moveTo>
                      <a:pt x="16" y="45"/>
                    </a:moveTo>
                    <a:cubicBezTo>
                      <a:pt x="16" y="49"/>
                      <a:pt x="12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4" y="53"/>
                      <a:pt x="0" y="49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41"/>
              <p:cNvSpPr/>
              <p:nvPr/>
            </p:nvSpPr>
            <p:spPr bwMode="auto">
              <a:xfrm>
                <a:off x="2214563" y="2654300"/>
                <a:ext cx="60325" cy="198438"/>
              </a:xfrm>
              <a:custGeom>
                <a:avLst/>
                <a:gdLst>
                  <a:gd name="T0" fmla="*/ 16 w 16"/>
                  <a:gd name="T1" fmla="*/ 45 h 53"/>
                  <a:gd name="T2" fmla="*/ 8 w 16"/>
                  <a:gd name="T3" fmla="*/ 53 h 53"/>
                  <a:gd name="T4" fmla="*/ 8 w 16"/>
                  <a:gd name="T5" fmla="*/ 53 h 53"/>
                  <a:gd name="T6" fmla="*/ 0 w 16"/>
                  <a:gd name="T7" fmla="*/ 45 h 53"/>
                  <a:gd name="T8" fmla="*/ 0 w 16"/>
                  <a:gd name="T9" fmla="*/ 8 h 53"/>
                  <a:gd name="T10" fmla="*/ 8 w 16"/>
                  <a:gd name="T11" fmla="*/ 0 h 53"/>
                  <a:gd name="T12" fmla="*/ 8 w 16"/>
                  <a:gd name="T13" fmla="*/ 0 h 53"/>
                  <a:gd name="T14" fmla="*/ 16 w 16"/>
                  <a:gd name="T15" fmla="*/ 8 h 53"/>
                  <a:gd name="T16" fmla="*/ 16 w 16"/>
                  <a:gd name="T17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3">
                    <a:moveTo>
                      <a:pt x="16" y="45"/>
                    </a:moveTo>
                    <a:cubicBezTo>
                      <a:pt x="16" y="49"/>
                      <a:pt x="12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4" y="53"/>
                      <a:pt x="0" y="49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42"/>
              <p:cNvSpPr/>
              <p:nvPr/>
            </p:nvSpPr>
            <p:spPr bwMode="auto">
              <a:xfrm>
                <a:off x="2341563" y="2654300"/>
                <a:ext cx="60325" cy="198438"/>
              </a:xfrm>
              <a:custGeom>
                <a:avLst/>
                <a:gdLst>
                  <a:gd name="T0" fmla="*/ 16 w 16"/>
                  <a:gd name="T1" fmla="*/ 45 h 53"/>
                  <a:gd name="T2" fmla="*/ 8 w 16"/>
                  <a:gd name="T3" fmla="*/ 53 h 53"/>
                  <a:gd name="T4" fmla="*/ 8 w 16"/>
                  <a:gd name="T5" fmla="*/ 53 h 53"/>
                  <a:gd name="T6" fmla="*/ 0 w 16"/>
                  <a:gd name="T7" fmla="*/ 45 h 53"/>
                  <a:gd name="T8" fmla="*/ 0 w 16"/>
                  <a:gd name="T9" fmla="*/ 8 h 53"/>
                  <a:gd name="T10" fmla="*/ 8 w 16"/>
                  <a:gd name="T11" fmla="*/ 0 h 53"/>
                  <a:gd name="T12" fmla="*/ 8 w 16"/>
                  <a:gd name="T13" fmla="*/ 0 h 53"/>
                  <a:gd name="T14" fmla="*/ 16 w 16"/>
                  <a:gd name="T15" fmla="*/ 8 h 53"/>
                  <a:gd name="T16" fmla="*/ 16 w 16"/>
                  <a:gd name="T17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3">
                    <a:moveTo>
                      <a:pt x="16" y="45"/>
                    </a:moveTo>
                    <a:cubicBezTo>
                      <a:pt x="16" y="49"/>
                      <a:pt x="12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4" y="53"/>
                      <a:pt x="0" y="49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3"/>
              <p:cNvSpPr/>
              <p:nvPr/>
            </p:nvSpPr>
            <p:spPr bwMode="auto">
              <a:xfrm>
                <a:off x="2468563" y="2654300"/>
                <a:ext cx="60325" cy="198438"/>
              </a:xfrm>
              <a:custGeom>
                <a:avLst/>
                <a:gdLst>
                  <a:gd name="T0" fmla="*/ 16 w 16"/>
                  <a:gd name="T1" fmla="*/ 45 h 53"/>
                  <a:gd name="T2" fmla="*/ 8 w 16"/>
                  <a:gd name="T3" fmla="*/ 53 h 53"/>
                  <a:gd name="T4" fmla="*/ 8 w 16"/>
                  <a:gd name="T5" fmla="*/ 53 h 53"/>
                  <a:gd name="T6" fmla="*/ 0 w 16"/>
                  <a:gd name="T7" fmla="*/ 45 h 53"/>
                  <a:gd name="T8" fmla="*/ 0 w 16"/>
                  <a:gd name="T9" fmla="*/ 8 h 53"/>
                  <a:gd name="T10" fmla="*/ 8 w 16"/>
                  <a:gd name="T11" fmla="*/ 0 h 53"/>
                  <a:gd name="T12" fmla="*/ 8 w 16"/>
                  <a:gd name="T13" fmla="*/ 0 h 53"/>
                  <a:gd name="T14" fmla="*/ 16 w 16"/>
                  <a:gd name="T15" fmla="*/ 8 h 53"/>
                  <a:gd name="T16" fmla="*/ 16 w 16"/>
                  <a:gd name="T17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3">
                    <a:moveTo>
                      <a:pt x="16" y="45"/>
                    </a:moveTo>
                    <a:cubicBezTo>
                      <a:pt x="16" y="49"/>
                      <a:pt x="12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4" y="53"/>
                      <a:pt x="0" y="49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4"/>
              <p:cNvSpPr/>
              <p:nvPr/>
            </p:nvSpPr>
            <p:spPr bwMode="auto">
              <a:xfrm>
                <a:off x="2074863" y="2882900"/>
                <a:ext cx="473075" cy="15875"/>
              </a:xfrm>
              <a:custGeom>
                <a:avLst/>
                <a:gdLst>
                  <a:gd name="T0" fmla="*/ 126 w 126"/>
                  <a:gd name="T1" fmla="*/ 2 h 4"/>
                  <a:gd name="T2" fmla="*/ 124 w 126"/>
                  <a:gd name="T3" fmla="*/ 4 h 4"/>
                  <a:gd name="T4" fmla="*/ 2 w 126"/>
                  <a:gd name="T5" fmla="*/ 4 h 4"/>
                  <a:gd name="T6" fmla="*/ 0 w 126"/>
                  <a:gd name="T7" fmla="*/ 2 h 4"/>
                  <a:gd name="T8" fmla="*/ 0 w 126"/>
                  <a:gd name="T9" fmla="*/ 2 h 4"/>
                  <a:gd name="T10" fmla="*/ 2 w 126"/>
                  <a:gd name="T11" fmla="*/ 0 h 4"/>
                  <a:gd name="T12" fmla="*/ 124 w 126"/>
                  <a:gd name="T13" fmla="*/ 0 h 4"/>
                  <a:gd name="T14" fmla="*/ 126 w 126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4">
                    <a:moveTo>
                      <a:pt x="126" y="2"/>
                    </a:moveTo>
                    <a:cubicBezTo>
                      <a:pt x="126" y="3"/>
                      <a:pt x="125" y="4"/>
                      <a:pt x="12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5" y="0"/>
                      <a:pt x="126" y="1"/>
                      <a:pt x="126" y="2"/>
                    </a:cubicBezTo>
                    <a:close/>
                  </a:path>
                </a:pathLst>
              </a:custGeom>
              <a:solidFill>
                <a:srgbClr val="502E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2138363" y="2568575"/>
                <a:ext cx="338137" cy="44450"/>
              </a:xfrm>
              <a:prstGeom prst="rect">
                <a:avLst/>
              </a:pr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0" name="TextBox 70"/>
          <p:cNvSpPr txBox="1"/>
          <p:nvPr/>
        </p:nvSpPr>
        <p:spPr>
          <a:xfrm>
            <a:off x="1691680" y="2715766"/>
            <a:ext cx="5760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dirty="0">
                <a:ln w="6350">
                  <a:noFill/>
                </a:ln>
                <a:latin typeface="宋体" panose="02010600030101010101" pitchFamily="2" charset="-122"/>
                <a:ea typeface="宋体" panose="02010600030101010101" pitchFamily="2" charset="-122"/>
              </a:rPr>
              <a:t>关于家长提案的答复</a:t>
            </a:r>
            <a:endParaRPr lang="zh-CN" altLang="en-US" sz="3600" dirty="0">
              <a:ln w="6350">
                <a:noFill/>
              </a:ln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1763688" y="3440611"/>
            <a:ext cx="5616624" cy="202560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A RESPONSE TO  PARENTS' PROPOSAL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1763688" y="3401854"/>
            <a:ext cx="5616624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sp>
        <p:nvSpPr>
          <p:cNvPr id="65" name="矩形 64"/>
          <p:cNvSpPr/>
          <p:nvPr/>
        </p:nvSpPr>
        <p:spPr>
          <a:xfrm>
            <a:off x="0" y="5071492"/>
            <a:ext cx="9144000" cy="72008"/>
          </a:xfrm>
          <a:prstGeom prst="rect">
            <a:avLst/>
          </a:prstGeom>
          <a:solidFill>
            <a:srgbClr val="FF9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6" name="dreamtale - the da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1359878" y="95951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0" grpId="0"/>
      <p:bldP spid="50" grpId="1"/>
      <p:bldP spid="51" grpId="0" animBg="1"/>
      <p:bldP spid="5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187325" y="215192"/>
            <a:ext cx="120396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入队仪式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13" name="图片 12" descr="F:\lsy\ppt\家长\mmexport1635314854011.jpgmmexport1635314854011"/>
          <p:cNvPicPr>
            <a:picLocks noChangeAspect="1"/>
          </p:cNvPicPr>
          <p:nvPr/>
        </p:nvPicPr>
        <p:blipFill>
          <a:blip r:embed="rId1"/>
          <a:srcRect t="21" b="21"/>
          <a:stretch>
            <a:fillRect/>
          </a:stretch>
        </p:blipFill>
        <p:spPr>
          <a:xfrm>
            <a:off x="541735" y="905549"/>
            <a:ext cx="1666953" cy="1249680"/>
          </a:xfrm>
          <a:prstGeom prst="snip2SameRect">
            <a:avLst>
              <a:gd name="adj1" fmla="val 0"/>
              <a:gd name="adj2" fmla="val 0"/>
            </a:avLst>
          </a:prstGeom>
        </p:spPr>
      </p:pic>
      <p:pic>
        <p:nvPicPr>
          <p:cNvPr id="17" name="图片 16" descr="F:\lsy\ppt\家长\mmexport1635314875785.jpgmmexport1635314875785"/>
          <p:cNvPicPr>
            <a:picLocks noChangeAspect="1"/>
          </p:cNvPicPr>
          <p:nvPr/>
        </p:nvPicPr>
        <p:blipFill>
          <a:blip r:embed="rId2"/>
          <a:srcRect t="21" b="21"/>
          <a:stretch>
            <a:fillRect/>
          </a:stretch>
        </p:blipFill>
        <p:spPr>
          <a:xfrm>
            <a:off x="2606120" y="905549"/>
            <a:ext cx="1666953" cy="12496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4730750" y="215192"/>
            <a:ext cx="145923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十岁成长礼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3" name="图片 2" descr="F:\lsy\ppt\家长\mmexport1635314923146.jpgmmexport1635314923146"/>
          <p:cNvPicPr>
            <a:picLocks noChangeAspect="1"/>
          </p:cNvPicPr>
          <p:nvPr/>
        </p:nvPicPr>
        <p:blipFill>
          <a:blip r:embed="rId3"/>
          <a:srcRect l="-189" r="760"/>
          <a:stretch>
            <a:fillRect/>
          </a:stretch>
        </p:blipFill>
        <p:spPr>
          <a:xfrm>
            <a:off x="4926330" y="905510"/>
            <a:ext cx="1863725" cy="1249680"/>
          </a:xfrm>
          <a:prstGeom prst="snip2SameRect">
            <a:avLst>
              <a:gd name="adj1" fmla="val 0"/>
              <a:gd name="adj2" fmla="val 0"/>
            </a:avLst>
          </a:prstGeom>
        </p:spPr>
      </p:pic>
      <p:pic>
        <p:nvPicPr>
          <p:cNvPr id="4" name="图片 3" descr="F:\lsy\ppt\家长\mmexport1635314914255.jpgmmexport1635314914255"/>
          <p:cNvPicPr>
            <a:picLocks noChangeAspect="1"/>
          </p:cNvPicPr>
          <p:nvPr/>
        </p:nvPicPr>
        <p:blipFill>
          <a:blip r:embed="rId4"/>
          <a:srcRect l="794" r="286"/>
          <a:stretch>
            <a:fillRect/>
          </a:stretch>
        </p:blipFill>
        <p:spPr>
          <a:xfrm>
            <a:off x="7056120" y="905510"/>
            <a:ext cx="1854200" cy="1249680"/>
          </a:xfrm>
          <a:prstGeom prst="snip2SameRect">
            <a:avLst>
              <a:gd name="adj1" fmla="val 0"/>
              <a:gd name="adj2" fmla="val 0"/>
            </a:avLst>
          </a:prstGeom>
        </p:spPr>
      </p:pic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1081405" y="2496112"/>
            <a:ext cx="120396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毕业典礼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6" name="图片 5" descr="F:\lsy\ppt\家长\mmexport1635314980534.jpgmmexport1635314980534"/>
          <p:cNvPicPr>
            <a:picLocks noChangeAspect="1"/>
          </p:cNvPicPr>
          <p:nvPr/>
        </p:nvPicPr>
        <p:blipFill>
          <a:blip r:embed="rId5"/>
          <a:srcRect l="286" r="286"/>
          <a:stretch>
            <a:fillRect/>
          </a:stretch>
        </p:blipFill>
        <p:spPr>
          <a:xfrm>
            <a:off x="1645920" y="3060065"/>
            <a:ext cx="2529205" cy="1696085"/>
          </a:xfrm>
          <a:prstGeom prst="snip2SameRect">
            <a:avLst>
              <a:gd name="adj1" fmla="val 0"/>
              <a:gd name="adj2" fmla="val 0"/>
            </a:avLst>
          </a:prstGeom>
        </p:spPr>
      </p:pic>
      <p:pic>
        <p:nvPicPr>
          <p:cNvPr id="7" name="图片 6" descr="F:\lsy\ppt\家长\mmexport1635314961826.jpgmmexport1635314961826"/>
          <p:cNvPicPr>
            <a:picLocks noChangeAspect="1"/>
          </p:cNvPicPr>
          <p:nvPr/>
        </p:nvPicPr>
        <p:blipFill>
          <a:blip r:embed="rId6"/>
          <a:srcRect l="-663" r="760"/>
          <a:stretch>
            <a:fillRect/>
          </a:stretch>
        </p:blipFill>
        <p:spPr>
          <a:xfrm>
            <a:off x="5033645" y="3049905"/>
            <a:ext cx="2573020" cy="171704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 bldLvl="0" animBg="1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187325" y="215192"/>
            <a:ext cx="120396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安全教育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6" name="图片 5" descr="F:\lsy\ppt\家长\演练照片\AAF1706228DB6C18BB907192B55CFE2B_750_750.jpgAAF1706228DB6C18BB907192B55CFE2B_750_750"/>
          <p:cNvPicPr>
            <a:picLocks noChangeAspect="1"/>
          </p:cNvPicPr>
          <p:nvPr/>
        </p:nvPicPr>
        <p:blipFill>
          <a:blip r:embed="rId1"/>
          <a:srcRect t="-606" b="-606"/>
          <a:stretch>
            <a:fillRect/>
          </a:stretch>
        </p:blipFill>
        <p:spPr>
          <a:xfrm>
            <a:off x="607695" y="1156970"/>
            <a:ext cx="3611245" cy="2830195"/>
          </a:xfrm>
          <a:prstGeom prst="snip2SameRect">
            <a:avLst>
              <a:gd name="adj1" fmla="val 0"/>
              <a:gd name="adj2" fmla="val 0"/>
            </a:avLst>
          </a:prstGeom>
        </p:spPr>
      </p:pic>
      <p:pic>
        <p:nvPicPr>
          <p:cNvPr id="7" name="图片 6" descr="F:\lsy\ppt\家长\演练照片\IMG_5949.JPGIMG_5949"/>
          <p:cNvPicPr>
            <a:picLocks noChangeAspect="1"/>
          </p:cNvPicPr>
          <p:nvPr/>
        </p:nvPicPr>
        <p:blipFill>
          <a:blip r:embed="rId2"/>
          <a:srcRect t="176" b="176"/>
          <a:stretch>
            <a:fillRect/>
          </a:stretch>
        </p:blipFill>
        <p:spPr>
          <a:xfrm>
            <a:off x="5033645" y="1156970"/>
            <a:ext cx="3669030" cy="283083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ChangeArrowheads="1"/>
          </p:cNvSpPr>
          <p:nvPr/>
        </p:nvSpPr>
        <p:spPr bwMode="auto">
          <a:xfrm>
            <a:off x="1662114" y="1819367"/>
            <a:ext cx="7481887" cy="1504766"/>
          </a:xfrm>
          <a:prstGeom prst="rect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Freeform 34"/>
          <p:cNvSpPr/>
          <p:nvPr/>
        </p:nvSpPr>
        <p:spPr bwMode="auto">
          <a:xfrm>
            <a:off x="0" y="1819367"/>
            <a:ext cx="4103747" cy="1504766"/>
          </a:xfrm>
          <a:custGeom>
            <a:avLst/>
            <a:gdLst/>
            <a:ahLst/>
            <a:cxnLst/>
            <a:rect l="l" t="t" r="r" b="b"/>
            <a:pathLst>
              <a:path w="4103747" h="1504766">
                <a:moveTo>
                  <a:pt x="0" y="0"/>
                </a:moveTo>
                <a:cubicBezTo>
                  <a:pt x="442960" y="0"/>
                  <a:pt x="1380722" y="0"/>
                  <a:pt x="3365993" y="0"/>
                </a:cubicBezTo>
                <a:cubicBezTo>
                  <a:pt x="3759462" y="0"/>
                  <a:pt x="4103747" y="345356"/>
                  <a:pt x="4103747" y="764717"/>
                </a:cubicBezTo>
                <a:cubicBezTo>
                  <a:pt x="4103747" y="1159410"/>
                  <a:pt x="3759462" y="1504766"/>
                  <a:pt x="3365993" y="1504766"/>
                </a:cubicBezTo>
                <a:cubicBezTo>
                  <a:pt x="3365993" y="1504766"/>
                  <a:pt x="3365993" y="1504766"/>
                  <a:pt x="0" y="15047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Oval 35"/>
          <p:cNvSpPr>
            <a:spLocks noChangeArrowheads="1"/>
          </p:cNvSpPr>
          <p:nvPr/>
        </p:nvSpPr>
        <p:spPr bwMode="auto">
          <a:xfrm>
            <a:off x="2725420" y="1943735"/>
            <a:ext cx="1279525" cy="12820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val 493"/>
          <p:cNvSpPr>
            <a:spLocks noChangeArrowheads="1"/>
          </p:cNvSpPr>
          <p:nvPr/>
        </p:nvSpPr>
        <p:spPr bwMode="auto">
          <a:xfrm>
            <a:off x="3091055" y="2323123"/>
            <a:ext cx="547803" cy="49701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p>
            <a:endParaRPr lang="zh-CN" altLang="en-US" sz="101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TextBox 499"/>
          <p:cNvSpPr txBox="1"/>
          <p:nvPr/>
        </p:nvSpPr>
        <p:spPr>
          <a:xfrm>
            <a:off x="4555689" y="2279518"/>
            <a:ext cx="3434080" cy="5835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3200" b="1" dirty="0">
                <a:ln w="6350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关于心理健康教育</a:t>
            </a:r>
            <a:endParaRPr lang="zh-CN" altLang="en-US" sz="3200" b="1" dirty="0">
              <a:ln w="6350">
                <a:noFill/>
              </a:ln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25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bldLvl="0" animBg="1"/>
      <p:bldP spid="21" grpId="0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267970" y="197412"/>
            <a:ext cx="17145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心理健康教育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19" name="图片 18" descr="F:\lsy\ppt\家长\QQ图片20211027141411.jpgQQ图片20211027141411"/>
          <p:cNvPicPr>
            <a:picLocks noChangeAspect="1"/>
          </p:cNvPicPr>
          <p:nvPr/>
        </p:nvPicPr>
        <p:blipFill>
          <a:blip r:embed="rId1"/>
          <a:srcRect l="132" r="-120"/>
          <a:stretch>
            <a:fillRect/>
          </a:stretch>
        </p:blipFill>
        <p:spPr>
          <a:xfrm>
            <a:off x="4495800" y="906145"/>
            <a:ext cx="3535045" cy="1589405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3" name="图片 2" descr="F:\lsy\ppt\家长\QQ图片20211027141423.jpgQQ图片20211027141423"/>
          <p:cNvPicPr>
            <a:picLocks noChangeAspect="1"/>
          </p:cNvPicPr>
          <p:nvPr/>
        </p:nvPicPr>
        <p:blipFill>
          <a:blip r:embed="rId2"/>
          <a:srcRect t="15722" b="845"/>
          <a:stretch>
            <a:fillRect/>
          </a:stretch>
        </p:blipFill>
        <p:spPr>
          <a:xfrm>
            <a:off x="1660525" y="906145"/>
            <a:ext cx="1877060" cy="348361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4200525" y="3453765"/>
            <a:ext cx="4856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/>
              <a:t>国家二级心理健康教育的教师，定期对学生进行辅导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ChangeArrowheads="1"/>
          </p:cNvSpPr>
          <p:nvPr/>
        </p:nvSpPr>
        <p:spPr bwMode="auto">
          <a:xfrm>
            <a:off x="1662114" y="1819367"/>
            <a:ext cx="7481887" cy="1504766"/>
          </a:xfrm>
          <a:prstGeom prst="rect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Freeform 34"/>
          <p:cNvSpPr/>
          <p:nvPr/>
        </p:nvSpPr>
        <p:spPr bwMode="auto">
          <a:xfrm>
            <a:off x="0" y="1819367"/>
            <a:ext cx="4103747" cy="1504766"/>
          </a:xfrm>
          <a:custGeom>
            <a:avLst/>
            <a:gdLst/>
            <a:ahLst/>
            <a:cxnLst/>
            <a:rect l="l" t="t" r="r" b="b"/>
            <a:pathLst>
              <a:path w="4103747" h="1504766">
                <a:moveTo>
                  <a:pt x="0" y="0"/>
                </a:moveTo>
                <a:cubicBezTo>
                  <a:pt x="442960" y="0"/>
                  <a:pt x="1380722" y="0"/>
                  <a:pt x="3365993" y="0"/>
                </a:cubicBezTo>
                <a:cubicBezTo>
                  <a:pt x="3759462" y="0"/>
                  <a:pt x="4103747" y="345356"/>
                  <a:pt x="4103747" y="764717"/>
                </a:cubicBezTo>
                <a:cubicBezTo>
                  <a:pt x="4103747" y="1159410"/>
                  <a:pt x="3759462" y="1504766"/>
                  <a:pt x="3365993" y="1504766"/>
                </a:cubicBezTo>
                <a:cubicBezTo>
                  <a:pt x="3365993" y="1504766"/>
                  <a:pt x="3365993" y="1504766"/>
                  <a:pt x="0" y="15047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Oval 35"/>
          <p:cNvSpPr>
            <a:spLocks noChangeArrowheads="1"/>
          </p:cNvSpPr>
          <p:nvPr/>
        </p:nvSpPr>
        <p:spPr bwMode="auto">
          <a:xfrm>
            <a:off x="2725420" y="1943735"/>
            <a:ext cx="1279525" cy="12820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497"/>
          <p:cNvSpPr>
            <a:spLocks noEditPoints="1"/>
          </p:cNvSpPr>
          <p:nvPr/>
        </p:nvSpPr>
        <p:spPr bwMode="auto">
          <a:xfrm>
            <a:off x="3154077" y="2279523"/>
            <a:ext cx="422877" cy="583375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p>
            <a:endParaRPr lang="zh-CN" altLang="en-US" sz="101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501"/>
          <p:cNvSpPr txBox="1"/>
          <p:nvPr/>
        </p:nvSpPr>
        <p:spPr>
          <a:xfrm>
            <a:off x="4196914" y="2295420"/>
            <a:ext cx="4754880" cy="5530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3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关于家长志愿者值岗的要求</a:t>
            </a:r>
            <a:endParaRPr lang="zh-CN" altLang="en-US" sz="3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25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9" grpId="0" bldLvl="0" animBg="1"/>
      <p:bldP spid="16" grpId="0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14164" y="769326"/>
            <a:ext cx="2107144" cy="1550082"/>
            <a:chOff x="3326607" y="947688"/>
            <a:chExt cx="2140743" cy="1574800"/>
          </a:xfrm>
        </p:grpSpPr>
        <p:grpSp>
          <p:nvGrpSpPr>
            <p:cNvPr id="5" name="组合 4"/>
            <p:cNvGrpSpPr/>
            <p:nvPr/>
          </p:nvGrpSpPr>
          <p:grpSpPr>
            <a:xfrm>
              <a:off x="3813175" y="947688"/>
              <a:ext cx="1500187" cy="1498600"/>
              <a:chOff x="1978025" y="1323975"/>
              <a:chExt cx="1500187" cy="1498600"/>
            </a:xfrm>
          </p:grpSpPr>
          <p:sp>
            <p:nvSpPr>
              <p:cNvPr id="46" name="Oval 6"/>
              <p:cNvSpPr>
                <a:spLocks noChangeArrowheads="1"/>
              </p:cNvSpPr>
              <p:nvPr/>
            </p:nvSpPr>
            <p:spPr bwMode="auto">
              <a:xfrm>
                <a:off x="1978025" y="1323975"/>
                <a:ext cx="1500187" cy="1498600"/>
              </a:xfrm>
              <a:prstGeom prst="ellipse">
                <a:avLst/>
              </a:prstGeom>
              <a:solidFill>
                <a:srgbClr val="DEED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1978025" y="2073275"/>
                <a:ext cx="1409700" cy="749300"/>
              </a:xfrm>
              <a:custGeom>
                <a:avLst/>
                <a:gdLst>
                  <a:gd name="T0" fmla="*/ 354 w 376"/>
                  <a:gd name="T1" fmla="*/ 94 h 200"/>
                  <a:gd name="T2" fmla="*/ 242 w 376"/>
                  <a:gd name="T3" fmla="*/ 120 h 200"/>
                  <a:gd name="T4" fmla="*/ 25 w 376"/>
                  <a:gd name="T5" fmla="*/ 0 h 200"/>
                  <a:gd name="T6" fmla="*/ 0 w 376"/>
                  <a:gd name="T7" fmla="*/ 1 h 200"/>
                  <a:gd name="T8" fmla="*/ 151 w 376"/>
                  <a:gd name="T9" fmla="*/ 194 h 200"/>
                  <a:gd name="T10" fmla="*/ 200 w 376"/>
                  <a:gd name="T11" fmla="*/ 200 h 200"/>
                  <a:gd name="T12" fmla="*/ 271 w 376"/>
                  <a:gd name="T13" fmla="*/ 187 h 200"/>
                  <a:gd name="T14" fmla="*/ 376 w 376"/>
                  <a:gd name="T15" fmla="*/ 95 h 200"/>
                  <a:gd name="T16" fmla="*/ 354 w 376"/>
                  <a:gd name="T17" fmla="*/ 9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6" h="200">
                    <a:moveTo>
                      <a:pt x="354" y="94"/>
                    </a:moveTo>
                    <a:cubicBezTo>
                      <a:pt x="314" y="94"/>
                      <a:pt x="276" y="103"/>
                      <a:pt x="242" y="120"/>
                    </a:cubicBezTo>
                    <a:cubicBezTo>
                      <a:pt x="196" y="48"/>
                      <a:pt x="116" y="0"/>
                      <a:pt x="25" y="0"/>
                    </a:cubicBezTo>
                    <a:cubicBezTo>
                      <a:pt x="16" y="0"/>
                      <a:pt x="8" y="0"/>
                      <a:pt x="0" y="1"/>
                    </a:cubicBezTo>
                    <a:cubicBezTo>
                      <a:pt x="1" y="94"/>
                      <a:pt x="65" y="172"/>
                      <a:pt x="151" y="194"/>
                    </a:cubicBezTo>
                    <a:cubicBezTo>
                      <a:pt x="167" y="198"/>
                      <a:pt x="183" y="200"/>
                      <a:pt x="200" y="200"/>
                    </a:cubicBezTo>
                    <a:cubicBezTo>
                      <a:pt x="225" y="200"/>
                      <a:pt x="249" y="195"/>
                      <a:pt x="271" y="187"/>
                    </a:cubicBezTo>
                    <a:cubicBezTo>
                      <a:pt x="316" y="169"/>
                      <a:pt x="353" y="137"/>
                      <a:pt x="376" y="95"/>
                    </a:cubicBezTo>
                    <a:cubicBezTo>
                      <a:pt x="369" y="94"/>
                      <a:pt x="362" y="94"/>
                      <a:pt x="354" y="94"/>
                    </a:cubicBezTo>
                    <a:close/>
                  </a:path>
                </a:pathLst>
              </a:custGeom>
              <a:solidFill>
                <a:srgbClr val="C6E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2120900" y="1841500"/>
                <a:ext cx="93662" cy="254000"/>
              </a:xfrm>
              <a:custGeom>
                <a:avLst/>
                <a:gdLst>
                  <a:gd name="T0" fmla="*/ 25 w 25"/>
                  <a:gd name="T1" fmla="*/ 25 h 68"/>
                  <a:gd name="T2" fmla="*/ 13 w 25"/>
                  <a:gd name="T3" fmla="*/ 0 h 68"/>
                  <a:gd name="T4" fmla="*/ 0 w 25"/>
                  <a:gd name="T5" fmla="*/ 25 h 68"/>
                  <a:gd name="T6" fmla="*/ 11 w 25"/>
                  <a:gd name="T7" fmla="*/ 50 h 68"/>
                  <a:gd name="T8" fmla="*/ 11 w 25"/>
                  <a:gd name="T9" fmla="*/ 68 h 68"/>
                  <a:gd name="T10" fmla="*/ 15 w 25"/>
                  <a:gd name="T11" fmla="*/ 68 h 68"/>
                  <a:gd name="T12" fmla="*/ 15 w 25"/>
                  <a:gd name="T13" fmla="*/ 50 h 68"/>
                  <a:gd name="T14" fmla="*/ 25 w 25"/>
                  <a:gd name="T15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68">
                    <a:moveTo>
                      <a:pt x="25" y="25"/>
                    </a:moveTo>
                    <a:cubicBezTo>
                      <a:pt x="25" y="17"/>
                      <a:pt x="21" y="0"/>
                      <a:pt x="13" y="0"/>
                    </a:cubicBezTo>
                    <a:cubicBezTo>
                      <a:pt x="4" y="0"/>
                      <a:pt x="0" y="17"/>
                      <a:pt x="0" y="25"/>
                    </a:cubicBezTo>
                    <a:cubicBezTo>
                      <a:pt x="0" y="32"/>
                      <a:pt x="2" y="48"/>
                      <a:pt x="11" y="50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24" y="48"/>
                      <a:pt x="25" y="32"/>
                      <a:pt x="25" y="25"/>
                    </a:cubicBezTo>
                    <a:close/>
                  </a:path>
                </a:pathLst>
              </a:custGeom>
              <a:solidFill>
                <a:srgbClr val="C6E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3246438" y="1773238"/>
                <a:ext cx="74612" cy="206375"/>
              </a:xfrm>
              <a:custGeom>
                <a:avLst/>
                <a:gdLst>
                  <a:gd name="T0" fmla="*/ 20 w 20"/>
                  <a:gd name="T1" fmla="*/ 20 h 55"/>
                  <a:gd name="T2" fmla="*/ 10 w 20"/>
                  <a:gd name="T3" fmla="*/ 0 h 55"/>
                  <a:gd name="T4" fmla="*/ 0 w 20"/>
                  <a:gd name="T5" fmla="*/ 20 h 55"/>
                  <a:gd name="T6" fmla="*/ 9 w 20"/>
                  <a:gd name="T7" fmla="*/ 41 h 55"/>
                  <a:gd name="T8" fmla="*/ 9 w 20"/>
                  <a:gd name="T9" fmla="*/ 55 h 55"/>
                  <a:gd name="T10" fmla="*/ 12 w 20"/>
                  <a:gd name="T11" fmla="*/ 55 h 55"/>
                  <a:gd name="T12" fmla="*/ 12 w 20"/>
                  <a:gd name="T13" fmla="*/ 41 h 55"/>
                  <a:gd name="T14" fmla="*/ 20 w 20"/>
                  <a:gd name="T15" fmla="*/ 2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55">
                    <a:moveTo>
                      <a:pt x="20" y="20"/>
                    </a:moveTo>
                    <a:cubicBezTo>
                      <a:pt x="20" y="14"/>
                      <a:pt x="17" y="0"/>
                      <a:pt x="10" y="0"/>
                    </a:cubicBezTo>
                    <a:cubicBezTo>
                      <a:pt x="4" y="0"/>
                      <a:pt x="0" y="14"/>
                      <a:pt x="0" y="20"/>
                    </a:cubicBezTo>
                    <a:cubicBezTo>
                      <a:pt x="0" y="26"/>
                      <a:pt x="2" y="39"/>
                      <a:pt x="9" y="41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9" y="39"/>
                      <a:pt x="20" y="26"/>
                      <a:pt x="20" y="20"/>
                    </a:cubicBezTo>
                    <a:close/>
                  </a:path>
                </a:pathLst>
              </a:custGeom>
              <a:solidFill>
                <a:srgbClr val="C6E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326607" y="1922413"/>
              <a:ext cx="446087" cy="581026"/>
              <a:chOff x="3326607" y="2279650"/>
              <a:chExt cx="446087" cy="581026"/>
            </a:xfrm>
          </p:grpSpPr>
          <p:sp>
            <p:nvSpPr>
              <p:cNvPr id="36" name="Line 28"/>
              <p:cNvSpPr>
                <a:spLocks noChangeShapeType="1"/>
              </p:cNvSpPr>
              <p:nvPr/>
            </p:nvSpPr>
            <p:spPr bwMode="auto">
              <a:xfrm>
                <a:off x="3328988" y="2859782"/>
                <a:ext cx="230187" cy="0"/>
              </a:xfrm>
              <a:prstGeom prst="line">
                <a:avLst/>
              </a:prstGeom>
              <a:noFill/>
              <a:ln w="6350" cap="rnd">
                <a:solidFill>
                  <a:srgbClr val="12B789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Line 29"/>
              <p:cNvSpPr>
                <a:spLocks noChangeShapeType="1"/>
              </p:cNvSpPr>
              <p:nvPr/>
            </p:nvSpPr>
            <p:spPr bwMode="auto">
              <a:xfrm>
                <a:off x="3592512" y="2859782"/>
                <a:ext cx="49212" cy="0"/>
              </a:xfrm>
              <a:prstGeom prst="line">
                <a:avLst/>
              </a:prstGeom>
              <a:noFill/>
              <a:ln w="6350" cap="rnd">
                <a:solidFill>
                  <a:srgbClr val="12B789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3326607" y="2279650"/>
                <a:ext cx="446087" cy="581026"/>
                <a:chOff x="1493838" y="2298700"/>
                <a:chExt cx="446087" cy="581026"/>
              </a:xfrm>
            </p:grpSpPr>
            <p:sp>
              <p:nvSpPr>
                <p:cNvPr id="39" name="Freeform 30"/>
                <p:cNvSpPr/>
                <p:nvPr/>
              </p:nvSpPr>
              <p:spPr bwMode="auto">
                <a:xfrm>
                  <a:off x="1520825" y="2317750"/>
                  <a:ext cx="400050" cy="512763"/>
                </a:xfrm>
                <a:custGeom>
                  <a:avLst/>
                  <a:gdLst>
                    <a:gd name="T0" fmla="*/ 37 w 252"/>
                    <a:gd name="T1" fmla="*/ 323 h 323"/>
                    <a:gd name="T2" fmla="*/ 0 w 252"/>
                    <a:gd name="T3" fmla="*/ 295 h 323"/>
                    <a:gd name="T4" fmla="*/ 215 w 252"/>
                    <a:gd name="T5" fmla="*/ 0 h 323"/>
                    <a:gd name="T6" fmla="*/ 252 w 252"/>
                    <a:gd name="T7" fmla="*/ 28 h 323"/>
                    <a:gd name="T8" fmla="*/ 37 w 252"/>
                    <a:gd name="T9" fmla="*/ 323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2" h="323">
                      <a:moveTo>
                        <a:pt x="37" y="323"/>
                      </a:moveTo>
                      <a:lnTo>
                        <a:pt x="0" y="295"/>
                      </a:lnTo>
                      <a:lnTo>
                        <a:pt x="215" y="0"/>
                      </a:lnTo>
                      <a:lnTo>
                        <a:pt x="252" y="28"/>
                      </a:lnTo>
                      <a:lnTo>
                        <a:pt x="37" y="323"/>
                      </a:lnTo>
                      <a:close/>
                    </a:path>
                  </a:pathLst>
                </a:custGeom>
                <a:solidFill>
                  <a:srgbClr val="FFB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Freeform 31"/>
                <p:cNvSpPr/>
                <p:nvPr/>
              </p:nvSpPr>
              <p:spPr bwMode="auto">
                <a:xfrm>
                  <a:off x="1768475" y="2317750"/>
                  <a:ext cx="152400" cy="171450"/>
                </a:xfrm>
                <a:custGeom>
                  <a:avLst/>
                  <a:gdLst>
                    <a:gd name="T0" fmla="*/ 40 w 96"/>
                    <a:gd name="T1" fmla="*/ 108 h 108"/>
                    <a:gd name="T2" fmla="*/ 0 w 96"/>
                    <a:gd name="T3" fmla="*/ 80 h 108"/>
                    <a:gd name="T4" fmla="*/ 59 w 96"/>
                    <a:gd name="T5" fmla="*/ 0 h 108"/>
                    <a:gd name="T6" fmla="*/ 96 w 96"/>
                    <a:gd name="T7" fmla="*/ 28 h 108"/>
                    <a:gd name="T8" fmla="*/ 40 w 96"/>
                    <a:gd name="T9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108">
                      <a:moveTo>
                        <a:pt x="40" y="108"/>
                      </a:moveTo>
                      <a:lnTo>
                        <a:pt x="0" y="80"/>
                      </a:lnTo>
                      <a:lnTo>
                        <a:pt x="59" y="0"/>
                      </a:lnTo>
                      <a:lnTo>
                        <a:pt x="96" y="28"/>
                      </a:lnTo>
                      <a:lnTo>
                        <a:pt x="40" y="108"/>
                      </a:lnTo>
                      <a:close/>
                    </a:path>
                  </a:pathLst>
                </a:custGeom>
                <a:solidFill>
                  <a:srgbClr val="FF9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32"/>
                <p:cNvSpPr/>
                <p:nvPr/>
              </p:nvSpPr>
              <p:spPr bwMode="auto">
                <a:xfrm>
                  <a:off x="1738313" y="2376488"/>
                  <a:ext cx="130175" cy="169863"/>
                </a:xfrm>
                <a:custGeom>
                  <a:avLst/>
                  <a:gdLst>
                    <a:gd name="T0" fmla="*/ 4 w 35"/>
                    <a:gd name="T1" fmla="*/ 44 h 45"/>
                    <a:gd name="T2" fmla="*/ 1 w 35"/>
                    <a:gd name="T3" fmla="*/ 44 h 45"/>
                    <a:gd name="T4" fmla="*/ 1 w 35"/>
                    <a:gd name="T5" fmla="*/ 44 h 45"/>
                    <a:gd name="T6" fmla="*/ 1 w 35"/>
                    <a:gd name="T7" fmla="*/ 42 h 45"/>
                    <a:gd name="T8" fmla="*/ 31 w 35"/>
                    <a:gd name="T9" fmla="*/ 1 h 45"/>
                    <a:gd name="T10" fmla="*/ 33 w 35"/>
                    <a:gd name="T11" fmla="*/ 1 h 45"/>
                    <a:gd name="T12" fmla="*/ 33 w 35"/>
                    <a:gd name="T13" fmla="*/ 1 h 45"/>
                    <a:gd name="T14" fmla="*/ 34 w 35"/>
                    <a:gd name="T15" fmla="*/ 3 h 45"/>
                    <a:gd name="T16" fmla="*/ 4 w 35"/>
                    <a:gd name="T17" fmla="*/ 4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45">
                      <a:moveTo>
                        <a:pt x="4" y="44"/>
                      </a:moveTo>
                      <a:cubicBezTo>
                        <a:pt x="3" y="45"/>
                        <a:pt x="2" y="45"/>
                        <a:pt x="1" y="44"/>
                      </a:cubicBezTo>
                      <a:cubicBezTo>
                        <a:pt x="1" y="44"/>
                        <a:pt x="1" y="44"/>
                        <a:pt x="1" y="44"/>
                      </a:cubicBezTo>
                      <a:cubicBezTo>
                        <a:pt x="1" y="44"/>
                        <a:pt x="0" y="43"/>
                        <a:pt x="1" y="42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2" y="0"/>
                        <a:pt x="33" y="1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4" y="2"/>
                        <a:pt x="35" y="3"/>
                        <a:pt x="34" y="3"/>
                      </a:cubicBezTo>
                      <a:lnTo>
                        <a:pt x="4" y="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33"/>
                <p:cNvSpPr/>
                <p:nvPr/>
              </p:nvSpPr>
              <p:spPr bwMode="auto">
                <a:xfrm>
                  <a:off x="1854200" y="2298700"/>
                  <a:ext cx="85725" cy="66675"/>
                </a:xfrm>
                <a:custGeom>
                  <a:avLst/>
                  <a:gdLst>
                    <a:gd name="T0" fmla="*/ 22 w 23"/>
                    <a:gd name="T1" fmla="*/ 17 h 18"/>
                    <a:gd name="T2" fmla="*/ 18 w 23"/>
                    <a:gd name="T3" fmla="*/ 17 h 18"/>
                    <a:gd name="T4" fmla="*/ 2 w 23"/>
                    <a:gd name="T5" fmla="*/ 5 h 18"/>
                    <a:gd name="T6" fmla="*/ 1 w 23"/>
                    <a:gd name="T7" fmla="*/ 1 h 18"/>
                    <a:gd name="T8" fmla="*/ 1 w 23"/>
                    <a:gd name="T9" fmla="*/ 1 h 18"/>
                    <a:gd name="T10" fmla="*/ 5 w 23"/>
                    <a:gd name="T11" fmla="*/ 1 h 18"/>
                    <a:gd name="T12" fmla="*/ 22 w 23"/>
                    <a:gd name="T13" fmla="*/ 13 h 18"/>
                    <a:gd name="T14" fmla="*/ 22 w 23"/>
                    <a:gd name="T15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8">
                      <a:moveTo>
                        <a:pt x="22" y="17"/>
                      </a:moveTo>
                      <a:cubicBezTo>
                        <a:pt x="21" y="18"/>
                        <a:pt x="20" y="18"/>
                        <a:pt x="18" y="17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4"/>
                        <a:pt x="0" y="3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4" y="0"/>
                        <a:pt x="5" y="1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3" y="14"/>
                        <a:pt x="23" y="16"/>
                        <a:pt x="22" y="17"/>
                      </a:cubicBezTo>
                      <a:close/>
                    </a:path>
                  </a:pathLst>
                </a:custGeom>
                <a:solidFill>
                  <a:srgbClr val="502E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Freeform 34"/>
                <p:cNvSpPr/>
                <p:nvPr/>
              </p:nvSpPr>
              <p:spPr bwMode="auto">
                <a:xfrm>
                  <a:off x="1493838" y="2786063"/>
                  <a:ext cx="85725" cy="93663"/>
                </a:xfrm>
                <a:custGeom>
                  <a:avLst/>
                  <a:gdLst>
                    <a:gd name="T0" fmla="*/ 0 w 54"/>
                    <a:gd name="T1" fmla="*/ 59 h 59"/>
                    <a:gd name="T2" fmla="*/ 17 w 54"/>
                    <a:gd name="T3" fmla="*/ 0 h 59"/>
                    <a:gd name="T4" fmla="*/ 54 w 54"/>
                    <a:gd name="T5" fmla="*/ 28 h 59"/>
                    <a:gd name="T6" fmla="*/ 0 w 54"/>
                    <a:gd name="T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59">
                      <a:moveTo>
                        <a:pt x="0" y="59"/>
                      </a:moveTo>
                      <a:lnTo>
                        <a:pt x="17" y="0"/>
                      </a:lnTo>
                      <a:lnTo>
                        <a:pt x="54" y="28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FDE1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35"/>
                <p:cNvSpPr/>
                <p:nvPr/>
              </p:nvSpPr>
              <p:spPr bwMode="auto">
                <a:xfrm>
                  <a:off x="1520825" y="2778125"/>
                  <a:ext cx="66675" cy="52388"/>
                </a:xfrm>
                <a:custGeom>
                  <a:avLst/>
                  <a:gdLst>
                    <a:gd name="T0" fmla="*/ 42 w 42"/>
                    <a:gd name="T1" fmla="*/ 28 h 33"/>
                    <a:gd name="T2" fmla="*/ 2 w 42"/>
                    <a:gd name="T3" fmla="*/ 0 h 33"/>
                    <a:gd name="T4" fmla="*/ 0 w 42"/>
                    <a:gd name="T5" fmla="*/ 5 h 33"/>
                    <a:gd name="T6" fmla="*/ 37 w 42"/>
                    <a:gd name="T7" fmla="*/ 33 h 33"/>
                    <a:gd name="T8" fmla="*/ 42 w 42"/>
                    <a:gd name="T9" fmla="*/ 28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3">
                      <a:moveTo>
                        <a:pt x="42" y="28"/>
                      </a:moveTo>
                      <a:lnTo>
                        <a:pt x="2" y="0"/>
                      </a:lnTo>
                      <a:lnTo>
                        <a:pt x="0" y="5"/>
                      </a:lnTo>
                      <a:lnTo>
                        <a:pt x="37" y="33"/>
                      </a:lnTo>
                      <a:lnTo>
                        <a:pt x="42" y="28"/>
                      </a:lnTo>
                      <a:close/>
                    </a:path>
                  </a:pathLst>
                </a:custGeom>
                <a:solidFill>
                  <a:srgbClr val="502E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Freeform 36"/>
                <p:cNvSpPr/>
                <p:nvPr/>
              </p:nvSpPr>
              <p:spPr bwMode="auto">
                <a:xfrm>
                  <a:off x="1493838" y="2857500"/>
                  <a:ext cx="22225" cy="22225"/>
                </a:xfrm>
                <a:custGeom>
                  <a:avLst/>
                  <a:gdLst>
                    <a:gd name="T0" fmla="*/ 5 w 14"/>
                    <a:gd name="T1" fmla="*/ 0 h 14"/>
                    <a:gd name="T2" fmla="*/ 0 w 14"/>
                    <a:gd name="T3" fmla="*/ 14 h 14"/>
                    <a:gd name="T4" fmla="*/ 14 w 14"/>
                    <a:gd name="T5" fmla="*/ 7 h 14"/>
                    <a:gd name="T6" fmla="*/ 5 w 14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14" y="7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12B7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4121150" y="1190576"/>
              <a:ext cx="1346200" cy="1114425"/>
              <a:chOff x="2286000" y="1566863"/>
              <a:chExt cx="1346200" cy="1114425"/>
            </a:xfrm>
          </p:grpSpPr>
          <p:sp>
            <p:nvSpPr>
              <p:cNvPr id="18" name="Freeform 10"/>
              <p:cNvSpPr/>
              <p:nvPr/>
            </p:nvSpPr>
            <p:spPr bwMode="auto">
              <a:xfrm>
                <a:off x="2878138" y="2343150"/>
                <a:ext cx="379412" cy="19050"/>
              </a:xfrm>
              <a:custGeom>
                <a:avLst/>
                <a:gdLst>
                  <a:gd name="T0" fmla="*/ 0 w 239"/>
                  <a:gd name="T1" fmla="*/ 12 h 12"/>
                  <a:gd name="T2" fmla="*/ 217 w 239"/>
                  <a:gd name="T3" fmla="*/ 12 h 12"/>
                  <a:gd name="T4" fmla="*/ 239 w 239"/>
                  <a:gd name="T5" fmla="*/ 0 h 12"/>
                  <a:gd name="T6" fmla="*/ 0 w 239"/>
                  <a:gd name="T7" fmla="*/ 0 h 12"/>
                  <a:gd name="T8" fmla="*/ 0 w 239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12">
                    <a:moveTo>
                      <a:pt x="0" y="12"/>
                    </a:moveTo>
                    <a:lnTo>
                      <a:pt x="217" y="12"/>
                    </a:lnTo>
                    <a:lnTo>
                      <a:pt x="239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B7C8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1"/>
              <p:cNvSpPr/>
              <p:nvPr/>
            </p:nvSpPr>
            <p:spPr bwMode="auto">
              <a:xfrm>
                <a:off x="3257550" y="2241550"/>
                <a:ext cx="374650" cy="15875"/>
              </a:xfrm>
              <a:custGeom>
                <a:avLst/>
                <a:gdLst>
                  <a:gd name="T0" fmla="*/ 0 w 236"/>
                  <a:gd name="T1" fmla="*/ 10 h 10"/>
                  <a:gd name="T2" fmla="*/ 215 w 236"/>
                  <a:gd name="T3" fmla="*/ 10 h 10"/>
                  <a:gd name="T4" fmla="*/ 236 w 236"/>
                  <a:gd name="T5" fmla="*/ 0 h 10"/>
                  <a:gd name="T6" fmla="*/ 0 w 236"/>
                  <a:gd name="T7" fmla="*/ 0 h 10"/>
                  <a:gd name="T8" fmla="*/ 0 w 23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10">
                    <a:moveTo>
                      <a:pt x="0" y="10"/>
                    </a:moveTo>
                    <a:lnTo>
                      <a:pt x="215" y="10"/>
                    </a:lnTo>
                    <a:lnTo>
                      <a:pt x="236" y="0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7C8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3"/>
              <p:cNvSpPr/>
              <p:nvPr/>
            </p:nvSpPr>
            <p:spPr bwMode="auto">
              <a:xfrm>
                <a:off x="3128963" y="1968500"/>
                <a:ext cx="376237" cy="374650"/>
              </a:xfrm>
              <a:custGeom>
                <a:avLst/>
                <a:gdLst>
                  <a:gd name="T0" fmla="*/ 100 w 100"/>
                  <a:gd name="T1" fmla="*/ 0 h 100"/>
                  <a:gd name="T2" fmla="*/ 67 w 100"/>
                  <a:gd name="T3" fmla="*/ 0 h 100"/>
                  <a:gd name="T4" fmla="*/ 0 w 100"/>
                  <a:gd name="T5" fmla="*/ 0 h 100"/>
                  <a:gd name="T6" fmla="*/ 0 w 100"/>
                  <a:gd name="T7" fmla="*/ 67 h 100"/>
                  <a:gd name="T8" fmla="*/ 34 w 100"/>
                  <a:gd name="T9" fmla="*/ 100 h 100"/>
                  <a:gd name="T10" fmla="*/ 67 w 100"/>
                  <a:gd name="T11" fmla="*/ 67 h 100"/>
                  <a:gd name="T12" fmla="*/ 67 w 100"/>
                  <a:gd name="T13" fmla="*/ 34 h 100"/>
                  <a:gd name="T14" fmla="*/ 100 w 100"/>
                  <a:gd name="T1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100">
                    <a:moveTo>
                      <a:pt x="100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85"/>
                      <a:pt x="15" y="100"/>
                      <a:pt x="34" y="100"/>
                    </a:cubicBezTo>
                    <a:cubicBezTo>
                      <a:pt x="52" y="100"/>
                      <a:pt x="67" y="85"/>
                      <a:pt x="67" y="67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15"/>
                      <a:pt x="82" y="0"/>
                      <a:pt x="100" y="0"/>
                    </a:cubicBezTo>
                    <a:close/>
                  </a:path>
                </a:pathLst>
              </a:custGeom>
              <a:solidFill>
                <a:srgbClr val="12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4"/>
              <p:cNvSpPr/>
              <p:nvPr/>
            </p:nvSpPr>
            <p:spPr bwMode="auto">
              <a:xfrm>
                <a:off x="3381375" y="1968500"/>
                <a:ext cx="250825" cy="273050"/>
              </a:xfrm>
              <a:custGeom>
                <a:avLst/>
                <a:gdLst>
                  <a:gd name="T0" fmla="*/ 33 w 67"/>
                  <a:gd name="T1" fmla="*/ 0 h 73"/>
                  <a:gd name="T2" fmla="*/ 0 w 67"/>
                  <a:gd name="T3" fmla="*/ 34 h 73"/>
                  <a:gd name="T4" fmla="*/ 0 w 67"/>
                  <a:gd name="T5" fmla="*/ 73 h 73"/>
                  <a:gd name="T6" fmla="*/ 67 w 67"/>
                  <a:gd name="T7" fmla="*/ 73 h 73"/>
                  <a:gd name="T8" fmla="*/ 67 w 67"/>
                  <a:gd name="T9" fmla="*/ 34 h 73"/>
                  <a:gd name="T10" fmla="*/ 33 w 67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73">
                    <a:moveTo>
                      <a:pt x="33" y="0"/>
                    </a:moveTo>
                    <a:cubicBezTo>
                      <a:pt x="15" y="0"/>
                      <a:pt x="0" y="15"/>
                      <a:pt x="0" y="3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7" y="73"/>
                      <a:pt x="67" y="73"/>
                      <a:pt x="67" y="73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15"/>
                      <a:pt x="52" y="0"/>
                      <a:pt x="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Line 25"/>
              <p:cNvSpPr>
                <a:spLocks noChangeShapeType="1"/>
              </p:cNvSpPr>
              <p:nvPr/>
            </p:nvSpPr>
            <p:spPr bwMode="auto">
              <a:xfrm>
                <a:off x="2905125" y="2073275"/>
                <a:ext cx="377825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Line 26"/>
              <p:cNvSpPr>
                <a:spLocks noChangeShapeType="1"/>
              </p:cNvSpPr>
              <p:nvPr/>
            </p:nvSpPr>
            <p:spPr bwMode="auto">
              <a:xfrm>
                <a:off x="2905125" y="2216150"/>
                <a:ext cx="377825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2"/>
              <p:cNvSpPr/>
              <p:nvPr/>
            </p:nvSpPr>
            <p:spPr bwMode="auto">
              <a:xfrm>
                <a:off x="2878138" y="1566863"/>
                <a:ext cx="379412" cy="776288"/>
              </a:xfrm>
              <a:custGeom>
                <a:avLst/>
                <a:gdLst>
                  <a:gd name="T0" fmla="*/ 67 w 101"/>
                  <a:gd name="T1" fmla="*/ 174 h 207"/>
                  <a:gd name="T2" fmla="*/ 67 w 101"/>
                  <a:gd name="T3" fmla="*/ 33 h 207"/>
                  <a:gd name="T4" fmla="*/ 34 w 101"/>
                  <a:gd name="T5" fmla="*/ 0 h 207"/>
                  <a:gd name="T6" fmla="*/ 0 w 101"/>
                  <a:gd name="T7" fmla="*/ 33 h 207"/>
                  <a:gd name="T8" fmla="*/ 0 w 101"/>
                  <a:gd name="T9" fmla="*/ 207 h 207"/>
                  <a:gd name="T10" fmla="*/ 37 w 101"/>
                  <a:gd name="T11" fmla="*/ 207 h 207"/>
                  <a:gd name="T12" fmla="*/ 67 w 101"/>
                  <a:gd name="T13" fmla="*/ 207 h 207"/>
                  <a:gd name="T14" fmla="*/ 101 w 101"/>
                  <a:gd name="T15" fmla="*/ 207 h 207"/>
                  <a:gd name="T16" fmla="*/ 67 w 101"/>
                  <a:gd name="T17" fmla="*/ 174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07">
                    <a:moveTo>
                      <a:pt x="67" y="174"/>
                    </a:moveTo>
                    <a:cubicBezTo>
                      <a:pt x="67" y="33"/>
                      <a:pt x="67" y="33"/>
                      <a:pt x="67" y="33"/>
                    </a:cubicBezTo>
                    <a:cubicBezTo>
                      <a:pt x="67" y="15"/>
                      <a:pt x="52" y="0"/>
                      <a:pt x="34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37" y="207"/>
                      <a:pt x="37" y="207"/>
                      <a:pt x="37" y="207"/>
                    </a:cubicBezTo>
                    <a:cubicBezTo>
                      <a:pt x="67" y="207"/>
                      <a:pt x="67" y="207"/>
                      <a:pt x="67" y="207"/>
                    </a:cubicBezTo>
                    <a:cubicBezTo>
                      <a:pt x="101" y="207"/>
                      <a:pt x="101" y="207"/>
                      <a:pt x="101" y="207"/>
                    </a:cubicBezTo>
                    <a:cubicBezTo>
                      <a:pt x="82" y="207"/>
                      <a:pt x="67" y="192"/>
                      <a:pt x="67" y="1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>
                <a:off x="2644775" y="1830388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EEEEE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644775" y="1968500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EEEEE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Line 17"/>
              <p:cNvSpPr>
                <a:spLocks noChangeShapeType="1"/>
              </p:cNvSpPr>
              <p:nvPr/>
            </p:nvSpPr>
            <p:spPr bwMode="auto">
              <a:xfrm>
                <a:off x="2644775" y="2111375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EEEEEE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18"/>
              <p:cNvSpPr/>
              <p:nvPr/>
            </p:nvSpPr>
            <p:spPr bwMode="auto">
              <a:xfrm>
                <a:off x="2286000" y="1566863"/>
                <a:ext cx="719137" cy="1114425"/>
              </a:xfrm>
              <a:custGeom>
                <a:avLst/>
                <a:gdLst>
                  <a:gd name="T0" fmla="*/ 192 w 192"/>
                  <a:gd name="T1" fmla="*/ 0 h 297"/>
                  <a:gd name="T2" fmla="*/ 34 w 192"/>
                  <a:gd name="T3" fmla="*/ 0 h 297"/>
                  <a:gd name="T4" fmla="*/ 0 w 192"/>
                  <a:gd name="T5" fmla="*/ 33 h 297"/>
                  <a:gd name="T6" fmla="*/ 0 w 192"/>
                  <a:gd name="T7" fmla="*/ 297 h 297"/>
                  <a:gd name="T8" fmla="*/ 158 w 192"/>
                  <a:gd name="T9" fmla="*/ 297 h 297"/>
                  <a:gd name="T10" fmla="*/ 158 w 192"/>
                  <a:gd name="T11" fmla="*/ 33 h 297"/>
                  <a:gd name="T12" fmla="*/ 192 w 192"/>
                  <a:gd name="T1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297">
                    <a:moveTo>
                      <a:pt x="19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297"/>
                      <a:pt x="0" y="297"/>
                      <a:pt x="0" y="297"/>
                    </a:cubicBezTo>
                    <a:cubicBezTo>
                      <a:pt x="158" y="297"/>
                      <a:pt x="158" y="297"/>
                      <a:pt x="158" y="297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15"/>
                      <a:pt x="173" y="0"/>
                      <a:pt x="192" y="0"/>
                    </a:cubicBezTo>
                    <a:close/>
                  </a:path>
                </a:pathLst>
              </a:custGeom>
              <a:solidFill>
                <a:srgbClr val="12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Line 19"/>
              <p:cNvSpPr>
                <a:spLocks noChangeShapeType="1"/>
              </p:cNvSpPr>
              <p:nvPr/>
            </p:nvSpPr>
            <p:spPr bwMode="auto">
              <a:xfrm>
                <a:off x="2393950" y="2241550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Line 20"/>
              <p:cNvSpPr>
                <a:spLocks noChangeShapeType="1"/>
              </p:cNvSpPr>
              <p:nvPr/>
            </p:nvSpPr>
            <p:spPr bwMode="auto">
              <a:xfrm>
                <a:off x="2393950" y="2384425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Line 21"/>
              <p:cNvSpPr>
                <a:spLocks noChangeShapeType="1"/>
              </p:cNvSpPr>
              <p:nvPr/>
            </p:nvSpPr>
            <p:spPr bwMode="auto">
              <a:xfrm>
                <a:off x="2393950" y="2106613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Line 22"/>
              <p:cNvSpPr>
                <a:spLocks noChangeShapeType="1"/>
              </p:cNvSpPr>
              <p:nvPr/>
            </p:nvSpPr>
            <p:spPr bwMode="auto">
              <a:xfrm>
                <a:off x="2393950" y="1968500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>
                <a:off x="2393950" y="1833563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Line 24"/>
              <p:cNvSpPr>
                <a:spLocks noChangeShapeType="1"/>
              </p:cNvSpPr>
              <p:nvPr/>
            </p:nvSpPr>
            <p:spPr bwMode="auto">
              <a:xfrm>
                <a:off x="2393950" y="1695450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Line 27"/>
              <p:cNvSpPr>
                <a:spLocks noChangeShapeType="1"/>
              </p:cNvSpPr>
              <p:nvPr/>
            </p:nvSpPr>
            <p:spPr bwMode="auto">
              <a:xfrm>
                <a:off x="2393950" y="2522538"/>
                <a:ext cx="379412" cy="0"/>
              </a:xfrm>
              <a:prstGeom prst="line">
                <a:avLst/>
              </a:prstGeom>
              <a:noFill/>
              <a:ln w="6350" cap="rnd">
                <a:solidFill>
                  <a:srgbClr val="FFFFFF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3862388" y="2049413"/>
              <a:ext cx="561975" cy="473075"/>
              <a:chOff x="2027238" y="2425700"/>
              <a:chExt cx="561975" cy="473075"/>
            </a:xfrm>
          </p:grpSpPr>
          <p:sp>
            <p:nvSpPr>
              <p:cNvPr id="9" name="Freeform 37"/>
              <p:cNvSpPr/>
              <p:nvPr/>
            </p:nvSpPr>
            <p:spPr bwMode="auto">
              <a:xfrm>
                <a:off x="2138363" y="2425700"/>
                <a:ext cx="338137" cy="228600"/>
              </a:xfrm>
              <a:custGeom>
                <a:avLst/>
                <a:gdLst>
                  <a:gd name="T0" fmla="*/ 90 w 90"/>
                  <a:gd name="T1" fmla="*/ 52 h 61"/>
                  <a:gd name="T2" fmla="*/ 81 w 90"/>
                  <a:gd name="T3" fmla="*/ 61 h 61"/>
                  <a:gd name="T4" fmla="*/ 9 w 90"/>
                  <a:gd name="T5" fmla="*/ 61 h 61"/>
                  <a:gd name="T6" fmla="*/ 0 w 90"/>
                  <a:gd name="T7" fmla="*/ 52 h 61"/>
                  <a:gd name="T8" fmla="*/ 0 w 90"/>
                  <a:gd name="T9" fmla="*/ 9 h 61"/>
                  <a:gd name="T10" fmla="*/ 9 w 90"/>
                  <a:gd name="T11" fmla="*/ 0 h 61"/>
                  <a:gd name="T12" fmla="*/ 81 w 90"/>
                  <a:gd name="T13" fmla="*/ 0 h 61"/>
                  <a:gd name="T14" fmla="*/ 90 w 90"/>
                  <a:gd name="T15" fmla="*/ 9 h 61"/>
                  <a:gd name="T16" fmla="*/ 90 w 90"/>
                  <a:gd name="T17" fmla="*/ 5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61">
                    <a:moveTo>
                      <a:pt x="90" y="52"/>
                    </a:moveTo>
                    <a:cubicBezTo>
                      <a:pt x="90" y="57"/>
                      <a:pt x="86" y="61"/>
                      <a:pt x="81" y="61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4" y="61"/>
                      <a:pt x="0" y="57"/>
                      <a:pt x="0" y="5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6" y="0"/>
                      <a:pt x="90" y="4"/>
                      <a:pt x="90" y="9"/>
                    </a:cubicBezTo>
                    <a:lnTo>
                      <a:pt x="90" y="52"/>
                    </a:lnTo>
                    <a:close/>
                  </a:path>
                </a:pathLst>
              </a:custGeom>
              <a:solidFill>
                <a:srgbClr val="8F6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38"/>
              <p:cNvSpPr/>
              <p:nvPr/>
            </p:nvSpPr>
            <p:spPr bwMode="auto">
              <a:xfrm>
                <a:off x="2101850" y="2511425"/>
                <a:ext cx="412750" cy="57150"/>
              </a:xfrm>
              <a:custGeom>
                <a:avLst/>
                <a:gdLst>
                  <a:gd name="T0" fmla="*/ 110 w 110"/>
                  <a:gd name="T1" fmla="*/ 7 h 15"/>
                  <a:gd name="T2" fmla="*/ 103 w 110"/>
                  <a:gd name="T3" fmla="*/ 15 h 15"/>
                  <a:gd name="T4" fmla="*/ 7 w 110"/>
                  <a:gd name="T5" fmla="*/ 15 h 15"/>
                  <a:gd name="T6" fmla="*/ 0 w 110"/>
                  <a:gd name="T7" fmla="*/ 7 h 15"/>
                  <a:gd name="T8" fmla="*/ 0 w 110"/>
                  <a:gd name="T9" fmla="*/ 7 h 15"/>
                  <a:gd name="T10" fmla="*/ 7 w 110"/>
                  <a:gd name="T11" fmla="*/ 0 h 15"/>
                  <a:gd name="T12" fmla="*/ 103 w 110"/>
                  <a:gd name="T13" fmla="*/ 0 h 15"/>
                  <a:gd name="T14" fmla="*/ 110 w 110"/>
                  <a:gd name="T15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15">
                    <a:moveTo>
                      <a:pt x="110" y="7"/>
                    </a:moveTo>
                    <a:cubicBezTo>
                      <a:pt x="110" y="11"/>
                      <a:pt x="107" y="15"/>
                      <a:pt x="103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5"/>
                      <a:pt x="0" y="11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7" y="0"/>
                      <a:pt x="110" y="3"/>
                      <a:pt x="110" y="7"/>
                    </a:cubicBezTo>
                    <a:close/>
                  </a:path>
                </a:pathLst>
              </a:custGeom>
              <a:solidFill>
                <a:srgbClr val="FFB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39"/>
              <p:cNvSpPr/>
              <p:nvPr/>
            </p:nvSpPr>
            <p:spPr bwMode="auto">
              <a:xfrm>
                <a:off x="2027238" y="2613025"/>
                <a:ext cx="561975" cy="269875"/>
              </a:xfrm>
              <a:custGeom>
                <a:avLst/>
                <a:gdLst>
                  <a:gd name="T0" fmla="*/ 150 w 150"/>
                  <a:gd name="T1" fmla="*/ 63 h 72"/>
                  <a:gd name="T2" fmla="*/ 141 w 150"/>
                  <a:gd name="T3" fmla="*/ 72 h 72"/>
                  <a:gd name="T4" fmla="*/ 9 w 150"/>
                  <a:gd name="T5" fmla="*/ 72 h 72"/>
                  <a:gd name="T6" fmla="*/ 0 w 150"/>
                  <a:gd name="T7" fmla="*/ 63 h 72"/>
                  <a:gd name="T8" fmla="*/ 0 w 150"/>
                  <a:gd name="T9" fmla="*/ 9 h 72"/>
                  <a:gd name="T10" fmla="*/ 9 w 150"/>
                  <a:gd name="T11" fmla="*/ 0 h 72"/>
                  <a:gd name="T12" fmla="*/ 141 w 150"/>
                  <a:gd name="T13" fmla="*/ 0 h 72"/>
                  <a:gd name="T14" fmla="*/ 150 w 150"/>
                  <a:gd name="T15" fmla="*/ 9 h 72"/>
                  <a:gd name="T16" fmla="*/ 150 w 150"/>
                  <a:gd name="T17" fmla="*/ 6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72">
                    <a:moveTo>
                      <a:pt x="150" y="63"/>
                    </a:moveTo>
                    <a:cubicBezTo>
                      <a:pt x="150" y="68"/>
                      <a:pt x="146" y="72"/>
                      <a:pt x="141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4" y="72"/>
                      <a:pt x="0" y="68"/>
                      <a:pt x="0" y="6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6" y="0"/>
                      <a:pt x="150" y="4"/>
                      <a:pt x="150" y="9"/>
                    </a:cubicBezTo>
                    <a:lnTo>
                      <a:pt x="150" y="63"/>
                    </a:lnTo>
                    <a:close/>
                  </a:path>
                </a:pathLst>
              </a:custGeom>
              <a:solidFill>
                <a:srgbClr val="8F6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40"/>
              <p:cNvSpPr/>
              <p:nvPr/>
            </p:nvSpPr>
            <p:spPr bwMode="auto">
              <a:xfrm>
                <a:off x="2085975" y="2654300"/>
                <a:ext cx="60325" cy="198438"/>
              </a:xfrm>
              <a:custGeom>
                <a:avLst/>
                <a:gdLst>
                  <a:gd name="T0" fmla="*/ 16 w 16"/>
                  <a:gd name="T1" fmla="*/ 45 h 53"/>
                  <a:gd name="T2" fmla="*/ 8 w 16"/>
                  <a:gd name="T3" fmla="*/ 53 h 53"/>
                  <a:gd name="T4" fmla="*/ 8 w 16"/>
                  <a:gd name="T5" fmla="*/ 53 h 53"/>
                  <a:gd name="T6" fmla="*/ 0 w 16"/>
                  <a:gd name="T7" fmla="*/ 45 h 53"/>
                  <a:gd name="T8" fmla="*/ 0 w 16"/>
                  <a:gd name="T9" fmla="*/ 8 h 53"/>
                  <a:gd name="T10" fmla="*/ 8 w 16"/>
                  <a:gd name="T11" fmla="*/ 0 h 53"/>
                  <a:gd name="T12" fmla="*/ 8 w 16"/>
                  <a:gd name="T13" fmla="*/ 0 h 53"/>
                  <a:gd name="T14" fmla="*/ 16 w 16"/>
                  <a:gd name="T15" fmla="*/ 8 h 53"/>
                  <a:gd name="T16" fmla="*/ 16 w 16"/>
                  <a:gd name="T17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3">
                    <a:moveTo>
                      <a:pt x="16" y="45"/>
                    </a:moveTo>
                    <a:cubicBezTo>
                      <a:pt x="16" y="49"/>
                      <a:pt x="12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4" y="53"/>
                      <a:pt x="0" y="49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41"/>
              <p:cNvSpPr/>
              <p:nvPr/>
            </p:nvSpPr>
            <p:spPr bwMode="auto">
              <a:xfrm>
                <a:off x="2214563" y="2654300"/>
                <a:ext cx="60325" cy="198438"/>
              </a:xfrm>
              <a:custGeom>
                <a:avLst/>
                <a:gdLst>
                  <a:gd name="T0" fmla="*/ 16 w 16"/>
                  <a:gd name="T1" fmla="*/ 45 h 53"/>
                  <a:gd name="T2" fmla="*/ 8 w 16"/>
                  <a:gd name="T3" fmla="*/ 53 h 53"/>
                  <a:gd name="T4" fmla="*/ 8 w 16"/>
                  <a:gd name="T5" fmla="*/ 53 h 53"/>
                  <a:gd name="T6" fmla="*/ 0 w 16"/>
                  <a:gd name="T7" fmla="*/ 45 h 53"/>
                  <a:gd name="T8" fmla="*/ 0 w 16"/>
                  <a:gd name="T9" fmla="*/ 8 h 53"/>
                  <a:gd name="T10" fmla="*/ 8 w 16"/>
                  <a:gd name="T11" fmla="*/ 0 h 53"/>
                  <a:gd name="T12" fmla="*/ 8 w 16"/>
                  <a:gd name="T13" fmla="*/ 0 h 53"/>
                  <a:gd name="T14" fmla="*/ 16 w 16"/>
                  <a:gd name="T15" fmla="*/ 8 h 53"/>
                  <a:gd name="T16" fmla="*/ 16 w 16"/>
                  <a:gd name="T17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3">
                    <a:moveTo>
                      <a:pt x="16" y="45"/>
                    </a:moveTo>
                    <a:cubicBezTo>
                      <a:pt x="16" y="49"/>
                      <a:pt x="12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4" y="53"/>
                      <a:pt x="0" y="49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42"/>
              <p:cNvSpPr/>
              <p:nvPr/>
            </p:nvSpPr>
            <p:spPr bwMode="auto">
              <a:xfrm>
                <a:off x="2341563" y="2654300"/>
                <a:ext cx="60325" cy="198438"/>
              </a:xfrm>
              <a:custGeom>
                <a:avLst/>
                <a:gdLst>
                  <a:gd name="T0" fmla="*/ 16 w 16"/>
                  <a:gd name="T1" fmla="*/ 45 h 53"/>
                  <a:gd name="T2" fmla="*/ 8 w 16"/>
                  <a:gd name="T3" fmla="*/ 53 h 53"/>
                  <a:gd name="T4" fmla="*/ 8 w 16"/>
                  <a:gd name="T5" fmla="*/ 53 h 53"/>
                  <a:gd name="T6" fmla="*/ 0 w 16"/>
                  <a:gd name="T7" fmla="*/ 45 h 53"/>
                  <a:gd name="T8" fmla="*/ 0 w 16"/>
                  <a:gd name="T9" fmla="*/ 8 h 53"/>
                  <a:gd name="T10" fmla="*/ 8 w 16"/>
                  <a:gd name="T11" fmla="*/ 0 h 53"/>
                  <a:gd name="T12" fmla="*/ 8 w 16"/>
                  <a:gd name="T13" fmla="*/ 0 h 53"/>
                  <a:gd name="T14" fmla="*/ 16 w 16"/>
                  <a:gd name="T15" fmla="*/ 8 h 53"/>
                  <a:gd name="T16" fmla="*/ 16 w 16"/>
                  <a:gd name="T17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3">
                    <a:moveTo>
                      <a:pt x="16" y="45"/>
                    </a:moveTo>
                    <a:cubicBezTo>
                      <a:pt x="16" y="49"/>
                      <a:pt x="12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4" y="53"/>
                      <a:pt x="0" y="49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3"/>
              <p:cNvSpPr/>
              <p:nvPr/>
            </p:nvSpPr>
            <p:spPr bwMode="auto">
              <a:xfrm>
                <a:off x="2468563" y="2654300"/>
                <a:ext cx="60325" cy="198438"/>
              </a:xfrm>
              <a:custGeom>
                <a:avLst/>
                <a:gdLst>
                  <a:gd name="T0" fmla="*/ 16 w 16"/>
                  <a:gd name="T1" fmla="*/ 45 h 53"/>
                  <a:gd name="T2" fmla="*/ 8 w 16"/>
                  <a:gd name="T3" fmla="*/ 53 h 53"/>
                  <a:gd name="T4" fmla="*/ 8 w 16"/>
                  <a:gd name="T5" fmla="*/ 53 h 53"/>
                  <a:gd name="T6" fmla="*/ 0 w 16"/>
                  <a:gd name="T7" fmla="*/ 45 h 53"/>
                  <a:gd name="T8" fmla="*/ 0 w 16"/>
                  <a:gd name="T9" fmla="*/ 8 h 53"/>
                  <a:gd name="T10" fmla="*/ 8 w 16"/>
                  <a:gd name="T11" fmla="*/ 0 h 53"/>
                  <a:gd name="T12" fmla="*/ 8 w 16"/>
                  <a:gd name="T13" fmla="*/ 0 h 53"/>
                  <a:gd name="T14" fmla="*/ 16 w 16"/>
                  <a:gd name="T15" fmla="*/ 8 h 53"/>
                  <a:gd name="T16" fmla="*/ 16 w 16"/>
                  <a:gd name="T17" fmla="*/ 4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3">
                    <a:moveTo>
                      <a:pt x="16" y="45"/>
                    </a:moveTo>
                    <a:cubicBezTo>
                      <a:pt x="16" y="49"/>
                      <a:pt x="12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4" y="53"/>
                      <a:pt x="0" y="49"/>
                      <a:pt x="0" y="4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4"/>
              <p:cNvSpPr/>
              <p:nvPr/>
            </p:nvSpPr>
            <p:spPr bwMode="auto">
              <a:xfrm>
                <a:off x="2074863" y="2882900"/>
                <a:ext cx="473075" cy="15875"/>
              </a:xfrm>
              <a:custGeom>
                <a:avLst/>
                <a:gdLst>
                  <a:gd name="T0" fmla="*/ 126 w 126"/>
                  <a:gd name="T1" fmla="*/ 2 h 4"/>
                  <a:gd name="T2" fmla="*/ 124 w 126"/>
                  <a:gd name="T3" fmla="*/ 4 h 4"/>
                  <a:gd name="T4" fmla="*/ 2 w 126"/>
                  <a:gd name="T5" fmla="*/ 4 h 4"/>
                  <a:gd name="T6" fmla="*/ 0 w 126"/>
                  <a:gd name="T7" fmla="*/ 2 h 4"/>
                  <a:gd name="T8" fmla="*/ 0 w 126"/>
                  <a:gd name="T9" fmla="*/ 2 h 4"/>
                  <a:gd name="T10" fmla="*/ 2 w 126"/>
                  <a:gd name="T11" fmla="*/ 0 h 4"/>
                  <a:gd name="T12" fmla="*/ 124 w 126"/>
                  <a:gd name="T13" fmla="*/ 0 h 4"/>
                  <a:gd name="T14" fmla="*/ 126 w 126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4">
                    <a:moveTo>
                      <a:pt x="126" y="2"/>
                    </a:moveTo>
                    <a:cubicBezTo>
                      <a:pt x="126" y="3"/>
                      <a:pt x="125" y="4"/>
                      <a:pt x="12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5" y="0"/>
                      <a:pt x="126" y="1"/>
                      <a:pt x="126" y="2"/>
                    </a:cubicBezTo>
                    <a:close/>
                  </a:path>
                </a:pathLst>
              </a:custGeom>
              <a:solidFill>
                <a:srgbClr val="502E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2138363" y="2568575"/>
                <a:ext cx="338137" cy="44450"/>
              </a:xfrm>
              <a:prstGeom prst="rect">
                <a:avLst/>
              </a:prstGeom>
              <a:solidFill>
                <a:srgbClr val="775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0" name="TextBox 70"/>
          <p:cNvSpPr txBox="1"/>
          <p:nvPr/>
        </p:nvSpPr>
        <p:spPr>
          <a:xfrm>
            <a:off x="3687445" y="3136900"/>
            <a:ext cx="1998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dirty="0">
                <a:ln w="6350">
                  <a:noFill/>
                </a:ln>
                <a:latin typeface="宋体" panose="02010600030101010101" pitchFamily="2" charset="-122"/>
                <a:ea typeface="宋体" panose="02010600030101010101" pitchFamily="2" charset="-122"/>
              </a:rPr>
              <a:t>谢谢</a:t>
            </a:r>
            <a:endParaRPr lang="zh-CN" altLang="en-US" sz="3600" dirty="0">
              <a:ln w="6350">
                <a:noFill/>
              </a:ln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0" y="5071492"/>
            <a:ext cx="9144000" cy="72008"/>
          </a:xfrm>
          <a:prstGeom prst="rect">
            <a:avLst/>
          </a:prstGeom>
          <a:solidFill>
            <a:srgbClr val="FF9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39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              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请加入组织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200" b="1"/>
              <a:t>薛小家委会</a:t>
            </a:r>
            <a:r>
              <a:rPr lang="en-US" altLang="zh-CN" sz="3200" b="1"/>
              <a:t>QQ</a:t>
            </a:r>
            <a:r>
              <a:rPr lang="zh-CN" altLang="en-US" sz="3200" b="1"/>
              <a:t>群：</a:t>
            </a:r>
            <a:r>
              <a:rPr lang="en-US" altLang="zh-CN" sz="3200" b="1"/>
              <a:t>514298208</a:t>
            </a:r>
            <a:endParaRPr lang="en-US" altLang="zh-CN" sz="3200" b="1"/>
          </a:p>
          <a:p>
            <a:endParaRPr lang="zh-CN" altLang="en-US"/>
          </a:p>
          <a:p>
            <a:r>
              <a:rPr lang="zh-CN" altLang="en-US" sz="2400" b="1"/>
              <a:t>薛小家委会微信群：</a:t>
            </a:r>
            <a:endParaRPr lang="zh-CN" altLang="en-US" sz="24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7616" b="22171"/>
          <a:stretch>
            <a:fillRect/>
          </a:stretch>
        </p:blipFill>
        <p:spPr>
          <a:xfrm>
            <a:off x="3812540" y="1986915"/>
            <a:ext cx="3223895" cy="2964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3714750" y="182807"/>
            <a:ext cx="1713230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6000" b="1" dirty="0">
                <a:solidFill>
                  <a:schemeClr val="accent2"/>
                </a:solidFill>
              </a:rPr>
              <a:t>目录</a:t>
            </a:r>
            <a:endParaRPr lang="zh-CN" altLang="en-US" sz="6000" b="1" dirty="0">
              <a:solidFill>
                <a:schemeClr val="accent2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797935" y="1170940"/>
            <a:ext cx="163576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71"/>
          <p:cNvSpPr>
            <a:spLocks noEditPoints="1"/>
          </p:cNvSpPr>
          <p:nvPr/>
        </p:nvSpPr>
        <p:spPr bwMode="auto">
          <a:xfrm>
            <a:off x="4861591" y="1820775"/>
            <a:ext cx="725427" cy="554225"/>
          </a:xfrm>
          <a:custGeom>
            <a:avLst/>
            <a:gdLst>
              <a:gd name="T0" fmla="*/ 103 w 106"/>
              <a:gd name="T1" fmla="*/ 44 h 81"/>
              <a:gd name="T2" fmla="*/ 85 w 106"/>
              <a:gd name="T3" fmla="*/ 26 h 81"/>
              <a:gd name="T4" fmla="*/ 66 w 106"/>
              <a:gd name="T5" fmla="*/ 7 h 81"/>
              <a:gd name="T6" fmla="*/ 47 w 106"/>
              <a:gd name="T7" fmla="*/ 26 h 81"/>
              <a:gd name="T8" fmla="*/ 29 w 106"/>
              <a:gd name="T9" fmla="*/ 44 h 81"/>
              <a:gd name="T10" fmla="*/ 4 w 106"/>
              <a:gd name="T11" fmla="*/ 44 h 81"/>
              <a:gd name="T12" fmla="*/ 4 w 106"/>
              <a:gd name="T13" fmla="*/ 81 h 81"/>
              <a:gd name="T14" fmla="*/ 66 w 106"/>
              <a:gd name="T15" fmla="*/ 81 h 81"/>
              <a:gd name="T16" fmla="*/ 66 w 106"/>
              <a:gd name="T17" fmla="*/ 53 h 81"/>
              <a:gd name="T18" fmla="*/ 84 w 106"/>
              <a:gd name="T19" fmla="*/ 53 h 81"/>
              <a:gd name="T20" fmla="*/ 84 w 106"/>
              <a:gd name="T21" fmla="*/ 81 h 81"/>
              <a:gd name="T22" fmla="*/ 103 w 106"/>
              <a:gd name="T23" fmla="*/ 81 h 81"/>
              <a:gd name="T24" fmla="*/ 103 w 106"/>
              <a:gd name="T25" fmla="*/ 44 h 81"/>
              <a:gd name="T26" fmla="*/ 25 w 106"/>
              <a:gd name="T27" fmla="*/ 66 h 81"/>
              <a:gd name="T28" fmla="*/ 11 w 106"/>
              <a:gd name="T29" fmla="*/ 66 h 81"/>
              <a:gd name="T30" fmla="*/ 11 w 106"/>
              <a:gd name="T31" fmla="*/ 52 h 81"/>
              <a:gd name="T32" fmla="*/ 25 w 106"/>
              <a:gd name="T33" fmla="*/ 52 h 81"/>
              <a:gd name="T34" fmla="*/ 25 w 106"/>
              <a:gd name="T35" fmla="*/ 66 h 81"/>
              <a:gd name="T36" fmla="*/ 47 w 106"/>
              <a:gd name="T37" fmla="*/ 66 h 81"/>
              <a:gd name="T38" fmla="*/ 33 w 106"/>
              <a:gd name="T39" fmla="*/ 66 h 81"/>
              <a:gd name="T40" fmla="*/ 33 w 106"/>
              <a:gd name="T41" fmla="*/ 52 h 81"/>
              <a:gd name="T42" fmla="*/ 47 w 106"/>
              <a:gd name="T43" fmla="*/ 52 h 81"/>
              <a:gd name="T44" fmla="*/ 47 w 106"/>
              <a:gd name="T45" fmla="*/ 66 h 81"/>
              <a:gd name="T46" fmla="*/ 63 w 106"/>
              <a:gd name="T47" fmla="*/ 38 h 81"/>
              <a:gd name="T48" fmla="*/ 56 w 106"/>
              <a:gd name="T49" fmla="*/ 31 h 81"/>
              <a:gd name="T50" fmla="*/ 63 w 106"/>
              <a:gd name="T51" fmla="*/ 25 h 81"/>
              <a:gd name="T52" fmla="*/ 70 w 106"/>
              <a:gd name="T53" fmla="*/ 31 h 81"/>
              <a:gd name="T54" fmla="*/ 63 w 106"/>
              <a:gd name="T55" fmla="*/ 38 h 81"/>
              <a:gd name="T56" fmla="*/ 106 w 106"/>
              <a:gd name="T57" fmla="*/ 40 h 81"/>
              <a:gd name="T58" fmla="*/ 104 w 106"/>
              <a:gd name="T59" fmla="*/ 42 h 81"/>
              <a:gd name="T60" fmla="*/ 66 w 106"/>
              <a:gd name="T61" fmla="*/ 3 h 81"/>
              <a:gd name="T62" fmla="*/ 28 w 106"/>
              <a:gd name="T63" fmla="*/ 41 h 81"/>
              <a:gd name="T64" fmla="*/ 28 w 106"/>
              <a:gd name="T65" fmla="*/ 42 h 81"/>
              <a:gd name="T66" fmla="*/ 0 w 106"/>
              <a:gd name="T67" fmla="*/ 42 h 81"/>
              <a:gd name="T68" fmla="*/ 21 w 106"/>
              <a:gd name="T69" fmla="*/ 20 h 81"/>
              <a:gd name="T70" fmla="*/ 47 w 106"/>
              <a:gd name="T71" fmla="*/ 20 h 81"/>
              <a:gd name="T72" fmla="*/ 66 w 106"/>
              <a:gd name="T73" fmla="*/ 0 h 81"/>
              <a:gd name="T74" fmla="*/ 87 w 106"/>
              <a:gd name="T75" fmla="*/ 21 h 81"/>
              <a:gd name="T76" fmla="*/ 87 w 106"/>
              <a:gd name="T77" fmla="*/ 9 h 81"/>
              <a:gd name="T78" fmla="*/ 95 w 106"/>
              <a:gd name="T79" fmla="*/ 9 h 81"/>
              <a:gd name="T80" fmla="*/ 95 w 106"/>
              <a:gd name="T81" fmla="*/ 30 h 81"/>
              <a:gd name="T82" fmla="*/ 106 w 106"/>
              <a:gd name="T83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Freeform 476"/>
          <p:cNvSpPr>
            <a:spLocks noEditPoints="1"/>
          </p:cNvSpPr>
          <p:nvPr/>
        </p:nvSpPr>
        <p:spPr bwMode="auto">
          <a:xfrm>
            <a:off x="951740" y="1828038"/>
            <a:ext cx="781006" cy="565910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Oval 493"/>
          <p:cNvSpPr>
            <a:spLocks noChangeArrowheads="1"/>
          </p:cNvSpPr>
          <p:nvPr/>
        </p:nvSpPr>
        <p:spPr bwMode="auto">
          <a:xfrm>
            <a:off x="1094615" y="3479458"/>
            <a:ext cx="547803" cy="49701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Freeform 497"/>
          <p:cNvSpPr>
            <a:spLocks noEditPoints="1"/>
          </p:cNvSpPr>
          <p:nvPr/>
        </p:nvSpPr>
        <p:spPr bwMode="auto">
          <a:xfrm>
            <a:off x="5012722" y="3392678"/>
            <a:ext cx="422877" cy="583375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16305" y="2463165"/>
            <a:ext cx="35001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817110" y="2463165"/>
            <a:ext cx="3559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019175" y="4095750"/>
            <a:ext cx="2884170" cy="31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874895" y="4095750"/>
            <a:ext cx="33432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8"/>
          <p:cNvSpPr txBox="1"/>
          <p:nvPr/>
        </p:nvSpPr>
        <p:spPr>
          <a:xfrm>
            <a:off x="1820545" y="1820545"/>
            <a:ext cx="2616200" cy="5988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zh-CN" altLang="en-US" sz="1650" b="1" dirty="0">
                <a:ln w="6350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关于家长学校的建设以及家长开放日活动的安排</a:t>
            </a:r>
            <a:endParaRPr lang="zh-CN" altLang="en-US" sz="1650" b="1" dirty="0">
              <a:ln w="6350">
                <a:noFill/>
              </a:ln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14" name="TextBox 499"/>
          <p:cNvSpPr txBox="1"/>
          <p:nvPr/>
        </p:nvSpPr>
        <p:spPr>
          <a:xfrm>
            <a:off x="5730439" y="1947413"/>
            <a:ext cx="2487930" cy="34480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1650" b="1" dirty="0">
                <a:ln w="6350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关于学校各类活动的开展</a:t>
            </a:r>
            <a:endParaRPr lang="zh-CN" altLang="en-US" sz="1650" b="1" dirty="0">
              <a:ln w="6350">
                <a:noFill/>
              </a:ln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  <p:sp>
        <p:nvSpPr>
          <p:cNvPr id="16" name="TextBox 501"/>
          <p:cNvSpPr txBox="1"/>
          <p:nvPr/>
        </p:nvSpPr>
        <p:spPr>
          <a:xfrm>
            <a:off x="5520889" y="3555260"/>
            <a:ext cx="2697480" cy="34480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r"/>
            <a:r>
              <a:rPr lang="zh-CN" altLang="en-US" sz="165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关于家长志愿者值岗的要求</a:t>
            </a:r>
            <a:endParaRPr lang="zh-CN" altLang="en-US" sz="165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</p:txBody>
      </p:sp>
      <p:sp>
        <p:nvSpPr>
          <p:cNvPr id="21" name="TextBox 499"/>
          <p:cNvSpPr txBox="1"/>
          <p:nvPr/>
        </p:nvSpPr>
        <p:spPr>
          <a:xfrm>
            <a:off x="1973779" y="3555233"/>
            <a:ext cx="1859280" cy="34480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1650" b="1" dirty="0">
                <a:ln w="6350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关于</a:t>
            </a:r>
            <a:r>
              <a:rPr lang="zh-CN" altLang="en-US" sz="1650" b="1" dirty="0">
                <a:ln w="6350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心理健康教育</a:t>
            </a:r>
            <a:endParaRPr lang="zh-CN" altLang="en-US" sz="1650" b="1" dirty="0">
              <a:ln w="6350">
                <a:noFill/>
              </a:ln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3" grpId="0"/>
      <p:bldP spid="14" grpId="0"/>
      <p:bldP spid="1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40"/>
          <p:cNvSpPr>
            <a:spLocks noChangeArrowheads="1"/>
          </p:cNvSpPr>
          <p:nvPr/>
        </p:nvSpPr>
        <p:spPr bwMode="auto">
          <a:xfrm>
            <a:off x="1662114" y="1819367"/>
            <a:ext cx="7481887" cy="1504766"/>
          </a:xfrm>
          <a:prstGeom prst="rect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3" name="Freeform 34"/>
          <p:cNvSpPr/>
          <p:nvPr/>
        </p:nvSpPr>
        <p:spPr bwMode="auto">
          <a:xfrm>
            <a:off x="0" y="1819367"/>
            <a:ext cx="4103747" cy="1504766"/>
          </a:xfrm>
          <a:custGeom>
            <a:avLst/>
            <a:gdLst/>
            <a:ahLst/>
            <a:cxnLst/>
            <a:rect l="l" t="t" r="r" b="b"/>
            <a:pathLst>
              <a:path w="4103747" h="1504766">
                <a:moveTo>
                  <a:pt x="0" y="0"/>
                </a:moveTo>
                <a:cubicBezTo>
                  <a:pt x="442960" y="0"/>
                  <a:pt x="1380722" y="0"/>
                  <a:pt x="3365993" y="0"/>
                </a:cubicBezTo>
                <a:cubicBezTo>
                  <a:pt x="3759462" y="0"/>
                  <a:pt x="4103747" y="345356"/>
                  <a:pt x="4103747" y="764717"/>
                </a:cubicBezTo>
                <a:cubicBezTo>
                  <a:pt x="4103747" y="1159410"/>
                  <a:pt x="3759462" y="1504766"/>
                  <a:pt x="3365993" y="1504766"/>
                </a:cubicBezTo>
                <a:cubicBezTo>
                  <a:pt x="3365993" y="1504766"/>
                  <a:pt x="3365993" y="1504766"/>
                  <a:pt x="0" y="15047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" name="Oval 35"/>
          <p:cNvSpPr>
            <a:spLocks noChangeArrowheads="1"/>
          </p:cNvSpPr>
          <p:nvPr/>
        </p:nvSpPr>
        <p:spPr bwMode="auto">
          <a:xfrm>
            <a:off x="2725420" y="1943735"/>
            <a:ext cx="1279525" cy="12820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476"/>
          <p:cNvSpPr>
            <a:spLocks noEditPoints="1"/>
          </p:cNvSpPr>
          <p:nvPr/>
        </p:nvSpPr>
        <p:spPr bwMode="auto">
          <a:xfrm>
            <a:off x="2974215" y="2275078"/>
            <a:ext cx="781006" cy="565910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p>
            <a:endParaRPr lang="zh-CN" altLang="en-US" sz="101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TextBox 498"/>
          <p:cNvSpPr txBox="1"/>
          <p:nvPr/>
        </p:nvSpPr>
        <p:spPr>
          <a:xfrm>
            <a:off x="4438650" y="2081530"/>
            <a:ext cx="4269105" cy="9531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ctr"/>
            <a:r>
              <a:rPr lang="zh-CN" altLang="en-US" sz="2800" b="1" dirty="0">
                <a:ln w="6350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关于家长学校的建设以及家长开放日活动的安排</a:t>
            </a:r>
            <a:endParaRPr lang="zh-CN" altLang="en-US" sz="2800" b="1" dirty="0">
              <a:ln w="6350">
                <a:noFill/>
              </a:ln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25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6" grpId="0" bldLvl="0" animBg="1"/>
      <p:bldP spid="13" grpId="0"/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187325" y="215192"/>
            <a:ext cx="17145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善真父母学堂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13" name="图片 12" descr="F:\lsy\ppt\家长\mmexport1635312635679.jpgmmexport163531263567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41735" y="905549"/>
            <a:ext cx="1666953" cy="12496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17" name="图片 16" descr="F:\lsy\ppt\家长\mmexport1635312638907.jpgmmexport1635312638907"/>
          <p:cNvPicPr>
            <a:picLocks noChangeAspect="1"/>
          </p:cNvPicPr>
          <p:nvPr/>
        </p:nvPicPr>
        <p:blipFill>
          <a:blip r:embed="rId2"/>
          <a:srcRect t="21" b="21"/>
          <a:stretch>
            <a:fillRect/>
          </a:stretch>
        </p:blipFill>
        <p:spPr>
          <a:xfrm>
            <a:off x="2606120" y="905549"/>
            <a:ext cx="1666953" cy="12496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18" name="图片 17" descr="F:\lsy\ppt\家长\mmexport1635312769739.jpgmmexport1635312769739"/>
          <p:cNvPicPr>
            <a:picLocks noChangeAspect="1"/>
          </p:cNvPicPr>
          <p:nvPr/>
        </p:nvPicPr>
        <p:blipFill>
          <a:blip r:embed="rId3"/>
          <a:srcRect t="21" b="21"/>
          <a:stretch>
            <a:fillRect/>
          </a:stretch>
        </p:blipFill>
        <p:spPr>
          <a:xfrm>
            <a:off x="4730830" y="905549"/>
            <a:ext cx="1666953" cy="12496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19" name="图片 18" descr="F:\lsy\ppt\家长\mmexport1635312750901.jpgmmexport1635312750901"/>
          <p:cNvPicPr>
            <a:picLocks noChangeAspect="1"/>
          </p:cNvPicPr>
          <p:nvPr/>
        </p:nvPicPr>
        <p:blipFill>
          <a:blip r:embed="rId4"/>
          <a:srcRect l="3945" r="-9"/>
          <a:stretch>
            <a:fillRect/>
          </a:stretch>
        </p:blipFill>
        <p:spPr>
          <a:xfrm>
            <a:off x="6851015" y="905510"/>
            <a:ext cx="1943735" cy="12496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187325" y="2520877"/>
            <a:ext cx="17145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ctr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善真父母课堂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21" name="图片 20" descr="F:\lsy\ppt\家长\照片家长进课堂10.9\5.jpg5"/>
          <p:cNvPicPr>
            <a:picLocks noChangeAspect="1"/>
          </p:cNvPicPr>
          <p:nvPr/>
        </p:nvPicPr>
        <p:blipFill>
          <a:blip r:embed="rId5"/>
          <a:srcRect t="10" b="10"/>
          <a:stretch>
            <a:fillRect/>
          </a:stretch>
        </p:blipFill>
        <p:spPr>
          <a:xfrm>
            <a:off x="1563370" y="3133090"/>
            <a:ext cx="2211705" cy="146431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22" name="图片 21" descr="F:\lsy\ppt\家长\照片家长进课堂10.9\QQ图片20211026142601.jpgQQ图片20211026142601"/>
          <p:cNvPicPr>
            <a:picLocks noChangeAspect="1"/>
          </p:cNvPicPr>
          <p:nvPr/>
        </p:nvPicPr>
        <p:blipFill>
          <a:blip r:embed="rId6"/>
          <a:srcRect l="1037" r="1037"/>
          <a:stretch>
            <a:fillRect/>
          </a:stretch>
        </p:blipFill>
        <p:spPr>
          <a:xfrm>
            <a:off x="5015865" y="3157855"/>
            <a:ext cx="2463800" cy="14147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314960" y="215192"/>
            <a:ext cx="145923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家长开放日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19" name="图片 18" descr="F:\lsy\ppt\家长\mmexport1635313392725.jpgmmexport1635313392725"/>
          <p:cNvPicPr>
            <a:picLocks noChangeAspect="1"/>
          </p:cNvPicPr>
          <p:nvPr/>
        </p:nvPicPr>
        <p:blipFill>
          <a:blip r:embed="rId1"/>
          <a:srcRect l="565" r="-140"/>
          <a:stretch>
            <a:fillRect/>
          </a:stretch>
        </p:blipFill>
        <p:spPr>
          <a:xfrm>
            <a:off x="1420495" y="906145"/>
            <a:ext cx="2811145" cy="1589405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3" name="图片 2" descr="F:\lsy\ppt\家长\mmexport1635313403014.jpgmmexport1635313403014"/>
          <p:cNvPicPr>
            <a:picLocks noChangeAspect="1"/>
          </p:cNvPicPr>
          <p:nvPr/>
        </p:nvPicPr>
        <p:blipFill>
          <a:blip r:embed="rId2"/>
          <a:srcRect l="212" r="212"/>
          <a:stretch>
            <a:fillRect/>
          </a:stretch>
        </p:blipFill>
        <p:spPr>
          <a:xfrm>
            <a:off x="5015865" y="906145"/>
            <a:ext cx="2811145" cy="1589405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4" name="图片 3" descr="F:\lsy\ppt\家长\mmexport1635313399872.jpgmmexport1635313399872"/>
          <p:cNvPicPr>
            <a:picLocks noChangeAspect="1"/>
          </p:cNvPicPr>
          <p:nvPr/>
        </p:nvPicPr>
        <p:blipFill>
          <a:blip r:embed="rId3"/>
          <a:srcRect l="212" r="212"/>
          <a:stretch>
            <a:fillRect/>
          </a:stretch>
        </p:blipFill>
        <p:spPr>
          <a:xfrm>
            <a:off x="1420495" y="2999740"/>
            <a:ext cx="2810510" cy="158877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5" name="图片 4" descr="F:\lsy\ppt\家长\mmexport1635313409068.jpgmmexport1635313409068"/>
          <p:cNvPicPr>
            <a:picLocks noChangeAspect="1"/>
          </p:cNvPicPr>
          <p:nvPr/>
        </p:nvPicPr>
        <p:blipFill>
          <a:blip r:embed="rId4"/>
          <a:srcRect l="212" r="212"/>
          <a:stretch>
            <a:fillRect/>
          </a:stretch>
        </p:blipFill>
        <p:spPr>
          <a:xfrm>
            <a:off x="5015865" y="2999740"/>
            <a:ext cx="2809875" cy="158877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442595" y="215192"/>
            <a:ext cx="120396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家访活动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19" name="图片 18" descr="F:\lsy\ppt\家长\mmexport1635312861353.jpgmmexport1635312861353"/>
          <p:cNvPicPr>
            <a:picLocks noChangeAspect="1"/>
          </p:cNvPicPr>
          <p:nvPr/>
        </p:nvPicPr>
        <p:blipFill>
          <a:blip r:embed="rId1"/>
          <a:srcRect l="215" r="215"/>
          <a:stretch>
            <a:fillRect/>
          </a:stretch>
        </p:blipFill>
        <p:spPr>
          <a:xfrm>
            <a:off x="1420495" y="906145"/>
            <a:ext cx="2811145" cy="1589405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3" name="图片 2" descr="F:\lsy\ppt\家长\mmexport1635312864772.jpgmmexport1635312864772"/>
          <p:cNvPicPr>
            <a:picLocks noChangeAspect="1"/>
          </p:cNvPicPr>
          <p:nvPr/>
        </p:nvPicPr>
        <p:blipFill>
          <a:blip r:embed="rId2"/>
          <a:srcRect t="12307" b="12307"/>
          <a:stretch>
            <a:fillRect/>
          </a:stretch>
        </p:blipFill>
        <p:spPr>
          <a:xfrm>
            <a:off x="5015865" y="906145"/>
            <a:ext cx="2811145" cy="1589405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4" name="图片 3" descr="F:\lsy\ppt\家长\mmexport1635312867815.jpgmmexport1635312867815"/>
          <p:cNvPicPr>
            <a:picLocks noChangeAspect="1"/>
          </p:cNvPicPr>
          <p:nvPr/>
        </p:nvPicPr>
        <p:blipFill>
          <a:blip r:embed="rId3"/>
          <a:srcRect t="12314" b="12314"/>
          <a:stretch>
            <a:fillRect/>
          </a:stretch>
        </p:blipFill>
        <p:spPr>
          <a:xfrm>
            <a:off x="1420495" y="2999740"/>
            <a:ext cx="2810510" cy="158877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pic>
        <p:nvPicPr>
          <p:cNvPr id="5" name="图片 4" descr="F:\lsy\ppt\家长\mmexport1635312908229.jpgmmexport1635312908229"/>
          <p:cNvPicPr>
            <a:picLocks noChangeAspect="1"/>
          </p:cNvPicPr>
          <p:nvPr/>
        </p:nvPicPr>
        <p:blipFill>
          <a:blip r:embed="rId4"/>
          <a:srcRect t="12305" b="12305"/>
          <a:stretch>
            <a:fillRect/>
          </a:stretch>
        </p:blipFill>
        <p:spPr>
          <a:xfrm>
            <a:off x="5015865" y="2999740"/>
            <a:ext cx="2809875" cy="158877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ChangeArrowheads="1"/>
          </p:cNvSpPr>
          <p:nvPr/>
        </p:nvSpPr>
        <p:spPr bwMode="auto">
          <a:xfrm>
            <a:off x="1662114" y="1819367"/>
            <a:ext cx="7481887" cy="1504766"/>
          </a:xfrm>
          <a:prstGeom prst="rect">
            <a:avLst/>
          </a:prstGeom>
          <a:solidFill>
            <a:schemeClr val="bg2">
              <a:lumMod val="90000"/>
              <a:alpha val="2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Freeform 34"/>
          <p:cNvSpPr/>
          <p:nvPr/>
        </p:nvSpPr>
        <p:spPr bwMode="auto">
          <a:xfrm>
            <a:off x="0" y="1819367"/>
            <a:ext cx="4103747" cy="1504766"/>
          </a:xfrm>
          <a:custGeom>
            <a:avLst/>
            <a:gdLst/>
            <a:ahLst/>
            <a:cxnLst/>
            <a:rect l="l" t="t" r="r" b="b"/>
            <a:pathLst>
              <a:path w="4103747" h="1504766">
                <a:moveTo>
                  <a:pt x="0" y="0"/>
                </a:moveTo>
                <a:cubicBezTo>
                  <a:pt x="442960" y="0"/>
                  <a:pt x="1380722" y="0"/>
                  <a:pt x="3365993" y="0"/>
                </a:cubicBezTo>
                <a:cubicBezTo>
                  <a:pt x="3759462" y="0"/>
                  <a:pt x="4103747" y="345356"/>
                  <a:pt x="4103747" y="764717"/>
                </a:cubicBezTo>
                <a:cubicBezTo>
                  <a:pt x="4103747" y="1159410"/>
                  <a:pt x="3759462" y="1504766"/>
                  <a:pt x="3365993" y="1504766"/>
                </a:cubicBezTo>
                <a:cubicBezTo>
                  <a:pt x="3365993" y="1504766"/>
                  <a:pt x="3365993" y="1504766"/>
                  <a:pt x="0" y="15047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Oval 35"/>
          <p:cNvSpPr>
            <a:spLocks noChangeArrowheads="1"/>
          </p:cNvSpPr>
          <p:nvPr/>
        </p:nvSpPr>
        <p:spPr bwMode="auto">
          <a:xfrm>
            <a:off x="2725420" y="1943735"/>
            <a:ext cx="1279525" cy="12820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471"/>
          <p:cNvSpPr>
            <a:spLocks noEditPoints="1"/>
          </p:cNvSpPr>
          <p:nvPr/>
        </p:nvSpPr>
        <p:spPr bwMode="auto">
          <a:xfrm>
            <a:off x="3002311" y="2294485"/>
            <a:ext cx="725427" cy="554225"/>
          </a:xfrm>
          <a:custGeom>
            <a:avLst/>
            <a:gdLst>
              <a:gd name="T0" fmla="*/ 103 w 106"/>
              <a:gd name="T1" fmla="*/ 44 h 81"/>
              <a:gd name="T2" fmla="*/ 85 w 106"/>
              <a:gd name="T3" fmla="*/ 26 h 81"/>
              <a:gd name="T4" fmla="*/ 66 w 106"/>
              <a:gd name="T5" fmla="*/ 7 h 81"/>
              <a:gd name="T6" fmla="*/ 47 w 106"/>
              <a:gd name="T7" fmla="*/ 26 h 81"/>
              <a:gd name="T8" fmla="*/ 29 w 106"/>
              <a:gd name="T9" fmla="*/ 44 h 81"/>
              <a:gd name="T10" fmla="*/ 4 w 106"/>
              <a:gd name="T11" fmla="*/ 44 h 81"/>
              <a:gd name="T12" fmla="*/ 4 w 106"/>
              <a:gd name="T13" fmla="*/ 81 h 81"/>
              <a:gd name="T14" fmla="*/ 66 w 106"/>
              <a:gd name="T15" fmla="*/ 81 h 81"/>
              <a:gd name="T16" fmla="*/ 66 w 106"/>
              <a:gd name="T17" fmla="*/ 53 h 81"/>
              <a:gd name="T18" fmla="*/ 84 w 106"/>
              <a:gd name="T19" fmla="*/ 53 h 81"/>
              <a:gd name="T20" fmla="*/ 84 w 106"/>
              <a:gd name="T21" fmla="*/ 81 h 81"/>
              <a:gd name="T22" fmla="*/ 103 w 106"/>
              <a:gd name="T23" fmla="*/ 81 h 81"/>
              <a:gd name="T24" fmla="*/ 103 w 106"/>
              <a:gd name="T25" fmla="*/ 44 h 81"/>
              <a:gd name="T26" fmla="*/ 25 w 106"/>
              <a:gd name="T27" fmla="*/ 66 h 81"/>
              <a:gd name="T28" fmla="*/ 11 w 106"/>
              <a:gd name="T29" fmla="*/ 66 h 81"/>
              <a:gd name="T30" fmla="*/ 11 w 106"/>
              <a:gd name="T31" fmla="*/ 52 h 81"/>
              <a:gd name="T32" fmla="*/ 25 w 106"/>
              <a:gd name="T33" fmla="*/ 52 h 81"/>
              <a:gd name="T34" fmla="*/ 25 w 106"/>
              <a:gd name="T35" fmla="*/ 66 h 81"/>
              <a:gd name="T36" fmla="*/ 47 w 106"/>
              <a:gd name="T37" fmla="*/ 66 h 81"/>
              <a:gd name="T38" fmla="*/ 33 w 106"/>
              <a:gd name="T39" fmla="*/ 66 h 81"/>
              <a:gd name="T40" fmla="*/ 33 w 106"/>
              <a:gd name="T41" fmla="*/ 52 h 81"/>
              <a:gd name="T42" fmla="*/ 47 w 106"/>
              <a:gd name="T43" fmla="*/ 52 h 81"/>
              <a:gd name="T44" fmla="*/ 47 w 106"/>
              <a:gd name="T45" fmla="*/ 66 h 81"/>
              <a:gd name="T46" fmla="*/ 63 w 106"/>
              <a:gd name="T47" fmla="*/ 38 h 81"/>
              <a:gd name="T48" fmla="*/ 56 w 106"/>
              <a:gd name="T49" fmla="*/ 31 h 81"/>
              <a:gd name="T50" fmla="*/ 63 w 106"/>
              <a:gd name="T51" fmla="*/ 25 h 81"/>
              <a:gd name="T52" fmla="*/ 70 w 106"/>
              <a:gd name="T53" fmla="*/ 31 h 81"/>
              <a:gd name="T54" fmla="*/ 63 w 106"/>
              <a:gd name="T55" fmla="*/ 38 h 81"/>
              <a:gd name="T56" fmla="*/ 106 w 106"/>
              <a:gd name="T57" fmla="*/ 40 h 81"/>
              <a:gd name="T58" fmla="*/ 104 w 106"/>
              <a:gd name="T59" fmla="*/ 42 h 81"/>
              <a:gd name="T60" fmla="*/ 66 w 106"/>
              <a:gd name="T61" fmla="*/ 3 h 81"/>
              <a:gd name="T62" fmla="*/ 28 w 106"/>
              <a:gd name="T63" fmla="*/ 41 h 81"/>
              <a:gd name="T64" fmla="*/ 28 w 106"/>
              <a:gd name="T65" fmla="*/ 42 h 81"/>
              <a:gd name="T66" fmla="*/ 0 w 106"/>
              <a:gd name="T67" fmla="*/ 42 h 81"/>
              <a:gd name="T68" fmla="*/ 21 w 106"/>
              <a:gd name="T69" fmla="*/ 20 h 81"/>
              <a:gd name="T70" fmla="*/ 47 w 106"/>
              <a:gd name="T71" fmla="*/ 20 h 81"/>
              <a:gd name="T72" fmla="*/ 66 w 106"/>
              <a:gd name="T73" fmla="*/ 0 h 81"/>
              <a:gd name="T74" fmla="*/ 87 w 106"/>
              <a:gd name="T75" fmla="*/ 21 h 81"/>
              <a:gd name="T76" fmla="*/ 87 w 106"/>
              <a:gd name="T77" fmla="*/ 9 h 81"/>
              <a:gd name="T78" fmla="*/ 95 w 106"/>
              <a:gd name="T79" fmla="*/ 9 h 81"/>
              <a:gd name="T80" fmla="*/ 95 w 106"/>
              <a:gd name="T81" fmla="*/ 30 h 81"/>
              <a:gd name="T82" fmla="*/ 106 w 106"/>
              <a:gd name="T83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p>
            <a:endParaRPr lang="zh-CN" altLang="en-US" sz="1015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TextBox 499"/>
          <p:cNvSpPr txBox="1"/>
          <p:nvPr/>
        </p:nvSpPr>
        <p:spPr>
          <a:xfrm>
            <a:off x="4288989" y="2303013"/>
            <a:ext cx="4653280" cy="5835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3200" b="1" dirty="0">
                <a:ln w="6350">
                  <a:noFill/>
                </a:ln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关于学校各类活动的开展</a:t>
            </a:r>
            <a:endParaRPr lang="zh-CN" altLang="en-US" sz="3200" b="1" dirty="0">
              <a:ln w="6350">
                <a:noFill/>
              </a:ln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25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bldLvl="0" animBg="1"/>
      <p:bldP spid="14" grpId="0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139950" y="113601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2400" b="1">
                <a:ea typeface="宋体" panose="02010600030101010101" pitchFamily="2" charset="-122"/>
                <a:cs typeface="Times New Roman" panose="02020603050405020304" pitchFamily="18" charset="0"/>
              </a:rPr>
              <a:t>“畅玩乐享”主题活动日安排表</a:t>
            </a:r>
            <a:endParaRPr lang="zh-CN" altLang="en-US" sz="2400" b="1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420495" y="1761490"/>
          <a:ext cx="6518275" cy="2878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8540"/>
                <a:gridCol w="1017905"/>
                <a:gridCol w="1732280"/>
                <a:gridCol w="1223010"/>
                <a:gridCol w="1526540"/>
              </a:tblGrid>
              <a:tr h="5232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时间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主题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内容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责任人（责任部门）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合作人（合作部门）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9月底10月初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金色九月绽笑颜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中秋节及读书节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郑飞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学生工作处年级组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10月底11月初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缤纷十月享丰收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与重阳节、劳动教育整合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沈彩虹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学生工作处年级组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2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11月底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创新十一月长智慧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与科技节整合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顾海燕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学生工作处年级组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8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12月底1月初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快乐冬日长身体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与冬季运动会整合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顾海燕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学生工作处、体育组、年级组</a:t>
                      </a:r>
                      <a:endParaRPr lang="en-US" altLang="en-US" sz="1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42"/>
          <p:cNvSpPr txBox="1">
            <a:spLocks noChangeArrowheads="1"/>
          </p:cNvSpPr>
          <p:nvPr/>
        </p:nvSpPr>
        <p:spPr bwMode="auto">
          <a:xfrm>
            <a:off x="236220" y="205667"/>
            <a:ext cx="222504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ctr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畅玩乐享主题活动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"/>
          <p:cNvSpPr txBox="1">
            <a:spLocks noChangeArrowheads="1"/>
          </p:cNvSpPr>
          <p:nvPr/>
        </p:nvSpPr>
        <p:spPr bwMode="auto">
          <a:xfrm>
            <a:off x="187325" y="215192"/>
            <a:ext cx="196977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金色九月绽笑颜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13" name="图片 12" descr="F:\lsy\ppt\家长\mmexport1635314024439.jpgmmexport1635314024439"/>
          <p:cNvPicPr>
            <a:picLocks noChangeAspect="1"/>
          </p:cNvPicPr>
          <p:nvPr/>
        </p:nvPicPr>
        <p:blipFill>
          <a:blip r:embed="rId1"/>
          <a:srcRect t="21" b="21"/>
          <a:stretch>
            <a:fillRect/>
          </a:stretch>
        </p:blipFill>
        <p:spPr>
          <a:xfrm>
            <a:off x="541735" y="905549"/>
            <a:ext cx="1666953" cy="1249680"/>
          </a:xfrm>
          <a:prstGeom prst="snip2SameRect">
            <a:avLst>
              <a:gd name="adj1" fmla="val 0"/>
              <a:gd name="adj2" fmla="val 0"/>
            </a:avLst>
          </a:prstGeom>
        </p:spPr>
      </p:pic>
      <p:pic>
        <p:nvPicPr>
          <p:cNvPr id="17" name="图片 16" descr="F:\lsy\ppt\家长\mmexport1635314068979.jpgmmexport1635314068979"/>
          <p:cNvPicPr>
            <a:picLocks noChangeAspect="1"/>
          </p:cNvPicPr>
          <p:nvPr/>
        </p:nvPicPr>
        <p:blipFill>
          <a:blip r:embed="rId2"/>
          <a:srcRect t="21" b="21"/>
          <a:stretch>
            <a:fillRect/>
          </a:stretch>
        </p:blipFill>
        <p:spPr>
          <a:xfrm>
            <a:off x="2606120" y="905549"/>
            <a:ext cx="1666953" cy="12496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4730750" y="215192"/>
            <a:ext cx="196977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  <a:sym typeface="+mn-ea"/>
              </a:rPr>
              <a:t>缤纷十月享丰收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3" name="图片 2" descr="F:\lsy\ppt\家长\qq_pic_merged_1635314357406.jpgqq_pic_merged_1635314357406"/>
          <p:cNvPicPr>
            <a:picLocks noChangeAspect="1"/>
          </p:cNvPicPr>
          <p:nvPr/>
        </p:nvPicPr>
        <p:blipFill>
          <a:blip r:embed="rId3"/>
          <a:srcRect l="12268" r="12268"/>
          <a:stretch>
            <a:fillRect/>
          </a:stretch>
        </p:blipFill>
        <p:spPr>
          <a:xfrm>
            <a:off x="5033725" y="905549"/>
            <a:ext cx="1666953" cy="1249680"/>
          </a:xfrm>
          <a:prstGeom prst="snip2SameRect">
            <a:avLst>
              <a:gd name="adj1" fmla="val 0"/>
              <a:gd name="adj2" fmla="val 0"/>
            </a:avLst>
          </a:prstGeom>
        </p:spPr>
      </p:pic>
      <p:pic>
        <p:nvPicPr>
          <p:cNvPr id="4" name="图片 3" descr="F:\lsy\ppt\家长\mmexport1635314462271.jpgmmexport1635314462271"/>
          <p:cNvPicPr>
            <a:picLocks noChangeAspect="1"/>
          </p:cNvPicPr>
          <p:nvPr/>
        </p:nvPicPr>
        <p:blipFill>
          <a:blip r:embed="rId4"/>
          <a:srcRect t="21" b="21"/>
          <a:stretch>
            <a:fillRect/>
          </a:stretch>
        </p:blipFill>
        <p:spPr>
          <a:xfrm>
            <a:off x="7068265" y="905549"/>
            <a:ext cx="1666953" cy="1249680"/>
          </a:xfrm>
          <a:prstGeom prst="snip2SameRect">
            <a:avLst>
              <a:gd name="adj1" fmla="val 0"/>
              <a:gd name="adj2" fmla="val 0"/>
            </a:avLst>
          </a:prstGeom>
        </p:spPr>
      </p:pic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187325" y="2505002"/>
            <a:ext cx="222504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创新十一月长智慧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6" name="图片 5" descr="F:\lsy\ppt\家长\mmexport1635314625156.jpgmmexport1635314625156"/>
          <p:cNvPicPr>
            <a:picLocks noChangeAspect="1"/>
          </p:cNvPicPr>
          <p:nvPr/>
        </p:nvPicPr>
        <p:blipFill>
          <a:blip r:embed="rId5"/>
          <a:srcRect t="21" b="21"/>
          <a:stretch>
            <a:fillRect/>
          </a:stretch>
        </p:blipFill>
        <p:spPr>
          <a:xfrm>
            <a:off x="541735" y="3195359"/>
            <a:ext cx="1666953" cy="1249680"/>
          </a:xfrm>
          <a:prstGeom prst="snip2SameRect">
            <a:avLst>
              <a:gd name="adj1" fmla="val 0"/>
              <a:gd name="adj2" fmla="val 0"/>
            </a:avLst>
          </a:prstGeom>
        </p:spPr>
      </p:pic>
      <p:pic>
        <p:nvPicPr>
          <p:cNvPr id="7" name="图片 6" descr="F:\lsy\ppt\家长\mmexport1635314638473.jpgmmexport1635314638473"/>
          <p:cNvPicPr>
            <a:picLocks noChangeAspect="1"/>
          </p:cNvPicPr>
          <p:nvPr/>
        </p:nvPicPr>
        <p:blipFill>
          <a:blip r:embed="rId6"/>
          <a:srcRect t="21" b="21"/>
          <a:stretch>
            <a:fillRect/>
          </a:stretch>
        </p:blipFill>
        <p:spPr>
          <a:xfrm>
            <a:off x="2606120" y="3195359"/>
            <a:ext cx="1666953" cy="12496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4730750" y="2505002"/>
            <a:ext cx="196977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accent2"/>
                </a:solidFill>
              </a:rPr>
              <a:t>快乐冬日长身体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9" name="图片 8" descr="F:\lsy\ppt\家长\mmexport1635314690406.jpgmmexport1635314690406"/>
          <p:cNvPicPr>
            <a:picLocks noChangeAspect="1"/>
          </p:cNvPicPr>
          <p:nvPr/>
        </p:nvPicPr>
        <p:blipFill>
          <a:blip r:embed="rId7"/>
          <a:srcRect l="5351" r="5351"/>
          <a:stretch>
            <a:fillRect/>
          </a:stretch>
        </p:blipFill>
        <p:spPr>
          <a:xfrm>
            <a:off x="5085160" y="3195359"/>
            <a:ext cx="1666953" cy="1249680"/>
          </a:xfrm>
          <a:prstGeom prst="snip2SameRect">
            <a:avLst>
              <a:gd name="adj1" fmla="val 0"/>
              <a:gd name="adj2" fmla="val 0"/>
            </a:avLst>
          </a:prstGeom>
        </p:spPr>
      </p:pic>
      <p:pic>
        <p:nvPicPr>
          <p:cNvPr id="10" name="图片 9" descr="F:\lsy\ppt\家长\mmexport1635314677351.jpgmmexport1635314677351"/>
          <p:cNvPicPr>
            <a:picLocks noChangeAspect="1"/>
          </p:cNvPicPr>
          <p:nvPr/>
        </p:nvPicPr>
        <p:blipFill>
          <a:blip r:embed="rId8"/>
          <a:srcRect t="21" b="21"/>
          <a:stretch>
            <a:fillRect/>
          </a:stretch>
        </p:blipFill>
        <p:spPr>
          <a:xfrm>
            <a:off x="7149545" y="3195359"/>
            <a:ext cx="1666953" cy="1249680"/>
          </a:xfrm>
          <a:custGeom>
            <a:avLst/>
            <a:gdLst>
              <a:gd name="connsiteX0" fmla="*/ 0 w 2222604"/>
              <a:gd name="connsiteY0" fmla="*/ 0 h 2222604"/>
              <a:gd name="connsiteX1" fmla="*/ 2222604 w 2222604"/>
              <a:gd name="connsiteY1" fmla="*/ 0 h 2222604"/>
              <a:gd name="connsiteX2" fmla="*/ 2222604 w 2222604"/>
              <a:gd name="connsiteY2" fmla="*/ 2222604 h 2222604"/>
              <a:gd name="connsiteX3" fmla="*/ 0 w 2222604"/>
              <a:gd name="connsiteY3" fmla="*/ 2222604 h 222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604" h="2222604">
                <a:moveTo>
                  <a:pt x="0" y="0"/>
                </a:moveTo>
                <a:lnTo>
                  <a:pt x="2222604" y="0"/>
                </a:lnTo>
                <a:lnTo>
                  <a:pt x="2222604" y="2222604"/>
                </a:lnTo>
                <a:lnTo>
                  <a:pt x="0" y="2222604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12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 bldLvl="0" animBg="1"/>
      <p:bldP spid="5" grpId="0" bldLvl="0" animBg="1"/>
      <p:bldP spid="8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472</Words>
  <Application>WPS 演示</Application>
  <PresentationFormat>全屏显示(16:9)</PresentationFormat>
  <Paragraphs>112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UKIJ Qolyazma</vt:lpstr>
      <vt:lpstr>Segoe Print</vt:lpstr>
      <vt:lpstr>Times New Roman</vt:lpstr>
      <vt:lpstr>Calibri</vt:lpstr>
      <vt:lpstr>Arial Unicode MS</vt:lpstr>
      <vt:lpstr>Calibri Light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</dc:creator>
  <cp:lastModifiedBy>独来读网</cp:lastModifiedBy>
  <cp:revision>9</cp:revision>
  <dcterms:created xsi:type="dcterms:W3CDTF">2016-11-26T06:01:00Z</dcterms:created>
  <dcterms:modified xsi:type="dcterms:W3CDTF">2021-10-28T00:54:23Z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6E8CD74E2A5F4C858E49A8375E5BDE9F</vt:lpwstr>
  </property>
</Properties>
</file>