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9" r:id="rId4"/>
    <p:sldMasterId id="2147483698" r:id="rId5"/>
  </p:sldMasterIdLst>
  <p:sldIdLst>
    <p:sldId id="302" r:id="rId6"/>
    <p:sldId id="303" r:id="rId7"/>
    <p:sldId id="304" r:id="rId8"/>
    <p:sldId id="305" r:id="rId9"/>
    <p:sldId id="306" r:id="rId10"/>
    <p:sldId id="307" r:id="rId11"/>
    <p:sldId id="320" r:id="rId12"/>
    <p:sldId id="308" r:id="rId13"/>
    <p:sldId id="317" r:id="rId14"/>
    <p:sldId id="318" r:id="rId15"/>
    <p:sldId id="319" r:id="rId16"/>
    <p:sldId id="314" r:id="rId17"/>
    <p:sldId id="315" r:id="rId18"/>
    <p:sldId id="316" r:id="rId19"/>
  </p:sldIdLst>
  <p:sldSz cx="9144000" cy="6858000" type="screen4x3"/>
  <p:notesSz cx="6858000" cy="9144000"/>
  <p:custDataLst>
    <p:tags r:id="rId23"/>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0033"/>
    <a:srgbClr val="66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114" d="100"/>
          <a:sy n="114" d="100"/>
        </p:scale>
        <p:origin x="-900" y="-108"/>
      </p:cViewPr>
      <p:guideLst>
        <p:guide orient="horz" pos="2182"/>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3" Type="http://schemas.openxmlformats.org/officeDocument/2006/relationships/tags" Target="tags/tag447.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51.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81.xml"/><Relationship Id="rId7" Type="http://schemas.openxmlformats.org/officeDocument/2006/relationships/tags" Target="../tags/tag80.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90.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0" Type="http://schemas.openxmlformats.org/officeDocument/2006/relationships/tags" Target="../tags/tag9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0" Type="http://schemas.openxmlformats.org/officeDocument/2006/relationships/tags" Target="../tags/tag116.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136.xml"/><Relationship Id="rId8" Type="http://schemas.openxmlformats.org/officeDocument/2006/relationships/tags" Target="../tags/tag135.xml"/><Relationship Id="rId7" Type="http://schemas.openxmlformats.org/officeDocument/2006/relationships/tags" Target="../tags/tag134.xml"/><Relationship Id="rId6" Type="http://schemas.openxmlformats.org/officeDocument/2006/relationships/tags" Target="../tags/tag133.xml"/><Relationship Id="rId5" Type="http://schemas.openxmlformats.org/officeDocument/2006/relationships/tags" Target="../tags/tag132.xml"/><Relationship Id="rId4" Type="http://schemas.openxmlformats.org/officeDocument/2006/relationships/tags" Target="../tags/tag131.xml"/><Relationship Id="rId3" Type="http://schemas.openxmlformats.org/officeDocument/2006/relationships/tags" Target="../tags/tag130.xml"/><Relationship Id="rId2" Type="http://schemas.openxmlformats.org/officeDocument/2006/relationships/tags" Target="../tags/tag129.xml"/><Relationship Id="rId14" Type="http://schemas.openxmlformats.org/officeDocument/2006/relationships/tags" Target="../tags/tag141.xml"/><Relationship Id="rId13" Type="http://schemas.openxmlformats.org/officeDocument/2006/relationships/tags" Target="../tags/tag140.xml"/><Relationship Id="rId12" Type="http://schemas.openxmlformats.org/officeDocument/2006/relationships/tags" Target="../tags/tag139.xml"/><Relationship Id="rId11" Type="http://schemas.openxmlformats.org/officeDocument/2006/relationships/tags" Target="../tags/tag138.xml"/><Relationship Id="rId10" Type="http://schemas.openxmlformats.org/officeDocument/2006/relationships/tags" Target="../tags/tag137.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6" Type="http://schemas.openxmlformats.org/officeDocument/2006/relationships/tags" Target="../tags/tag146.xml"/><Relationship Id="rId5" Type="http://schemas.openxmlformats.org/officeDocument/2006/relationships/tags" Target="../tags/tag14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7" Type="http://schemas.openxmlformats.org/officeDocument/2006/relationships/tags" Target="../tags/tag152.xml"/><Relationship Id="rId6" Type="http://schemas.openxmlformats.org/officeDocument/2006/relationships/tags" Target="../tags/tag15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7" Type="http://schemas.openxmlformats.org/officeDocument/2006/relationships/tags" Target="../tags/tag158.xml"/><Relationship Id="rId6" Type="http://schemas.openxmlformats.org/officeDocument/2006/relationships/tags" Target="../tags/tag157.xml"/><Relationship Id="rId5" Type="http://schemas.openxmlformats.org/officeDocument/2006/relationships/tags" Target="../tags/tag156.xml"/><Relationship Id="rId4" Type="http://schemas.openxmlformats.org/officeDocument/2006/relationships/tags" Target="../tags/tag155.xml"/><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166.xml"/><Relationship Id="rId8" Type="http://schemas.openxmlformats.org/officeDocument/2006/relationships/tags" Target="../tags/tag165.xml"/><Relationship Id="rId7" Type="http://schemas.openxmlformats.org/officeDocument/2006/relationships/tags" Target="../tags/tag164.xml"/><Relationship Id="rId6" Type="http://schemas.openxmlformats.org/officeDocument/2006/relationships/tags" Target="../tags/tag163.xml"/><Relationship Id="rId5" Type="http://schemas.openxmlformats.org/officeDocument/2006/relationships/tags" Target="../tags/tag162.xml"/><Relationship Id="rId4" Type="http://schemas.openxmlformats.org/officeDocument/2006/relationships/tags" Target="../tags/tag161.xml"/><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5" Type="http://schemas.openxmlformats.org/officeDocument/2006/relationships/tags" Target="../tags/tag170.xml"/><Relationship Id="rId4" Type="http://schemas.openxmlformats.org/officeDocument/2006/relationships/tags" Target="../tags/tag169.xml"/><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4" Type="http://schemas.openxmlformats.org/officeDocument/2006/relationships/tags" Target="../tags/tag173.xml"/><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7" Type="http://schemas.openxmlformats.org/officeDocument/2006/relationships/tags" Target="../tags/tag179.xml"/><Relationship Id="rId6" Type="http://schemas.openxmlformats.org/officeDocument/2006/relationships/tags" Target="../tags/tag178.xml"/><Relationship Id="rId5" Type="http://schemas.openxmlformats.org/officeDocument/2006/relationships/tags" Target="../tags/tag177.xml"/><Relationship Id="rId4" Type="http://schemas.openxmlformats.org/officeDocument/2006/relationships/tags" Target="../tags/tag176.xml"/><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5" Type="http://schemas.openxmlformats.org/officeDocument/2006/relationships/tags" Target="../tags/tag188.xml"/><Relationship Id="rId4" Type="http://schemas.openxmlformats.org/officeDocument/2006/relationships/tags" Target="../tags/tag187.xml"/><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196.xml"/><Relationship Id="rId8" Type="http://schemas.openxmlformats.org/officeDocument/2006/relationships/tags" Target="../tags/tag195.xml"/><Relationship Id="rId7" Type="http://schemas.openxmlformats.org/officeDocument/2006/relationships/tags" Target="../tags/tag194.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 Id="rId3" Type="http://schemas.openxmlformats.org/officeDocument/2006/relationships/tags" Target="../tags/tag190.xml"/><Relationship Id="rId2" Type="http://schemas.openxmlformats.org/officeDocument/2006/relationships/tags" Target="../tags/tag189.xml"/><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7" Type="http://schemas.openxmlformats.org/officeDocument/2006/relationships/tags" Target="../tags/tag202.xml"/><Relationship Id="rId6" Type="http://schemas.openxmlformats.org/officeDocument/2006/relationships/tags" Target="../tags/tag201.xml"/><Relationship Id="rId5" Type="http://schemas.openxmlformats.org/officeDocument/2006/relationships/tags" Target="../tags/tag200.xml"/><Relationship Id="rId4" Type="http://schemas.openxmlformats.org/officeDocument/2006/relationships/tags" Target="../tags/tag199.xml"/><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209.xml"/><Relationship Id="rId7" Type="http://schemas.openxmlformats.org/officeDocument/2006/relationships/tags" Target="../tags/tag208.xml"/><Relationship Id="rId6" Type="http://schemas.openxmlformats.org/officeDocument/2006/relationships/tags" Target="../tags/tag207.xml"/><Relationship Id="rId5" Type="http://schemas.openxmlformats.org/officeDocument/2006/relationships/tags" Target="../tags/tag206.xml"/><Relationship Id="rId4" Type="http://schemas.openxmlformats.org/officeDocument/2006/relationships/tags" Target="../tags/tag205.xml"/><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9" Type="http://schemas.openxmlformats.org/officeDocument/2006/relationships/tags" Target="../tags/tag217.xml"/><Relationship Id="rId8" Type="http://schemas.openxmlformats.org/officeDocument/2006/relationships/tags" Target="../tags/tag216.xml"/><Relationship Id="rId7" Type="http://schemas.openxmlformats.org/officeDocument/2006/relationships/tags" Target="../tags/tag215.xml"/><Relationship Id="rId6" Type="http://schemas.openxmlformats.org/officeDocument/2006/relationships/tags" Target="../tags/tag214.xml"/><Relationship Id="rId5" Type="http://schemas.openxmlformats.org/officeDocument/2006/relationships/tags" Target="../tags/tag213.xml"/><Relationship Id="rId4" Type="http://schemas.openxmlformats.org/officeDocument/2006/relationships/tags" Target="../tags/tag212.xml"/><Relationship Id="rId3" Type="http://schemas.openxmlformats.org/officeDocument/2006/relationships/tags" Target="../tags/tag211.xml"/><Relationship Id="rId2" Type="http://schemas.openxmlformats.org/officeDocument/2006/relationships/tags" Target="../tags/tag210.xml"/><Relationship Id="rId10" Type="http://schemas.openxmlformats.org/officeDocument/2006/relationships/tags" Target="../tags/tag218.xml"/><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9" Type="http://schemas.openxmlformats.org/officeDocument/2006/relationships/tags" Target="../tags/tag226.xml"/><Relationship Id="rId8" Type="http://schemas.openxmlformats.org/officeDocument/2006/relationships/tags" Target="../tags/tag225.xml"/><Relationship Id="rId7" Type="http://schemas.openxmlformats.org/officeDocument/2006/relationships/tags" Target="../tags/tag224.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 Id="rId3" Type="http://schemas.openxmlformats.org/officeDocument/2006/relationships/tags" Target="../tags/tag220.xml"/><Relationship Id="rId2" Type="http://schemas.openxmlformats.org/officeDocument/2006/relationships/tags" Target="../tags/tag219.xml"/><Relationship Id="rId10" Type="http://schemas.openxmlformats.org/officeDocument/2006/relationships/tags" Target="../tags/tag227.xml"/><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9" Type="http://schemas.openxmlformats.org/officeDocument/2006/relationships/tags" Target="../tags/tag235.xml"/><Relationship Id="rId8" Type="http://schemas.openxmlformats.org/officeDocument/2006/relationships/tags" Target="../tags/tag234.xml"/><Relationship Id="rId7" Type="http://schemas.openxmlformats.org/officeDocument/2006/relationships/tags" Target="../tags/tag233.xml"/><Relationship Id="rId6" Type="http://schemas.openxmlformats.org/officeDocument/2006/relationships/tags" Target="../tags/tag232.xml"/><Relationship Id="rId5" Type="http://schemas.openxmlformats.org/officeDocument/2006/relationships/tags" Target="../tags/tag231.xml"/><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9" Type="http://schemas.openxmlformats.org/officeDocument/2006/relationships/tags" Target="../tags/tag243.xml"/><Relationship Id="rId8" Type="http://schemas.openxmlformats.org/officeDocument/2006/relationships/tags" Target="../tags/tag242.xml"/><Relationship Id="rId7" Type="http://schemas.openxmlformats.org/officeDocument/2006/relationships/tags" Target="../tags/tag241.xml"/><Relationship Id="rId6" Type="http://schemas.openxmlformats.org/officeDocument/2006/relationships/tags" Target="../tags/tag240.xml"/><Relationship Id="rId5" Type="http://schemas.openxmlformats.org/officeDocument/2006/relationships/tags" Target="../tags/tag239.xml"/><Relationship Id="rId4" Type="http://schemas.openxmlformats.org/officeDocument/2006/relationships/tags" Target="../tags/tag238.xml"/><Relationship Id="rId3" Type="http://schemas.openxmlformats.org/officeDocument/2006/relationships/tags" Target="../tags/tag237.xml"/><Relationship Id="rId2" Type="http://schemas.openxmlformats.org/officeDocument/2006/relationships/tags" Target="../tags/tag236.xml"/><Relationship Id="rId10" Type="http://schemas.openxmlformats.org/officeDocument/2006/relationships/tags" Target="../tags/tag244.xml"/><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7" Type="http://schemas.openxmlformats.org/officeDocument/2006/relationships/tags" Target="../tags/tag250.xml"/><Relationship Id="rId6" Type="http://schemas.openxmlformats.org/officeDocument/2006/relationships/tags" Target="../tags/tag249.xml"/><Relationship Id="rId5" Type="http://schemas.openxmlformats.org/officeDocument/2006/relationships/tags" Target="../tags/tag248.xml"/><Relationship Id="rId4" Type="http://schemas.openxmlformats.org/officeDocument/2006/relationships/tags" Target="../tags/tag247.xml"/><Relationship Id="rId3" Type="http://schemas.openxmlformats.org/officeDocument/2006/relationships/tags" Target="../tags/tag246.xml"/><Relationship Id="rId2" Type="http://schemas.openxmlformats.org/officeDocument/2006/relationships/tags" Target="../tags/tag245.xml"/><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9" Type="http://schemas.openxmlformats.org/officeDocument/2006/relationships/tags" Target="../tags/tag264.xml"/><Relationship Id="rId8" Type="http://schemas.openxmlformats.org/officeDocument/2006/relationships/tags" Target="../tags/tag263.xml"/><Relationship Id="rId7" Type="http://schemas.openxmlformats.org/officeDocument/2006/relationships/tags" Target="../tags/tag262.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tags" Target="../tags/tag259.xml"/><Relationship Id="rId3" Type="http://schemas.openxmlformats.org/officeDocument/2006/relationships/tags" Target="../tags/tag258.xml"/><Relationship Id="rId2" Type="http://schemas.openxmlformats.org/officeDocument/2006/relationships/tags" Target="../tags/tag257.xml"/><Relationship Id="rId14" Type="http://schemas.openxmlformats.org/officeDocument/2006/relationships/tags" Target="../tags/tag269.xml"/><Relationship Id="rId13" Type="http://schemas.openxmlformats.org/officeDocument/2006/relationships/tags" Target="../tags/tag268.xml"/><Relationship Id="rId12" Type="http://schemas.openxmlformats.org/officeDocument/2006/relationships/tags" Target="../tags/tag267.xml"/><Relationship Id="rId11" Type="http://schemas.openxmlformats.org/officeDocument/2006/relationships/tags" Target="../tags/tag266.xml"/><Relationship Id="rId10" Type="http://schemas.openxmlformats.org/officeDocument/2006/relationships/tags" Target="../tags/tag265.xml"/><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7" Type="http://schemas.openxmlformats.org/officeDocument/2006/relationships/tags" Target="../tags/tag280.xml"/><Relationship Id="rId6" Type="http://schemas.openxmlformats.org/officeDocument/2006/relationships/tags" Target="../tags/tag279.xml"/><Relationship Id="rId5" Type="http://schemas.openxmlformats.org/officeDocument/2006/relationships/tags" Target="../tags/tag278.xml"/><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7" Type="http://schemas.openxmlformats.org/officeDocument/2006/relationships/tags" Target="../tags/tag286.xml"/><Relationship Id="rId6" Type="http://schemas.openxmlformats.org/officeDocument/2006/relationships/tags" Target="../tags/tag285.xml"/><Relationship Id="rId5" Type="http://schemas.openxmlformats.org/officeDocument/2006/relationships/tags" Target="../tags/tag284.xml"/><Relationship Id="rId4" Type="http://schemas.openxmlformats.org/officeDocument/2006/relationships/tags" Target="../tags/tag283.xml"/><Relationship Id="rId3" Type="http://schemas.openxmlformats.org/officeDocument/2006/relationships/tags" Target="../tags/tag282.xml"/><Relationship Id="rId2" Type="http://schemas.openxmlformats.org/officeDocument/2006/relationships/tags" Target="../tags/tag281.xml"/><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9" Type="http://schemas.openxmlformats.org/officeDocument/2006/relationships/tags" Target="../tags/tag294.xml"/><Relationship Id="rId8" Type="http://schemas.openxmlformats.org/officeDocument/2006/relationships/tags" Target="../tags/tag293.xml"/><Relationship Id="rId7" Type="http://schemas.openxmlformats.org/officeDocument/2006/relationships/tags" Target="../tags/tag292.xml"/><Relationship Id="rId6" Type="http://schemas.openxmlformats.org/officeDocument/2006/relationships/tags" Target="../tags/tag291.xml"/><Relationship Id="rId5" Type="http://schemas.openxmlformats.org/officeDocument/2006/relationships/tags" Target="../tags/tag290.xml"/><Relationship Id="rId4" Type="http://schemas.openxmlformats.org/officeDocument/2006/relationships/tags" Target="../tags/tag289.xml"/><Relationship Id="rId3" Type="http://schemas.openxmlformats.org/officeDocument/2006/relationships/tags" Target="../tags/tag288.xml"/><Relationship Id="rId2" Type="http://schemas.openxmlformats.org/officeDocument/2006/relationships/tags" Target="../tags/tag287.xml"/><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5" Type="http://schemas.openxmlformats.org/officeDocument/2006/relationships/tags" Target="../tags/tag298.xml"/><Relationship Id="rId4" Type="http://schemas.openxmlformats.org/officeDocument/2006/relationships/tags" Target="../tags/tag297.xml"/><Relationship Id="rId3" Type="http://schemas.openxmlformats.org/officeDocument/2006/relationships/tags" Target="../tags/tag296.xml"/><Relationship Id="rId2" Type="http://schemas.openxmlformats.org/officeDocument/2006/relationships/tags" Target="../tags/tag295.xml"/><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7" Type="http://schemas.openxmlformats.org/officeDocument/2006/relationships/tags" Target="../tags/tag307.xml"/><Relationship Id="rId6" Type="http://schemas.openxmlformats.org/officeDocument/2006/relationships/tags" Target="../tags/tag306.xml"/><Relationship Id="rId5" Type="http://schemas.openxmlformats.org/officeDocument/2006/relationships/tags" Target="../tags/tag305.xml"/><Relationship Id="rId4" Type="http://schemas.openxmlformats.org/officeDocument/2006/relationships/tags" Target="../tags/tag304.xml"/><Relationship Id="rId3" Type="http://schemas.openxmlformats.org/officeDocument/2006/relationships/tags" Target="../tags/tag303.xml"/><Relationship Id="rId2" Type="http://schemas.openxmlformats.org/officeDocument/2006/relationships/tags" Target="../tags/tag302.xml"/><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6" Type="http://schemas.openxmlformats.org/officeDocument/2006/relationships/tags" Target="../tags/tag312.xml"/><Relationship Id="rId5" Type="http://schemas.openxmlformats.org/officeDocument/2006/relationships/tags" Target="../tags/tag311.xml"/><Relationship Id="rId4" Type="http://schemas.openxmlformats.org/officeDocument/2006/relationships/tags" Target="../tags/tag310.xml"/><Relationship Id="rId3" Type="http://schemas.openxmlformats.org/officeDocument/2006/relationships/tags" Target="../tags/tag309.xml"/><Relationship Id="rId2" Type="http://schemas.openxmlformats.org/officeDocument/2006/relationships/tags" Target="../tags/tag308.xml"/><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5" Type="http://schemas.openxmlformats.org/officeDocument/2006/relationships/tags" Target="../tags/tag316.xml"/><Relationship Id="rId4" Type="http://schemas.openxmlformats.org/officeDocument/2006/relationships/tags" Target="../tags/tag315.xml"/><Relationship Id="rId3" Type="http://schemas.openxmlformats.org/officeDocument/2006/relationships/tags" Target="../tags/tag314.xml"/><Relationship Id="rId2" Type="http://schemas.openxmlformats.org/officeDocument/2006/relationships/tags" Target="../tags/tag313.xml"/><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9" Type="http://schemas.openxmlformats.org/officeDocument/2006/relationships/tags" Target="../tags/tag324.xml"/><Relationship Id="rId8" Type="http://schemas.openxmlformats.org/officeDocument/2006/relationships/tags" Target="../tags/tag323.xml"/><Relationship Id="rId7" Type="http://schemas.openxmlformats.org/officeDocument/2006/relationships/tags" Target="../tags/tag322.xml"/><Relationship Id="rId6" Type="http://schemas.openxmlformats.org/officeDocument/2006/relationships/tags" Target="../tags/tag321.xml"/><Relationship Id="rId5" Type="http://schemas.openxmlformats.org/officeDocument/2006/relationships/tags" Target="../tags/tag320.xml"/><Relationship Id="rId4" Type="http://schemas.openxmlformats.org/officeDocument/2006/relationships/tags" Target="../tags/tag319.xml"/><Relationship Id="rId3" Type="http://schemas.openxmlformats.org/officeDocument/2006/relationships/tags" Target="../tags/tag318.xml"/><Relationship Id="rId2" Type="http://schemas.openxmlformats.org/officeDocument/2006/relationships/tags" Target="../tags/tag317.xml"/><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7" Type="http://schemas.openxmlformats.org/officeDocument/2006/relationships/tags" Target="../tags/tag330.xml"/><Relationship Id="rId6" Type="http://schemas.openxmlformats.org/officeDocument/2006/relationships/tags" Target="../tags/tag329.xml"/><Relationship Id="rId5" Type="http://schemas.openxmlformats.org/officeDocument/2006/relationships/tags" Target="../tags/tag328.xml"/><Relationship Id="rId4" Type="http://schemas.openxmlformats.org/officeDocument/2006/relationships/tags" Target="../tags/tag327.xml"/><Relationship Id="rId3" Type="http://schemas.openxmlformats.org/officeDocument/2006/relationships/tags" Target="../tags/tag326.xml"/><Relationship Id="rId2" Type="http://schemas.openxmlformats.org/officeDocument/2006/relationships/tags" Target="../tags/tag325.xml"/><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9" Type="http://schemas.openxmlformats.org/officeDocument/2006/relationships/tags" Target="../tags/tag345.xml"/><Relationship Id="rId8" Type="http://schemas.openxmlformats.org/officeDocument/2006/relationships/tags" Target="../tags/tag344.xml"/><Relationship Id="rId7" Type="http://schemas.openxmlformats.org/officeDocument/2006/relationships/tags" Target="../tags/tag343.xml"/><Relationship Id="rId6" Type="http://schemas.openxmlformats.org/officeDocument/2006/relationships/tags" Target="../tags/tag342.xml"/><Relationship Id="rId5" Type="http://schemas.openxmlformats.org/officeDocument/2006/relationships/tags" Target="../tags/tag341.xml"/><Relationship Id="rId4" Type="http://schemas.openxmlformats.org/officeDocument/2006/relationships/tags" Target="../tags/tag340.xml"/><Relationship Id="rId3" Type="http://schemas.openxmlformats.org/officeDocument/2006/relationships/tags" Target="../tags/tag339.xml"/><Relationship Id="rId2" Type="http://schemas.openxmlformats.org/officeDocument/2006/relationships/tags" Target="../tags/tag338.xml"/><Relationship Id="rId10" Type="http://schemas.openxmlformats.org/officeDocument/2006/relationships/tags" Target="../tags/tag346.xml"/><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9" Type="http://schemas.openxmlformats.org/officeDocument/2006/relationships/tags" Target="../tags/tag354.xml"/><Relationship Id="rId8" Type="http://schemas.openxmlformats.org/officeDocument/2006/relationships/tags" Target="../tags/tag353.xml"/><Relationship Id="rId7" Type="http://schemas.openxmlformats.org/officeDocument/2006/relationships/tags" Target="../tags/tag352.xml"/><Relationship Id="rId6" Type="http://schemas.openxmlformats.org/officeDocument/2006/relationships/tags" Target="../tags/tag351.xml"/><Relationship Id="rId5" Type="http://schemas.openxmlformats.org/officeDocument/2006/relationships/tags" Target="../tags/tag350.xml"/><Relationship Id="rId4" Type="http://schemas.openxmlformats.org/officeDocument/2006/relationships/tags" Target="../tags/tag349.xml"/><Relationship Id="rId3" Type="http://schemas.openxmlformats.org/officeDocument/2006/relationships/tags" Target="../tags/tag348.xml"/><Relationship Id="rId2" Type="http://schemas.openxmlformats.org/officeDocument/2006/relationships/tags" Target="../tags/tag347.xml"/><Relationship Id="rId10" Type="http://schemas.openxmlformats.org/officeDocument/2006/relationships/tags" Target="../tags/tag355.xml"/><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9" Type="http://schemas.openxmlformats.org/officeDocument/2006/relationships/tags" Target="../tags/tag363.xml"/><Relationship Id="rId8" Type="http://schemas.openxmlformats.org/officeDocument/2006/relationships/tags" Target="../tags/tag362.xml"/><Relationship Id="rId7" Type="http://schemas.openxmlformats.org/officeDocument/2006/relationships/tags" Target="../tags/tag361.xml"/><Relationship Id="rId6" Type="http://schemas.openxmlformats.org/officeDocument/2006/relationships/tags" Target="../tags/tag360.xml"/><Relationship Id="rId5" Type="http://schemas.openxmlformats.org/officeDocument/2006/relationships/tags" Target="../tags/tag359.xml"/><Relationship Id="rId4" Type="http://schemas.openxmlformats.org/officeDocument/2006/relationships/tags" Target="../tags/tag358.xml"/><Relationship Id="rId3" Type="http://schemas.openxmlformats.org/officeDocument/2006/relationships/tags" Target="../tags/tag357.xml"/><Relationship Id="rId2" Type="http://schemas.openxmlformats.org/officeDocument/2006/relationships/tags" Target="../tags/tag356.xml"/><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tags" Target="../tags/tag365.xml"/><Relationship Id="rId2" Type="http://schemas.openxmlformats.org/officeDocument/2006/relationships/tags" Target="../tags/tag364.xml"/><Relationship Id="rId10" Type="http://schemas.openxmlformats.org/officeDocument/2006/relationships/tags" Target="../tags/tag372.xml"/><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7" Type="http://schemas.openxmlformats.org/officeDocument/2006/relationships/tags" Target="../tags/tag378.xml"/><Relationship Id="rId6" Type="http://schemas.openxmlformats.org/officeDocument/2006/relationships/tags" Target="../tags/tag377.xml"/><Relationship Id="rId5" Type="http://schemas.openxmlformats.org/officeDocument/2006/relationships/tags" Target="../tags/tag376.xml"/><Relationship Id="rId4" Type="http://schemas.openxmlformats.org/officeDocument/2006/relationships/tags" Target="../tags/tag375.xml"/><Relationship Id="rId3" Type="http://schemas.openxmlformats.org/officeDocument/2006/relationships/tags" Target="../tags/tag374.xml"/><Relationship Id="rId2" Type="http://schemas.openxmlformats.org/officeDocument/2006/relationships/tags" Target="../tags/tag373.xml"/><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205740" y="812576"/>
            <a:ext cx="8762591" cy="29478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solidFill>
                <a:schemeClr val="lt1"/>
              </a:solidFill>
              <a:highlight>
                <a:srgbClr val="1171F1"/>
              </a:highlight>
            </a:endParaRPr>
          </a:p>
        </p:txBody>
      </p:sp>
      <p:sp>
        <p:nvSpPr>
          <p:cNvPr id="8" name="任意形状 8"/>
          <p:cNvSpPr/>
          <p:nvPr userDrawn="1">
            <p:custDataLst>
              <p:tags r:id="rId3"/>
            </p:custDataLst>
          </p:nvPr>
        </p:nvSpPr>
        <p:spPr>
          <a:xfrm>
            <a:off x="7117678" y="621663"/>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99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solidFill>
                <a:schemeClr val="lt1"/>
              </a:solidFill>
              <a:highlight>
                <a:srgbClr val="1171F1"/>
              </a:highlight>
            </a:endParaRPr>
          </a:p>
        </p:txBody>
      </p:sp>
      <p:sp>
        <p:nvSpPr>
          <p:cNvPr id="9" name="任意形状 9"/>
          <p:cNvSpPr/>
          <p:nvPr userDrawn="1">
            <p:custDataLst>
              <p:tags r:id="rId4"/>
            </p:custDataLst>
          </p:nvPr>
        </p:nvSpPr>
        <p:spPr>
          <a:xfrm rot="10800000">
            <a:off x="195761" y="2641685"/>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solidFill>
                <a:schemeClr val="lt1"/>
              </a:solidFill>
              <a:highlight>
                <a:srgbClr val="1171F1"/>
              </a:highlight>
            </a:endParaRPr>
          </a:p>
        </p:txBody>
      </p:sp>
      <p:sp>
        <p:nvSpPr>
          <p:cNvPr id="10" name="矩形 9"/>
          <p:cNvSpPr/>
          <p:nvPr userDrawn="1">
            <p:custDataLst>
              <p:tags r:id="rId5"/>
            </p:custDataLst>
          </p:nvPr>
        </p:nvSpPr>
        <p:spPr>
          <a:xfrm>
            <a:off x="7103269" y="6264275"/>
            <a:ext cx="1350169"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
        <p:nvSpPr>
          <p:cNvPr id="11" name="矩形 10"/>
          <p:cNvSpPr/>
          <p:nvPr userDrawn="1">
            <p:custDataLst>
              <p:tags r:id="rId6"/>
            </p:custDataLst>
          </p:nvPr>
        </p:nvSpPr>
        <p:spPr>
          <a:xfrm flipV="1">
            <a:off x="562928" y="6315075"/>
            <a:ext cx="53673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
        <p:nvSpPr>
          <p:cNvPr id="12" name="矩形 11"/>
          <p:cNvSpPr/>
          <p:nvPr userDrawn="1">
            <p:custDataLst>
              <p:tags r:id="rId7"/>
            </p:custDataLst>
          </p:nvPr>
        </p:nvSpPr>
        <p:spPr>
          <a:xfrm>
            <a:off x="1166336" y="6316345"/>
            <a:ext cx="66675"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
        <p:nvSpPr>
          <p:cNvPr id="13" name="矩形 12"/>
          <p:cNvSpPr/>
          <p:nvPr userDrawn="1">
            <p:custDataLst>
              <p:tags r:id="rId8"/>
            </p:custDataLst>
          </p:nvPr>
        </p:nvSpPr>
        <p:spPr>
          <a:xfrm>
            <a:off x="1298258" y="6316345"/>
            <a:ext cx="19002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
        <p:nvSpPr>
          <p:cNvPr id="16" name="日期占位符 15"/>
          <p:cNvSpPr>
            <a:spLocks noGrp="1"/>
          </p:cNvSpPr>
          <p:nvPr>
            <p:ph type="dt" sz="half" idx="10"/>
            <p:custDataLst>
              <p:tags r:id="rId9"/>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a:xfrm>
            <a:off x="3087000" y="6389433"/>
            <a:ext cx="2970000" cy="237600"/>
          </a:xfrm>
        </p:spPr>
        <p:txBody>
          <a:bodyPr/>
          <a:lstStyle/>
          <a:p>
            <a:endParaRPr lang="zh-CN" altLang="en-US" dirty="0"/>
          </a:p>
        </p:txBody>
      </p:sp>
      <p:sp>
        <p:nvSpPr>
          <p:cNvPr id="18" name="灯片编号占位符 17"/>
          <p:cNvSpPr>
            <a:spLocks noGrp="1"/>
          </p:cNvSpPr>
          <p:nvPr>
            <p:ph type="sldNum" sz="quarter" idx="12"/>
            <p:custDataLst>
              <p:tags r:id="rId11"/>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12"/>
            </p:custDataLst>
          </p:nvPr>
        </p:nvSpPr>
        <p:spPr>
          <a:xfrm>
            <a:off x="662733" y="1046220"/>
            <a:ext cx="6858000" cy="1422559"/>
          </a:xfrm>
        </p:spPr>
        <p:txBody>
          <a:bodyPr lIns="91440" tIns="45720" rIns="91440" bIns="0" anchor="b" anchorCtr="0">
            <a:normAutofit/>
          </a:bodyPr>
          <a:lstStyle>
            <a:lvl1pPr algn="l">
              <a:defRPr sz="4950" b="1" spc="600" baseline="0">
                <a:latin typeface="Arial" panose="020B0604020202020204" pitchFamily="34" charset="0"/>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3"/>
            </p:custDataLst>
          </p:nvPr>
        </p:nvSpPr>
        <p:spPr>
          <a:xfrm>
            <a:off x="662732" y="3128804"/>
            <a:ext cx="6858000" cy="667703"/>
          </a:xfrm>
        </p:spPr>
        <p:txBody>
          <a:bodyPr lIns="91440" tIns="0" rIns="91440" bIns="45720">
            <a:normAutofit/>
          </a:bodyPr>
          <a:lstStyle>
            <a:lvl1pPr marL="0" indent="0" algn="l" eaLnBrk="1" fontAlgn="auto" latinLnBrk="0" hangingPunct="1">
              <a:lnSpc>
                <a:spcPct val="100000"/>
              </a:lnSpc>
              <a:buNone/>
              <a:defRPr sz="1800" u="none" strike="noStrike" kern="1200" cap="none" spc="200" normalizeH="0" baseline="0">
                <a:solidFill>
                  <a:schemeClr val="tx1">
                    <a:lumMod val="75000"/>
                    <a:lumOff val="25000"/>
                  </a:schemeClr>
                </a:solidFill>
                <a:uFillTx/>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4"/>
            </p:custDataLst>
          </p:nvPr>
        </p:nvSpPr>
        <p:spPr>
          <a:xfrm>
            <a:off x="662733" y="5122890"/>
            <a:ext cx="2524073" cy="434743"/>
          </a:xfrm>
        </p:spPr>
        <p:txBody>
          <a:bodyPr lIns="91440" tIns="45720" rIns="91440" bIns="45720">
            <a:normAutofit/>
          </a:bodyPr>
          <a:lstStyle>
            <a:lvl1pPr marL="0" indent="0">
              <a:buNone/>
              <a:defRPr sz="1800" baseline="0">
                <a:solidFill>
                  <a:schemeClr val="accent1"/>
                </a:solidFill>
                <a:latin typeface="Arial" panose="020B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502411" y="1626121"/>
            <a:ext cx="8139178"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6474460"/>
            <a:ext cx="9186863" cy="38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3"/>
            </p:custDataLst>
          </p:nvPr>
        </p:nvSpPr>
        <p:spPr>
          <a:xfrm>
            <a:off x="3507581" y="2175010"/>
            <a:ext cx="4682831" cy="691516"/>
          </a:xfrm>
        </p:spPr>
        <p:txBody>
          <a:bodyPr lIns="91440" tIns="45720" rIns="91440" bIns="0" anchor="b" anchorCtr="0">
            <a:normAutofit/>
          </a:bodyPr>
          <a:lstStyle>
            <a:lvl1pPr>
              <a:defRPr sz="4050" u="none" strike="noStrike" kern="1200" cap="none" spc="300" normalizeH="0" baseline="0">
                <a:solidFill>
                  <a:schemeClr val="accent1"/>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4"/>
            </p:custDataLst>
          </p:nvPr>
        </p:nvSpPr>
        <p:spPr>
          <a:xfrm>
            <a:off x="3507581" y="3277722"/>
            <a:ext cx="4682831" cy="1050755"/>
          </a:xfrm>
        </p:spPr>
        <p:txBody>
          <a:bodyPr lIns="91440" tIns="0" rIns="91440" bIns="45720">
            <a:normAutofit/>
          </a:bodyPr>
          <a:lstStyle>
            <a:lvl1pPr marL="0" indent="0" eaLnBrk="1" fontAlgn="auto" latinLnBrk="0" hangingPunct="1">
              <a:buNone/>
              <a:defRPr kumimoji="0" lang="zh-CN" altLang="en-US" sz="1350" b="0" i="0" u="none" strike="noStrike" kern="1200" cap="none" spc="150" normalizeH="0" baseline="0" noProof="1">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507210" y="1626121"/>
            <a:ext cx="3962432"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4683920" y="1626121"/>
            <a:ext cx="3962432" cy="4041680"/>
          </a:xfrm>
        </p:spPr>
        <p:txBody>
          <a:bodyPr>
            <a:noAutofit/>
          </a:bodyPr>
          <a:lstStyle>
            <a:lvl1pPr>
              <a:defRPr sz="1200" baseline="0">
                <a:solidFill>
                  <a:schemeClr val="tx1">
                    <a:lumMod val="75000"/>
                    <a:lumOff val="25000"/>
                  </a:schemeClr>
                </a:solidFill>
                <a:latin typeface="Arial" panose="020B0604020202020204" pitchFamily="34" charset="0"/>
                <a:ea typeface="微软雅黑" panose="020B0503020204020204" charset="-122"/>
              </a:defRPr>
            </a:lvl1pPr>
            <a:lvl2pPr>
              <a:defRPr sz="1200" baseline="0">
                <a:solidFill>
                  <a:schemeClr val="tx1">
                    <a:lumMod val="75000"/>
                    <a:lumOff val="25000"/>
                  </a:schemeClr>
                </a:solidFill>
                <a:latin typeface="Arial" panose="020B0604020202020204" pitchFamily="34" charset="0"/>
                <a:ea typeface="微软雅黑" panose="020B0503020204020204" charset="-122"/>
              </a:defRPr>
            </a:lvl2pPr>
            <a:lvl3pPr>
              <a:defRPr sz="1200" baseline="0">
                <a:solidFill>
                  <a:schemeClr val="tx1">
                    <a:lumMod val="75000"/>
                    <a:lumOff val="25000"/>
                  </a:schemeClr>
                </a:solidFill>
                <a:latin typeface="Arial" panose="020B0604020202020204" pitchFamily="34" charset="0"/>
                <a:ea typeface="微软雅黑" panose="020B0503020204020204" charset="-122"/>
              </a:defRPr>
            </a:lvl3pPr>
            <a:lvl4pPr>
              <a:defRPr sz="1200" baseline="0">
                <a:solidFill>
                  <a:schemeClr val="tx1">
                    <a:lumMod val="75000"/>
                    <a:lumOff val="25000"/>
                  </a:schemeClr>
                </a:solidFill>
                <a:latin typeface="Arial" panose="020B0604020202020204" pitchFamily="34" charset="0"/>
                <a:ea typeface="微软雅黑" panose="020B0503020204020204" charset="-122"/>
              </a:defRPr>
            </a:lvl4pPr>
            <a:lvl5pPr>
              <a:defRPr sz="1200"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502444" y="2023369"/>
            <a:ext cx="3962400"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4676812" y="2023369"/>
            <a:ext cx="3962432"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4679194" y="1626121"/>
            <a:ext cx="3962432" cy="4041680"/>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502444" y="1626113"/>
            <a:ext cx="7371076" cy="4041680"/>
          </a:xfrm>
        </p:spPr>
        <p:txBody>
          <a:bodyPr vert="eaVert"/>
          <a:lstStyle>
            <a:lvl1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502447" y="1626121"/>
            <a:ext cx="8139178" cy="4041680"/>
          </a:xfrm>
        </p:spPr>
        <p:txBody>
          <a:bodyPr/>
          <a:lstStyle>
            <a:lvl1pPr>
              <a:defRPr baseline="0">
                <a:solidFill>
                  <a:schemeClr val="tx1">
                    <a:lumMod val="75000"/>
                    <a:lumOff val="25000"/>
                  </a:schemeClr>
                </a:solidFill>
                <a:latin typeface="Arial" panose="020B0604020202020204" pitchFamily="34" charset="0"/>
              </a:defRPr>
            </a:lvl1pPr>
            <a:lvl2pPr>
              <a:defRPr baseline="0">
                <a:solidFill>
                  <a:schemeClr val="tx1">
                    <a:lumMod val="75000"/>
                    <a:lumOff val="25000"/>
                  </a:schemeClr>
                </a:solidFill>
                <a:latin typeface="Arial" panose="020B0604020202020204" pitchFamily="34" charset="0"/>
              </a:defRPr>
            </a:lvl2pPr>
            <a:lvl3pPr>
              <a:defRPr baseline="0">
                <a:solidFill>
                  <a:schemeClr val="tx1">
                    <a:lumMod val="75000"/>
                    <a:lumOff val="25000"/>
                  </a:schemeClr>
                </a:solidFill>
                <a:latin typeface="Arial" panose="020B0604020202020204" pitchFamily="34" charset="0"/>
              </a:defRPr>
            </a:lvl3pPr>
            <a:lvl4pPr>
              <a:defRPr baseline="0">
                <a:solidFill>
                  <a:schemeClr val="tx1">
                    <a:lumMod val="75000"/>
                    <a:lumOff val="25000"/>
                  </a:schemeClr>
                </a:solidFill>
                <a:latin typeface="Arial" panose="020B0604020202020204" pitchFamily="34" charset="0"/>
              </a:defRPr>
            </a:lvl4pPr>
            <a:lvl5pPr>
              <a:defRPr baseline="0">
                <a:solidFill>
                  <a:schemeClr val="tx1">
                    <a:lumMod val="75000"/>
                    <a:lumOff val="25000"/>
                  </a:schemeClr>
                </a:solidFill>
                <a:latin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99549" y="1018064"/>
            <a:ext cx="8762524" cy="4226243"/>
          </a:xfrm>
          <a:prstGeom prst="rect">
            <a:avLst/>
          </a:prstGeom>
          <a:solidFill>
            <a:schemeClr val="tx2"/>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highlight>
                <a:srgbClr val="1171F1"/>
              </a:highlight>
            </a:endParaRPr>
          </a:p>
        </p:txBody>
      </p:sp>
      <p:sp>
        <p:nvSpPr>
          <p:cNvPr id="9" name="矩形 8"/>
          <p:cNvSpPr/>
          <p:nvPr userDrawn="1">
            <p:custDataLst>
              <p:tags r:id="rId3"/>
            </p:custDataLst>
          </p:nvPr>
        </p:nvSpPr>
        <p:spPr>
          <a:xfrm>
            <a:off x="1066800" y="4065588"/>
            <a:ext cx="3962400" cy="9525"/>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7" name="任意形状 8"/>
          <p:cNvSpPr/>
          <p:nvPr userDrawn="1">
            <p:custDataLst>
              <p:tags r:id="rId4"/>
            </p:custDataLst>
          </p:nvPr>
        </p:nvSpPr>
        <p:spPr>
          <a:xfrm>
            <a:off x="7110534" y="613408"/>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8" name="任意形状 9"/>
          <p:cNvSpPr/>
          <p:nvPr userDrawn="1">
            <p:custDataLst>
              <p:tags r:id="rId5"/>
            </p:custDataLst>
          </p:nvPr>
        </p:nvSpPr>
        <p:spPr>
          <a:xfrm rot="10800000">
            <a:off x="195761" y="4343043"/>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99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6"/>
            </p:custDataLst>
          </p:nvPr>
        </p:nvSpPr>
        <p:spPr>
          <a:xfrm>
            <a:off x="990599" y="2577631"/>
            <a:ext cx="4990201" cy="1205503"/>
          </a:xfrm>
        </p:spPr>
        <p:txBody>
          <a:bodyPr vert="horz" lIns="91440" tIns="45720" rIns="91440" bIns="0" rtlCol="0" anchor="b" anchorCtr="0">
            <a:normAutofit/>
          </a:bodyPr>
          <a:lstStyle>
            <a:lvl1pPr marL="0" marR="0" algn="l" defTabSz="914400" rtl="0" eaLnBrk="1" fontAlgn="auto" latinLnBrk="0" hangingPunct="1">
              <a:lnSpc>
                <a:spcPct val="100000"/>
              </a:lnSpc>
              <a:buNone/>
              <a:defRPr kumimoji="0" lang="zh-CN" altLang="en-US" sz="7200" b="1" i="0" u="none" strike="noStrike" kern="1200" cap="none" spc="6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2"/>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6" name="任意形状 8"/>
          <p:cNvSpPr/>
          <p:nvPr userDrawn="1">
            <p:custDataLst>
              <p:tags r:id="rId3"/>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4"/>
            </p:custDataLst>
          </p:nvPr>
        </p:nvSpPr>
        <p:spPr>
          <a:xfrm>
            <a:off x="502411" y="498476"/>
            <a:ext cx="8139178" cy="331473"/>
          </a:xfrm>
        </p:spPr>
        <p:txBody>
          <a:bodyPr>
            <a:normAutofit/>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91444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矩形 7"/>
          <p:cNvSpPr/>
          <p:nvPr userDrawn="1">
            <p:custDataLst>
              <p:tags r:id="rId3"/>
            </p:custDataLst>
          </p:nvPr>
        </p:nvSpPr>
        <p:spPr>
          <a:xfrm>
            <a:off x="219600" y="304200"/>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2" name="标题 1"/>
          <p:cNvSpPr>
            <a:spLocks noGrp="1"/>
          </p:cNvSpPr>
          <p:nvPr>
            <p:ph type="title" hasCustomPrompt="1"/>
            <p:custDataLst>
              <p:tags r:id="rId4"/>
            </p:custDataLst>
          </p:nvPr>
        </p:nvSpPr>
        <p:spPr>
          <a:xfrm>
            <a:off x="961200" y="1339650"/>
            <a:ext cx="7219800" cy="542700"/>
          </a:xfrm>
        </p:spPr>
        <p:txBody>
          <a:bodyPr anchor="ctr">
            <a:normAutofit/>
          </a:bodyPr>
          <a:lstStyle>
            <a:lvl1pP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5"/>
            </p:custDataLst>
          </p:nvPr>
        </p:nvSpPr>
        <p:spPr>
          <a:xfrm>
            <a:off x="960835" y="2594250"/>
            <a:ext cx="7219950" cy="2583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3617595" cy="686625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dirty="0">
              <a:sym typeface="+mn-ea"/>
            </a:endParaRPr>
          </a:p>
        </p:txBody>
      </p:sp>
      <p:sp>
        <p:nvSpPr>
          <p:cNvPr id="6" name="任意形状 8"/>
          <p:cNvSpPr/>
          <p:nvPr userDrawn="1">
            <p:custDataLst>
              <p:tags r:id="rId3"/>
            </p:custDataLst>
          </p:nvPr>
        </p:nvSpPr>
        <p:spPr>
          <a:xfrm rot="16200000">
            <a:off x="-1" y="4183"/>
            <a:ext cx="1741805" cy="1273969"/>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10" name="任意形状 9"/>
          <p:cNvSpPr/>
          <p:nvPr userDrawn="1">
            <p:custDataLst>
              <p:tags r:id="rId4"/>
            </p:custDataLst>
          </p:nvPr>
        </p:nvSpPr>
        <p:spPr>
          <a:xfrm rot="10800000">
            <a:off x="0" y="5913755"/>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5"/>
            </p:custDataLst>
          </p:nvPr>
        </p:nvSpPr>
        <p:spPr>
          <a:xfrm>
            <a:off x="437400" y="880650"/>
            <a:ext cx="2970000" cy="661500"/>
          </a:xfrm>
        </p:spPr>
        <p:txBody>
          <a:bodyPr anchor="ctr">
            <a:normAutofit/>
          </a:bodyPr>
          <a:lstStyle>
            <a:lvl1pPr>
              <a:defRPr sz="2700" baseline="0">
                <a:solidFill>
                  <a:schemeClr val="accent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40100" y="2275650"/>
            <a:ext cx="2967300" cy="3069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3825900" y="1405930"/>
            <a:ext cx="4860000" cy="3815953"/>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9144000" cy="266382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8" name="任意形状 9"/>
          <p:cNvSpPr/>
          <p:nvPr userDrawn="1">
            <p:custDataLst>
              <p:tags r:id="rId3"/>
            </p:custDataLst>
          </p:nvPr>
        </p:nvSpPr>
        <p:spPr>
          <a:xfrm rot="16200000">
            <a:off x="-2357" y="0"/>
            <a:ext cx="1243965" cy="910114"/>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6" name="任意形状 8"/>
          <p:cNvSpPr/>
          <p:nvPr userDrawn="1">
            <p:custDataLst>
              <p:tags r:id="rId4"/>
            </p:custDataLst>
          </p:nvPr>
        </p:nvSpPr>
        <p:spPr>
          <a:xfrm>
            <a:off x="7758589" y="0"/>
            <a:ext cx="1385411"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5"/>
            </p:custDataLst>
          </p:nvPr>
        </p:nvSpPr>
        <p:spPr>
          <a:xfrm>
            <a:off x="459000" y="859500"/>
            <a:ext cx="8232300" cy="469800"/>
          </a:xfrm>
        </p:spPr>
        <p:txBody>
          <a:bodyPr anchor="ctr">
            <a:normAutofit/>
          </a:bodyPr>
          <a:lstStyle>
            <a:lvl1pPr algn="ctr">
              <a:defRPr sz="27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59000" y="1763100"/>
            <a:ext cx="8231981" cy="621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459581" y="3236850"/>
            <a:ext cx="8224200" cy="25731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858" y="5029201"/>
            <a:ext cx="9144000" cy="1828799"/>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10" name="任意形状 9"/>
          <p:cNvSpPr/>
          <p:nvPr userDrawn="1">
            <p:custDataLst>
              <p:tags r:id="rId3"/>
            </p:custDataLst>
          </p:nvPr>
        </p:nvSpPr>
        <p:spPr>
          <a:xfrm rot="10800000">
            <a:off x="2857" y="5905500"/>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4"/>
            </p:custDataLst>
          </p:nvPr>
        </p:nvSpPr>
        <p:spPr>
          <a:xfrm>
            <a:off x="453600" y="740250"/>
            <a:ext cx="8232300" cy="423900"/>
          </a:xfrm>
        </p:spPr>
        <p:txBody>
          <a:bodyPr anchor="ctr">
            <a:normAutofit/>
          </a:bodyPr>
          <a:lstStyle>
            <a:lvl1pPr algn="ct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453628" y="2082600"/>
            <a:ext cx="8243100" cy="24084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445500" y="5306850"/>
            <a:ext cx="8251200" cy="7587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3492"/>
            <a:ext cx="9144000" cy="914400"/>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p:custDataLst>
              <p:tags r:id="rId3"/>
            </p:custDataLst>
          </p:nvPr>
        </p:nvSpPr>
        <p:spPr>
          <a:xfrm>
            <a:off x="434816" y="258207"/>
            <a:ext cx="8278178" cy="391001"/>
          </a:xfrm>
        </p:spPr>
        <p:txBody>
          <a:bodyPr>
            <a:noAutofit/>
          </a:bodyPr>
          <a:lstStyle>
            <a:lvl1pPr>
              <a:defRPr sz="21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434700" y="2025000"/>
            <a:ext cx="40068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4681800" y="2025000"/>
            <a:ext cx="40257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429300" y="4914450"/>
            <a:ext cx="40068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4689900" y="4910850"/>
            <a:ext cx="40257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hasCustomPrompt="1"/>
            <p:custDataLst>
              <p:tags r:id="rId3"/>
            </p:custDataLst>
          </p:nvPr>
        </p:nvSpPr>
        <p:spPr>
          <a:xfrm>
            <a:off x="1142100" y="1637550"/>
            <a:ext cx="6858000" cy="1790100"/>
          </a:xfrm>
        </p:spPr>
        <p:txBody>
          <a:bodyPr anchor="b">
            <a:normAutofit/>
          </a:bodyPr>
          <a:lstStyle>
            <a:lvl1pPr algn="ctr">
              <a:defRPr sz="45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141810" y="4069800"/>
            <a:ext cx="6858000" cy="1242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205740" y="812576"/>
            <a:ext cx="8762591" cy="29478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highlight>
                <a:srgbClr val="1171F1"/>
              </a:highlight>
            </a:endParaRPr>
          </a:p>
        </p:txBody>
      </p:sp>
      <p:sp>
        <p:nvSpPr>
          <p:cNvPr id="8" name="任意形状 8"/>
          <p:cNvSpPr/>
          <p:nvPr userDrawn="1">
            <p:custDataLst>
              <p:tags r:id="rId3"/>
            </p:custDataLst>
          </p:nvPr>
        </p:nvSpPr>
        <p:spPr>
          <a:xfrm>
            <a:off x="7117678" y="621663"/>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99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9" name="任意形状 9"/>
          <p:cNvSpPr/>
          <p:nvPr userDrawn="1">
            <p:custDataLst>
              <p:tags r:id="rId4"/>
            </p:custDataLst>
          </p:nvPr>
        </p:nvSpPr>
        <p:spPr>
          <a:xfrm rot="10800000">
            <a:off x="195761" y="2641685"/>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10" name="矩形 9"/>
          <p:cNvSpPr/>
          <p:nvPr userDrawn="1">
            <p:custDataLst>
              <p:tags r:id="rId5"/>
            </p:custDataLst>
          </p:nvPr>
        </p:nvSpPr>
        <p:spPr>
          <a:xfrm>
            <a:off x="7103269" y="6264275"/>
            <a:ext cx="1350169"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1" name="矩形 10"/>
          <p:cNvSpPr/>
          <p:nvPr userDrawn="1">
            <p:custDataLst>
              <p:tags r:id="rId6"/>
            </p:custDataLst>
          </p:nvPr>
        </p:nvSpPr>
        <p:spPr>
          <a:xfrm flipV="1">
            <a:off x="562928" y="6315075"/>
            <a:ext cx="53673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2" name="矩形 11"/>
          <p:cNvSpPr/>
          <p:nvPr userDrawn="1">
            <p:custDataLst>
              <p:tags r:id="rId7"/>
            </p:custDataLst>
          </p:nvPr>
        </p:nvSpPr>
        <p:spPr>
          <a:xfrm>
            <a:off x="1166336" y="6316345"/>
            <a:ext cx="66675"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3" name="矩形 12"/>
          <p:cNvSpPr/>
          <p:nvPr userDrawn="1">
            <p:custDataLst>
              <p:tags r:id="rId8"/>
            </p:custDataLst>
          </p:nvPr>
        </p:nvSpPr>
        <p:spPr>
          <a:xfrm>
            <a:off x="1298258" y="6316345"/>
            <a:ext cx="19002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6" name="日期占位符 15"/>
          <p:cNvSpPr>
            <a:spLocks noGrp="1"/>
          </p:cNvSpPr>
          <p:nvPr>
            <p:ph type="dt" sz="half" idx="10"/>
            <p:custDataLst>
              <p:tags r:id="rId9"/>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a:xfrm>
            <a:off x="3087000" y="6389433"/>
            <a:ext cx="2970000" cy="237600"/>
          </a:xfrm>
        </p:spPr>
        <p:txBody>
          <a:bodyPr/>
          <a:lstStyle/>
          <a:p>
            <a:endParaRPr lang="zh-CN" altLang="en-US" dirty="0"/>
          </a:p>
        </p:txBody>
      </p:sp>
      <p:sp>
        <p:nvSpPr>
          <p:cNvPr id="18" name="灯片编号占位符 17"/>
          <p:cNvSpPr>
            <a:spLocks noGrp="1"/>
          </p:cNvSpPr>
          <p:nvPr>
            <p:ph type="sldNum" sz="quarter" idx="12"/>
            <p:custDataLst>
              <p:tags r:id="rId11"/>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12"/>
            </p:custDataLst>
          </p:nvPr>
        </p:nvSpPr>
        <p:spPr>
          <a:xfrm>
            <a:off x="662733" y="1046220"/>
            <a:ext cx="6858000" cy="1422559"/>
          </a:xfrm>
        </p:spPr>
        <p:txBody>
          <a:bodyPr lIns="91440" tIns="45720" rIns="91440" bIns="0" anchor="b" anchorCtr="0">
            <a:normAutofit/>
          </a:bodyPr>
          <a:lstStyle>
            <a:lvl1pPr algn="l">
              <a:defRPr sz="4950" b="1" spc="600" baseline="0">
                <a:latin typeface="Arial" panose="020B0604020202020204" pitchFamily="34" charset="0"/>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3"/>
            </p:custDataLst>
          </p:nvPr>
        </p:nvSpPr>
        <p:spPr>
          <a:xfrm>
            <a:off x="662732" y="3128804"/>
            <a:ext cx="6858000" cy="667703"/>
          </a:xfrm>
        </p:spPr>
        <p:txBody>
          <a:bodyPr lIns="91440" tIns="0" rIns="91440" bIns="45720">
            <a:normAutofit/>
          </a:bodyPr>
          <a:lstStyle>
            <a:lvl1pPr marL="0" indent="0" algn="l" eaLnBrk="1" fontAlgn="auto" latinLnBrk="0" hangingPunct="1">
              <a:lnSpc>
                <a:spcPct val="100000"/>
              </a:lnSpc>
              <a:buNone/>
              <a:defRPr sz="1800" u="none" strike="noStrike" kern="1200" cap="none" spc="200" normalizeH="0" baseline="0">
                <a:solidFill>
                  <a:schemeClr val="tx1">
                    <a:lumMod val="75000"/>
                    <a:lumOff val="25000"/>
                  </a:schemeClr>
                </a:solidFill>
                <a:uFillTx/>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4"/>
            </p:custDataLst>
          </p:nvPr>
        </p:nvSpPr>
        <p:spPr>
          <a:xfrm>
            <a:off x="662733" y="5122890"/>
            <a:ext cx="2524073" cy="434743"/>
          </a:xfrm>
        </p:spPr>
        <p:txBody>
          <a:bodyPr lIns="91440" tIns="45720" rIns="91440" bIns="45720">
            <a:normAutofit/>
          </a:bodyPr>
          <a:lstStyle>
            <a:lvl1pPr marL="0" indent="0">
              <a:buNone/>
              <a:defRPr sz="1800" baseline="0">
                <a:solidFill>
                  <a:schemeClr val="accent1"/>
                </a:solidFill>
                <a:latin typeface="Arial" panose="020B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502411" y="1626121"/>
            <a:ext cx="8139178"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6474460"/>
            <a:ext cx="9186863" cy="38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3"/>
            </p:custDataLst>
          </p:nvPr>
        </p:nvSpPr>
        <p:spPr>
          <a:xfrm>
            <a:off x="3507581" y="2175010"/>
            <a:ext cx="4682831" cy="691516"/>
          </a:xfrm>
        </p:spPr>
        <p:txBody>
          <a:bodyPr lIns="91440" tIns="45720" rIns="91440" bIns="0" anchor="b" anchorCtr="0">
            <a:normAutofit/>
          </a:bodyPr>
          <a:lstStyle>
            <a:lvl1pPr>
              <a:defRPr sz="4050" u="none" strike="noStrike" kern="1200" cap="none" spc="300" normalizeH="0" baseline="0">
                <a:solidFill>
                  <a:schemeClr val="accent1"/>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4"/>
            </p:custDataLst>
          </p:nvPr>
        </p:nvSpPr>
        <p:spPr>
          <a:xfrm>
            <a:off x="3507581" y="3277722"/>
            <a:ext cx="4682831" cy="1050755"/>
          </a:xfrm>
        </p:spPr>
        <p:txBody>
          <a:bodyPr lIns="91440" tIns="0" rIns="91440" bIns="45720">
            <a:normAutofit/>
          </a:bodyPr>
          <a:lstStyle>
            <a:lvl1pPr marL="0" indent="0" eaLnBrk="1" fontAlgn="auto" latinLnBrk="0" hangingPunct="1">
              <a:buNone/>
              <a:defRPr kumimoji="0" lang="zh-CN" altLang="en-US" sz="1350" b="0" i="0" u="none" strike="noStrike" kern="1200" cap="none" spc="150" normalizeH="0" baseline="0" noProof="1">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507210" y="1626121"/>
            <a:ext cx="3962432"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4683920" y="1626121"/>
            <a:ext cx="3962432" cy="4041680"/>
          </a:xfrm>
        </p:spPr>
        <p:txBody>
          <a:bodyPr>
            <a:noAutofit/>
          </a:bodyPr>
          <a:lstStyle>
            <a:lvl1pPr>
              <a:defRPr sz="1200" baseline="0">
                <a:solidFill>
                  <a:schemeClr val="tx1">
                    <a:lumMod val="75000"/>
                    <a:lumOff val="25000"/>
                  </a:schemeClr>
                </a:solidFill>
                <a:latin typeface="Arial" panose="020B0604020202020204" pitchFamily="34" charset="0"/>
                <a:ea typeface="微软雅黑" panose="020B0503020204020204" charset="-122"/>
              </a:defRPr>
            </a:lvl1pPr>
            <a:lvl2pPr>
              <a:defRPr sz="1200" baseline="0">
                <a:solidFill>
                  <a:schemeClr val="tx1">
                    <a:lumMod val="75000"/>
                    <a:lumOff val="25000"/>
                  </a:schemeClr>
                </a:solidFill>
                <a:latin typeface="Arial" panose="020B0604020202020204" pitchFamily="34" charset="0"/>
                <a:ea typeface="微软雅黑" panose="020B0503020204020204" charset="-122"/>
              </a:defRPr>
            </a:lvl2pPr>
            <a:lvl3pPr>
              <a:defRPr sz="1200" baseline="0">
                <a:solidFill>
                  <a:schemeClr val="tx1">
                    <a:lumMod val="75000"/>
                    <a:lumOff val="25000"/>
                  </a:schemeClr>
                </a:solidFill>
                <a:latin typeface="Arial" panose="020B0604020202020204" pitchFamily="34" charset="0"/>
                <a:ea typeface="微软雅黑" panose="020B0503020204020204" charset="-122"/>
              </a:defRPr>
            </a:lvl3pPr>
            <a:lvl4pPr>
              <a:defRPr sz="1200" baseline="0">
                <a:solidFill>
                  <a:schemeClr val="tx1">
                    <a:lumMod val="75000"/>
                    <a:lumOff val="25000"/>
                  </a:schemeClr>
                </a:solidFill>
                <a:latin typeface="Arial" panose="020B0604020202020204" pitchFamily="34" charset="0"/>
                <a:ea typeface="微软雅黑" panose="020B0503020204020204" charset="-122"/>
              </a:defRPr>
            </a:lvl4pPr>
            <a:lvl5pPr>
              <a:defRPr sz="1200"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502444" y="2023369"/>
            <a:ext cx="3962400"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4676812" y="2023369"/>
            <a:ext cx="3962432"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4679194" y="1626121"/>
            <a:ext cx="3962432" cy="4041680"/>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502444" y="1626113"/>
            <a:ext cx="7371076" cy="4041680"/>
          </a:xfrm>
        </p:spPr>
        <p:txBody>
          <a:bodyPr vert="eaVert"/>
          <a:lstStyle>
            <a:lvl1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502447" y="1626121"/>
            <a:ext cx="8139178" cy="4041680"/>
          </a:xfrm>
        </p:spPr>
        <p:txBody>
          <a:bodyPr/>
          <a:lstStyle>
            <a:lvl1pPr>
              <a:defRPr baseline="0">
                <a:solidFill>
                  <a:schemeClr val="tx1">
                    <a:lumMod val="75000"/>
                    <a:lumOff val="25000"/>
                  </a:schemeClr>
                </a:solidFill>
                <a:latin typeface="Arial" panose="020B0604020202020204" pitchFamily="34" charset="0"/>
              </a:defRPr>
            </a:lvl1pPr>
            <a:lvl2pPr>
              <a:defRPr baseline="0">
                <a:solidFill>
                  <a:schemeClr val="tx1">
                    <a:lumMod val="75000"/>
                    <a:lumOff val="25000"/>
                  </a:schemeClr>
                </a:solidFill>
                <a:latin typeface="Arial" panose="020B0604020202020204" pitchFamily="34" charset="0"/>
              </a:defRPr>
            </a:lvl2pPr>
            <a:lvl3pPr>
              <a:defRPr baseline="0">
                <a:solidFill>
                  <a:schemeClr val="tx1">
                    <a:lumMod val="75000"/>
                    <a:lumOff val="25000"/>
                  </a:schemeClr>
                </a:solidFill>
                <a:latin typeface="Arial" panose="020B0604020202020204" pitchFamily="34" charset="0"/>
              </a:defRPr>
            </a:lvl3pPr>
            <a:lvl4pPr>
              <a:defRPr baseline="0">
                <a:solidFill>
                  <a:schemeClr val="tx1">
                    <a:lumMod val="75000"/>
                    <a:lumOff val="25000"/>
                  </a:schemeClr>
                </a:solidFill>
                <a:latin typeface="Arial" panose="020B0604020202020204" pitchFamily="34" charset="0"/>
              </a:defRPr>
            </a:lvl4pPr>
            <a:lvl5pPr>
              <a:defRPr baseline="0">
                <a:solidFill>
                  <a:schemeClr val="tx1">
                    <a:lumMod val="75000"/>
                    <a:lumOff val="25000"/>
                  </a:schemeClr>
                </a:solidFill>
                <a:latin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99549" y="1018064"/>
            <a:ext cx="8762524" cy="4226243"/>
          </a:xfrm>
          <a:prstGeom prst="rect">
            <a:avLst/>
          </a:prstGeom>
          <a:solidFill>
            <a:schemeClr val="tx2"/>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00" dirty="0">
              <a:highlight>
                <a:srgbClr val="1171F1"/>
              </a:highlight>
            </a:endParaRPr>
          </a:p>
        </p:txBody>
      </p:sp>
      <p:sp>
        <p:nvSpPr>
          <p:cNvPr id="9" name="矩形 8"/>
          <p:cNvSpPr/>
          <p:nvPr userDrawn="1">
            <p:custDataLst>
              <p:tags r:id="rId3"/>
            </p:custDataLst>
          </p:nvPr>
        </p:nvSpPr>
        <p:spPr>
          <a:xfrm>
            <a:off x="1066800" y="4065588"/>
            <a:ext cx="3962400" cy="9525"/>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7" name="任意形状 8"/>
          <p:cNvSpPr/>
          <p:nvPr userDrawn="1">
            <p:custDataLst>
              <p:tags r:id="rId4"/>
            </p:custDataLst>
          </p:nvPr>
        </p:nvSpPr>
        <p:spPr>
          <a:xfrm>
            <a:off x="7110534" y="613408"/>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8" name="任意形状 9"/>
          <p:cNvSpPr/>
          <p:nvPr userDrawn="1">
            <p:custDataLst>
              <p:tags r:id="rId5"/>
            </p:custDataLst>
          </p:nvPr>
        </p:nvSpPr>
        <p:spPr>
          <a:xfrm rot="10800000">
            <a:off x="195761" y="4343043"/>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99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6"/>
            </p:custDataLst>
          </p:nvPr>
        </p:nvSpPr>
        <p:spPr>
          <a:xfrm>
            <a:off x="990599" y="2577631"/>
            <a:ext cx="4990201" cy="1205503"/>
          </a:xfrm>
        </p:spPr>
        <p:txBody>
          <a:bodyPr vert="horz" lIns="91440" tIns="45720" rIns="91440" bIns="0" rtlCol="0" anchor="b" anchorCtr="0">
            <a:normAutofit/>
          </a:bodyPr>
          <a:lstStyle>
            <a:lvl1pPr marL="0" marR="0" algn="l" defTabSz="914400" rtl="0" eaLnBrk="1" fontAlgn="auto" latinLnBrk="0" hangingPunct="1">
              <a:lnSpc>
                <a:spcPct val="100000"/>
              </a:lnSpc>
              <a:buNone/>
              <a:defRPr kumimoji="0" lang="zh-CN" altLang="en-US" sz="7200" b="1" i="0" u="none" strike="noStrike" kern="1200" cap="none" spc="6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2"/>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6" name="任意形状 8"/>
          <p:cNvSpPr/>
          <p:nvPr userDrawn="1">
            <p:custDataLst>
              <p:tags r:id="rId3"/>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4"/>
            </p:custDataLst>
          </p:nvPr>
        </p:nvSpPr>
        <p:spPr>
          <a:xfrm>
            <a:off x="502411" y="498476"/>
            <a:ext cx="8139178" cy="331473"/>
          </a:xfrm>
        </p:spPr>
        <p:txBody>
          <a:bodyPr>
            <a:normAutofit/>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91444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矩形 7"/>
          <p:cNvSpPr/>
          <p:nvPr userDrawn="1">
            <p:custDataLst>
              <p:tags r:id="rId3"/>
            </p:custDataLst>
          </p:nvPr>
        </p:nvSpPr>
        <p:spPr>
          <a:xfrm>
            <a:off x="219600" y="304200"/>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2" name="标题 1"/>
          <p:cNvSpPr>
            <a:spLocks noGrp="1"/>
          </p:cNvSpPr>
          <p:nvPr>
            <p:ph type="title" hasCustomPrompt="1"/>
            <p:custDataLst>
              <p:tags r:id="rId4"/>
            </p:custDataLst>
          </p:nvPr>
        </p:nvSpPr>
        <p:spPr>
          <a:xfrm>
            <a:off x="961200" y="1339650"/>
            <a:ext cx="7219800" cy="542700"/>
          </a:xfrm>
        </p:spPr>
        <p:txBody>
          <a:bodyPr anchor="ctr">
            <a:normAutofit/>
          </a:bodyPr>
          <a:lstStyle>
            <a:lvl1pP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5"/>
            </p:custDataLst>
          </p:nvPr>
        </p:nvSpPr>
        <p:spPr>
          <a:xfrm>
            <a:off x="960835" y="2594250"/>
            <a:ext cx="7219950" cy="2583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3617595" cy="686625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dirty="0">
              <a:sym typeface="+mn-ea"/>
            </a:endParaRPr>
          </a:p>
        </p:txBody>
      </p:sp>
      <p:sp>
        <p:nvSpPr>
          <p:cNvPr id="6" name="任意形状 8"/>
          <p:cNvSpPr/>
          <p:nvPr userDrawn="1">
            <p:custDataLst>
              <p:tags r:id="rId3"/>
            </p:custDataLst>
          </p:nvPr>
        </p:nvSpPr>
        <p:spPr>
          <a:xfrm rot="16200000">
            <a:off x="-1" y="4183"/>
            <a:ext cx="1741805" cy="1273969"/>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10" name="任意形状 9"/>
          <p:cNvSpPr/>
          <p:nvPr userDrawn="1">
            <p:custDataLst>
              <p:tags r:id="rId4"/>
            </p:custDataLst>
          </p:nvPr>
        </p:nvSpPr>
        <p:spPr>
          <a:xfrm rot="10800000">
            <a:off x="0" y="5913755"/>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hasCustomPrompt="1"/>
            <p:custDataLst>
              <p:tags r:id="rId5"/>
            </p:custDataLst>
          </p:nvPr>
        </p:nvSpPr>
        <p:spPr>
          <a:xfrm>
            <a:off x="437400" y="880650"/>
            <a:ext cx="2970000" cy="661500"/>
          </a:xfrm>
        </p:spPr>
        <p:txBody>
          <a:bodyPr anchor="ctr">
            <a:normAutofit/>
          </a:bodyPr>
          <a:lstStyle>
            <a:lvl1pPr>
              <a:defRPr sz="2700" baseline="0">
                <a:solidFill>
                  <a:schemeClr val="accent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40100" y="2275650"/>
            <a:ext cx="2967300" cy="3069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3825900" y="1405930"/>
            <a:ext cx="4860000" cy="3815953"/>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9144000" cy="266382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8" name="任意形状 9"/>
          <p:cNvSpPr/>
          <p:nvPr userDrawn="1">
            <p:custDataLst>
              <p:tags r:id="rId3"/>
            </p:custDataLst>
          </p:nvPr>
        </p:nvSpPr>
        <p:spPr>
          <a:xfrm rot="16200000">
            <a:off x="-2357" y="0"/>
            <a:ext cx="1243965" cy="910114"/>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6" name="任意形状 8"/>
          <p:cNvSpPr/>
          <p:nvPr userDrawn="1">
            <p:custDataLst>
              <p:tags r:id="rId4"/>
            </p:custDataLst>
          </p:nvPr>
        </p:nvSpPr>
        <p:spPr>
          <a:xfrm>
            <a:off x="7758589" y="0"/>
            <a:ext cx="1385411"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5"/>
            </p:custDataLst>
          </p:nvPr>
        </p:nvSpPr>
        <p:spPr>
          <a:xfrm>
            <a:off x="459000" y="859500"/>
            <a:ext cx="8232300" cy="469800"/>
          </a:xfrm>
        </p:spPr>
        <p:txBody>
          <a:bodyPr anchor="ctr">
            <a:normAutofit/>
          </a:bodyPr>
          <a:lstStyle>
            <a:lvl1pPr algn="ctr">
              <a:defRPr sz="27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59000" y="1763100"/>
            <a:ext cx="8231981" cy="621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459581" y="3236850"/>
            <a:ext cx="8224200" cy="25731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858" y="5029201"/>
            <a:ext cx="9144000" cy="1828799"/>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10" name="任意形状 9"/>
          <p:cNvSpPr/>
          <p:nvPr userDrawn="1">
            <p:custDataLst>
              <p:tags r:id="rId3"/>
            </p:custDataLst>
          </p:nvPr>
        </p:nvSpPr>
        <p:spPr>
          <a:xfrm rot="10800000">
            <a:off x="2857" y="5905500"/>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00" dirty="0">
              <a:highlight>
                <a:srgbClr val="1171F1"/>
              </a:highlight>
            </a:endParaRPr>
          </a:p>
        </p:txBody>
      </p:sp>
      <p:sp>
        <p:nvSpPr>
          <p:cNvPr id="2" name="标题 1"/>
          <p:cNvSpPr>
            <a:spLocks noGrp="1"/>
          </p:cNvSpPr>
          <p:nvPr>
            <p:ph type="title"/>
            <p:custDataLst>
              <p:tags r:id="rId4"/>
            </p:custDataLst>
          </p:nvPr>
        </p:nvSpPr>
        <p:spPr>
          <a:xfrm>
            <a:off x="453600" y="740250"/>
            <a:ext cx="8232300" cy="423900"/>
          </a:xfrm>
        </p:spPr>
        <p:txBody>
          <a:bodyPr anchor="ctr">
            <a:normAutofit/>
          </a:bodyPr>
          <a:lstStyle>
            <a:lvl1pPr algn="ct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453628" y="2082600"/>
            <a:ext cx="8243100" cy="24084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445500" y="5306850"/>
            <a:ext cx="8251200" cy="7587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3492"/>
            <a:ext cx="9144000" cy="914400"/>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p:custDataLst>
              <p:tags r:id="rId3"/>
            </p:custDataLst>
          </p:nvPr>
        </p:nvSpPr>
        <p:spPr>
          <a:xfrm>
            <a:off x="434816" y="258207"/>
            <a:ext cx="8278178" cy="391001"/>
          </a:xfrm>
        </p:spPr>
        <p:txBody>
          <a:bodyPr>
            <a:noAutofit/>
          </a:bodyPr>
          <a:lstStyle>
            <a:lvl1pPr>
              <a:defRPr sz="21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434700" y="2025000"/>
            <a:ext cx="40068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4681800" y="2025000"/>
            <a:ext cx="40257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429300" y="4914450"/>
            <a:ext cx="40068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4689900" y="4910850"/>
            <a:ext cx="40257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hasCustomPrompt="1"/>
            <p:custDataLst>
              <p:tags r:id="rId3"/>
            </p:custDataLst>
          </p:nvPr>
        </p:nvSpPr>
        <p:spPr>
          <a:xfrm>
            <a:off x="1142100" y="1637550"/>
            <a:ext cx="6858000" cy="1790100"/>
          </a:xfrm>
        </p:spPr>
        <p:txBody>
          <a:bodyPr anchor="b">
            <a:normAutofit/>
          </a:bodyPr>
          <a:lstStyle>
            <a:lvl1pPr algn="ctr">
              <a:defRPr sz="45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141810" y="4069800"/>
            <a:ext cx="6858000" cy="1242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205740" y="812576"/>
            <a:ext cx="8762591" cy="29478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dirty="0">
              <a:highlight>
                <a:srgbClr val="1171F1"/>
              </a:highlight>
            </a:endParaRPr>
          </a:p>
        </p:txBody>
      </p:sp>
      <p:sp>
        <p:nvSpPr>
          <p:cNvPr id="8" name="任意形状 8"/>
          <p:cNvSpPr/>
          <p:nvPr userDrawn="1">
            <p:custDataLst>
              <p:tags r:id="rId3"/>
            </p:custDataLst>
          </p:nvPr>
        </p:nvSpPr>
        <p:spPr>
          <a:xfrm>
            <a:off x="7117678" y="621663"/>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99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9" name="任意形状 9"/>
          <p:cNvSpPr/>
          <p:nvPr userDrawn="1">
            <p:custDataLst>
              <p:tags r:id="rId4"/>
            </p:custDataLst>
          </p:nvPr>
        </p:nvSpPr>
        <p:spPr>
          <a:xfrm rot="10800000">
            <a:off x="195761" y="2641685"/>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10" name="矩形 9"/>
          <p:cNvSpPr/>
          <p:nvPr userDrawn="1">
            <p:custDataLst>
              <p:tags r:id="rId5"/>
            </p:custDataLst>
          </p:nvPr>
        </p:nvSpPr>
        <p:spPr>
          <a:xfrm>
            <a:off x="7103269" y="6264275"/>
            <a:ext cx="1350169"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1" name="矩形 10"/>
          <p:cNvSpPr/>
          <p:nvPr userDrawn="1">
            <p:custDataLst>
              <p:tags r:id="rId6"/>
            </p:custDataLst>
          </p:nvPr>
        </p:nvSpPr>
        <p:spPr>
          <a:xfrm flipV="1">
            <a:off x="562928" y="6315075"/>
            <a:ext cx="53673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2" name="矩形 11"/>
          <p:cNvSpPr/>
          <p:nvPr userDrawn="1">
            <p:custDataLst>
              <p:tags r:id="rId7"/>
            </p:custDataLst>
          </p:nvPr>
        </p:nvSpPr>
        <p:spPr>
          <a:xfrm>
            <a:off x="1166336" y="6316345"/>
            <a:ext cx="66675"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3" name="矩形 12"/>
          <p:cNvSpPr/>
          <p:nvPr userDrawn="1">
            <p:custDataLst>
              <p:tags r:id="rId8"/>
            </p:custDataLst>
          </p:nvPr>
        </p:nvSpPr>
        <p:spPr>
          <a:xfrm>
            <a:off x="1298258" y="6316345"/>
            <a:ext cx="190024" cy="571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6" name="日期占位符 15"/>
          <p:cNvSpPr>
            <a:spLocks noGrp="1"/>
          </p:cNvSpPr>
          <p:nvPr>
            <p:ph type="dt" sz="half" idx="10"/>
            <p:custDataLst>
              <p:tags r:id="rId9"/>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a:xfrm>
            <a:off x="3087000" y="6389433"/>
            <a:ext cx="2970000" cy="237600"/>
          </a:xfrm>
        </p:spPr>
        <p:txBody>
          <a:bodyPr/>
          <a:lstStyle/>
          <a:p>
            <a:endParaRPr lang="zh-CN" altLang="en-US" dirty="0"/>
          </a:p>
        </p:txBody>
      </p:sp>
      <p:sp>
        <p:nvSpPr>
          <p:cNvPr id="18" name="灯片编号占位符 17"/>
          <p:cNvSpPr>
            <a:spLocks noGrp="1"/>
          </p:cNvSpPr>
          <p:nvPr>
            <p:ph type="sldNum" sz="quarter" idx="12"/>
            <p:custDataLst>
              <p:tags r:id="rId11"/>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12"/>
            </p:custDataLst>
          </p:nvPr>
        </p:nvSpPr>
        <p:spPr>
          <a:xfrm>
            <a:off x="662733" y="1046220"/>
            <a:ext cx="6858000" cy="1422559"/>
          </a:xfrm>
        </p:spPr>
        <p:txBody>
          <a:bodyPr lIns="91440" tIns="45720" rIns="91440" bIns="0" anchor="b" anchorCtr="0">
            <a:normAutofit/>
          </a:bodyPr>
          <a:lstStyle>
            <a:lvl1pPr algn="l">
              <a:defRPr sz="4950" b="1" spc="600" baseline="0">
                <a:latin typeface="Arial" panose="020B0604020202020204" pitchFamily="34" charset="0"/>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3"/>
            </p:custDataLst>
          </p:nvPr>
        </p:nvSpPr>
        <p:spPr>
          <a:xfrm>
            <a:off x="662732" y="3128804"/>
            <a:ext cx="6858000" cy="667703"/>
          </a:xfrm>
        </p:spPr>
        <p:txBody>
          <a:bodyPr lIns="91440" tIns="0" rIns="91440" bIns="45720">
            <a:normAutofit/>
          </a:bodyPr>
          <a:lstStyle>
            <a:lvl1pPr marL="0" indent="0" algn="l" eaLnBrk="1" fontAlgn="auto" latinLnBrk="0" hangingPunct="1">
              <a:lnSpc>
                <a:spcPct val="100000"/>
              </a:lnSpc>
              <a:buNone/>
              <a:defRPr sz="1800" u="none" strike="noStrike" kern="1200" cap="none" spc="200" normalizeH="0" baseline="0">
                <a:solidFill>
                  <a:schemeClr val="tx1">
                    <a:lumMod val="75000"/>
                    <a:lumOff val="25000"/>
                  </a:schemeClr>
                </a:solidFill>
                <a:uFillTx/>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4"/>
            </p:custDataLst>
          </p:nvPr>
        </p:nvSpPr>
        <p:spPr>
          <a:xfrm>
            <a:off x="662733" y="5122890"/>
            <a:ext cx="2524073" cy="434743"/>
          </a:xfrm>
        </p:spPr>
        <p:txBody>
          <a:bodyPr lIns="91440" tIns="45720" rIns="91440" bIns="45720">
            <a:normAutofit/>
          </a:bodyPr>
          <a:lstStyle>
            <a:lvl1pPr marL="0" indent="0">
              <a:buNone/>
              <a:defRPr sz="1800" baseline="0">
                <a:solidFill>
                  <a:schemeClr val="accent1"/>
                </a:solidFill>
                <a:latin typeface="Arial" panose="020B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502411" y="1626121"/>
            <a:ext cx="8139178"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6474460"/>
            <a:ext cx="9186863" cy="38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dirty="0">
              <a:highlight>
                <a:srgbClr val="1171F1"/>
              </a:highlight>
            </a:endParaRPr>
          </a:p>
        </p:txBody>
      </p:sp>
      <p:sp>
        <p:nvSpPr>
          <p:cNvPr id="2" name="标题 1"/>
          <p:cNvSpPr>
            <a:spLocks noGrp="1"/>
          </p:cNvSpPr>
          <p:nvPr>
            <p:ph type="title" hasCustomPrompt="1"/>
            <p:custDataLst>
              <p:tags r:id="rId3"/>
            </p:custDataLst>
          </p:nvPr>
        </p:nvSpPr>
        <p:spPr>
          <a:xfrm>
            <a:off x="3507581" y="2175010"/>
            <a:ext cx="4682831" cy="691516"/>
          </a:xfrm>
        </p:spPr>
        <p:txBody>
          <a:bodyPr lIns="91440" tIns="45720" rIns="91440" bIns="0" anchor="b" anchorCtr="0">
            <a:normAutofit/>
          </a:bodyPr>
          <a:lstStyle>
            <a:lvl1pPr>
              <a:defRPr sz="4050" u="none" strike="noStrike" kern="1200" cap="none" spc="300" normalizeH="0" baseline="0">
                <a:solidFill>
                  <a:schemeClr val="accent1"/>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4"/>
            </p:custDataLst>
          </p:nvPr>
        </p:nvSpPr>
        <p:spPr>
          <a:xfrm>
            <a:off x="3507581" y="3277722"/>
            <a:ext cx="4682831" cy="1050755"/>
          </a:xfrm>
        </p:spPr>
        <p:txBody>
          <a:bodyPr lIns="91440" tIns="0" rIns="91440" bIns="45720">
            <a:normAutofit/>
          </a:bodyPr>
          <a:lstStyle>
            <a:lvl1pPr marL="0" indent="0" eaLnBrk="1" fontAlgn="auto" latinLnBrk="0" hangingPunct="1">
              <a:buNone/>
              <a:defRPr kumimoji="0" lang="zh-CN" altLang="en-US" sz="1350" b="0" i="0" u="none" strike="noStrike" kern="1200" cap="none" spc="150" normalizeH="0" baseline="0" noProof="1">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507210" y="1626121"/>
            <a:ext cx="3962432"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4683920" y="1626121"/>
            <a:ext cx="3962432" cy="4041680"/>
          </a:xfrm>
        </p:spPr>
        <p:txBody>
          <a:bodyPr>
            <a:noAutofit/>
          </a:bodyPr>
          <a:lstStyle>
            <a:lvl1pPr>
              <a:defRPr sz="1200" baseline="0">
                <a:solidFill>
                  <a:schemeClr val="tx1">
                    <a:lumMod val="75000"/>
                    <a:lumOff val="25000"/>
                  </a:schemeClr>
                </a:solidFill>
                <a:latin typeface="Arial" panose="020B0604020202020204" pitchFamily="34" charset="0"/>
                <a:ea typeface="微软雅黑" panose="020B0503020204020204" charset="-122"/>
              </a:defRPr>
            </a:lvl1pPr>
            <a:lvl2pPr>
              <a:defRPr sz="1200" baseline="0">
                <a:solidFill>
                  <a:schemeClr val="tx1">
                    <a:lumMod val="75000"/>
                    <a:lumOff val="25000"/>
                  </a:schemeClr>
                </a:solidFill>
                <a:latin typeface="Arial" panose="020B0604020202020204" pitchFamily="34" charset="0"/>
                <a:ea typeface="微软雅黑" panose="020B0503020204020204" charset="-122"/>
              </a:defRPr>
            </a:lvl2pPr>
            <a:lvl3pPr>
              <a:defRPr sz="1200" baseline="0">
                <a:solidFill>
                  <a:schemeClr val="tx1">
                    <a:lumMod val="75000"/>
                    <a:lumOff val="25000"/>
                  </a:schemeClr>
                </a:solidFill>
                <a:latin typeface="Arial" panose="020B0604020202020204" pitchFamily="34" charset="0"/>
                <a:ea typeface="微软雅黑" panose="020B0503020204020204" charset="-122"/>
              </a:defRPr>
            </a:lvl3pPr>
            <a:lvl4pPr>
              <a:defRPr sz="1200" baseline="0">
                <a:solidFill>
                  <a:schemeClr val="tx1">
                    <a:lumMod val="75000"/>
                    <a:lumOff val="25000"/>
                  </a:schemeClr>
                </a:solidFill>
                <a:latin typeface="Arial" panose="020B0604020202020204" pitchFamily="34" charset="0"/>
                <a:ea typeface="微软雅黑" panose="020B0503020204020204" charset="-122"/>
              </a:defRPr>
            </a:lvl4pPr>
            <a:lvl5pPr>
              <a:defRPr sz="1200"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502444" y="2023369"/>
            <a:ext cx="3962400"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4676812" y="2023369"/>
            <a:ext cx="3962432"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4679194" y="1626121"/>
            <a:ext cx="3962432" cy="4041680"/>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502444" y="1626113"/>
            <a:ext cx="7371076" cy="4041680"/>
          </a:xfrm>
        </p:spPr>
        <p:txBody>
          <a:bodyPr vert="eaVert"/>
          <a:lstStyle>
            <a:lvl1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502447" y="1626121"/>
            <a:ext cx="8139178" cy="4041680"/>
          </a:xfrm>
        </p:spPr>
        <p:txBody>
          <a:bodyPr/>
          <a:lstStyle>
            <a:lvl1pPr>
              <a:defRPr baseline="0">
                <a:solidFill>
                  <a:schemeClr val="tx1">
                    <a:lumMod val="75000"/>
                    <a:lumOff val="25000"/>
                  </a:schemeClr>
                </a:solidFill>
                <a:latin typeface="Arial" panose="020B0604020202020204" pitchFamily="34" charset="0"/>
              </a:defRPr>
            </a:lvl1pPr>
            <a:lvl2pPr>
              <a:defRPr baseline="0">
                <a:solidFill>
                  <a:schemeClr val="tx1">
                    <a:lumMod val="75000"/>
                    <a:lumOff val="25000"/>
                  </a:schemeClr>
                </a:solidFill>
                <a:latin typeface="Arial" panose="020B0604020202020204" pitchFamily="34" charset="0"/>
              </a:defRPr>
            </a:lvl2pPr>
            <a:lvl3pPr>
              <a:defRPr baseline="0">
                <a:solidFill>
                  <a:schemeClr val="tx1">
                    <a:lumMod val="75000"/>
                    <a:lumOff val="25000"/>
                  </a:schemeClr>
                </a:solidFill>
                <a:latin typeface="Arial" panose="020B0604020202020204" pitchFamily="34" charset="0"/>
              </a:defRPr>
            </a:lvl3pPr>
            <a:lvl4pPr>
              <a:defRPr baseline="0">
                <a:solidFill>
                  <a:schemeClr val="tx1">
                    <a:lumMod val="75000"/>
                    <a:lumOff val="25000"/>
                  </a:schemeClr>
                </a:solidFill>
                <a:latin typeface="Arial" panose="020B0604020202020204" pitchFamily="34" charset="0"/>
              </a:defRPr>
            </a:lvl4pPr>
            <a:lvl5pPr>
              <a:defRPr baseline="0">
                <a:solidFill>
                  <a:schemeClr val="tx1">
                    <a:lumMod val="75000"/>
                    <a:lumOff val="25000"/>
                  </a:schemeClr>
                </a:solidFill>
                <a:latin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99549" y="1018064"/>
            <a:ext cx="8762524" cy="4226243"/>
          </a:xfrm>
          <a:prstGeom prst="rect">
            <a:avLst/>
          </a:prstGeom>
          <a:solidFill>
            <a:schemeClr val="tx2"/>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dirty="0">
              <a:solidFill>
                <a:schemeClr val="lt1"/>
              </a:solidFill>
              <a:highlight>
                <a:srgbClr val="1171F1"/>
              </a:highlight>
            </a:endParaRPr>
          </a:p>
        </p:txBody>
      </p:sp>
      <p:sp>
        <p:nvSpPr>
          <p:cNvPr id="9" name="矩形 8"/>
          <p:cNvSpPr/>
          <p:nvPr userDrawn="1">
            <p:custDataLst>
              <p:tags r:id="rId3"/>
            </p:custDataLst>
          </p:nvPr>
        </p:nvSpPr>
        <p:spPr>
          <a:xfrm>
            <a:off x="1066800" y="4065588"/>
            <a:ext cx="3962400" cy="9525"/>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
        <p:nvSpPr>
          <p:cNvPr id="7" name="任意形状 8"/>
          <p:cNvSpPr/>
          <p:nvPr userDrawn="1">
            <p:custDataLst>
              <p:tags r:id="rId4"/>
            </p:custDataLst>
          </p:nvPr>
        </p:nvSpPr>
        <p:spPr>
          <a:xfrm>
            <a:off x="7110534" y="613408"/>
            <a:ext cx="1848749" cy="1802423"/>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solidFill>
                <a:schemeClr val="lt1"/>
              </a:solidFill>
              <a:highlight>
                <a:srgbClr val="1171F1"/>
              </a:highlight>
            </a:endParaRPr>
          </a:p>
        </p:txBody>
      </p:sp>
      <p:sp>
        <p:nvSpPr>
          <p:cNvPr id="8" name="任意形状 9"/>
          <p:cNvSpPr/>
          <p:nvPr userDrawn="1">
            <p:custDataLst>
              <p:tags r:id="rId5"/>
            </p:custDataLst>
          </p:nvPr>
        </p:nvSpPr>
        <p:spPr>
          <a:xfrm rot="10800000">
            <a:off x="195761" y="4343043"/>
            <a:ext cx="1415561" cy="138009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99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solidFill>
                <a:schemeClr val="lt1"/>
              </a:solidFill>
              <a:highlight>
                <a:srgbClr val="1171F1"/>
              </a:highlight>
            </a:endParaRPr>
          </a:p>
        </p:txBody>
      </p:sp>
      <p:sp>
        <p:nvSpPr>
          <p:cNvPr id="2" name="标题 1"/>
          <p:cNvSpPr>
            <a:spLocks noGrp="1"/>
          </p:cNvSpPr>
          <p:nvPr>
            <p:ph type="title" hasCustomPrompt="1"/>
            <p:custDataLst>
              <p:tags r:id="rId6"/>
            </p:custDataLst>
          </p:nvPr>
        </p:nvSpPr>
        <p:spPr>
          <a:xfrm>
            <a:off x="990599" y="2577631"/>
            <a:ext cx="4990201" cy="1205503"/>
          </a:xfrm>
        </p:spPr>
        <p:txBody>
          <a:bodyPr vert="horz" lIns="91440" tIns="45720" rIns="91440" bIns="0" rtlCol="0" anchor="b" anchorCtr="0">
            <a:normAutofit/>
          </a:bodyPr>
          <a:lstStyle>
            <a:lvl1pPr marL="0" marR="0" algn="l" defTabSz="914400" rtl="0" eaLnBrk="1" fontAlgn="auto" latinLnBrk="0" hangingPunct="1">
              <a:lnSpc>
                <a:spcPct val="100000"/>
              </a:lnSpc>
              <a:buNone/>
              <a:defRPr kumimoji="0" lang="zh-CN" altLang="en-US" sz="7200" b="1" i="0" u="none" strike="noStrike" kern="1200" cap="none" spc="6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2"/>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6" name="任意形状 8"/>
          <p:cNvSpPr/>
          <p:nvPr userDrawn="1">
            <p:custDataLst>
              <p:tags r:id="rId3"/>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2" name="标题 1"/>
          <p:cNvSpPr>
            <a:spLocks noGrp="1"/>
          </p:cNvSpPr>
          <p:nvPr>
            <p:ph type="title"/>
            <p:custDataLst>
              <p:tags r:id="rId4"/>
            </p:custDataLst>
          </p:nvPr>
        </p:nvSpPr>
        <p:spPr>
          <a:xfrm>
            <a:off x="502411" y="498476"/>
            <a:ext cx="8139178" cy="331473"/>
          </a:xfrm>
        </p:spPr>
        <p:txBody>
          <a:bodyPr>
            <a:normAutofit/>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91444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矩形 7"/>
          <p:cNvSpPr/>
          <p:nvPr userDrawn="1">
            <p:custDataLst>
              <p:tags r:id="rId3"/>
            </p:custDataLst>
          </p:nvPr>
        </p:nvSpPr>
        <p:spPr>
          <a:xfrm>
            <a:off x="219600" y="304200"/>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 name="标题 1"/>
          <p:cNvSpPr>
            <a:spLocks noGrp="1"/>
          </p:cNvSpPr>
          <p:nvPr>
            <p:ph type="title" hasCustomPrompt="1"/>
            <p:custDataLst>
              <p:tags r:id="rId4"/>
            </p:custDataLst>
          </p:nvPr>
        </p:nvSpPr>
        <p:spPr>
          <a:xfrm>
            <a:off x="961200" y="1339650"/>
            <a:ext cx="7219800" cy="542700"/>
          </a:xfrm>
        </p:spPr>
        <p:txBody>
          <a:bodyPr anchor="ctr">
            <a:normAutofit/>
          </a:bodyPr>
          <a:lstStyle>
            <a:lvl1pP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5"/>
            </p:custDataLst>
          </p:nvPr>
        </p:nvSpPr>
        <p:spPr>
          <a:xfrm>
            <a:off x="960835" y="2594250"/>
            <a:ext cx="7219950" cy="2583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3617595" cy="686625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dirty="0">
              <a:sym typeface="+mn-ea"/>
            </a:endParaRPr>
          </a:p>
        </p:txBody>
      </p:sp>
      <p:sp>
        <p:nvSpPr>
          <p:cNvPr id="6" name="任意形状 8"/>
          <p:cNvSpPr/>
          <p:nvPr userDrawn="1">
            <p:custDataLst>
              <p:tags r:id="rId3"/>
            </p:custDataLst>
          </p:nvPr>
        </p:nvSpPr>
        <p:spPr>
          <a:xfrm rot="16200000">
            <a:off x="-1" y="4183"/>
            <a:ext cx="1741805" cy="1273969"/>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10" name="任意形状 9"/>
          <p:cNvSpPr/>
          <p:nvPr userDrawn="1">
            <p:custDataLst>
              <p:tags r:id="rId4"/>
            </p:custDataLst>
          </p:nvPr>
        </p:nvSpPr>
        <p:spPr>
          <a:xfrm rot="10800000">
            <a:off x="0" y="5913755"/>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2" name="标题 1"/>
          <p:cNvSpPr>
            <a:spLocks noGrp="1"/>
          </p:cNvSpPr>
          <p:nvPr>
            <p:ph type="title" hasCustomPrompt="1"/>
            <p:custDataLst>
              <p:tags r:id="rId5"/>
            </p:custDataLst>
          </p:nvPr>
        </p:nvSpPr>
        <p:spPr>
          <a:xfrm>
            <a:off x="437400" y="880650"/>
            <a:ext cx="2970000" cy="661500"/>
          </a:xfrm>
        </p:spPr>
        <p:txBody>
          <a:bodyPr anchor="ctr">
            <a:normAutofit/>
          </a:bodyPr>
          <a:lstStyle>
            <a:lvl1pPr>
              <a:defRPr sz="2700" baseline="0">
                <a:solidFill>
                  <a:schemeClr val="accent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40100" y="2275650"/>
            <a:ext cx="2967300" cy="3069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3825900" y="1405930"/>
            <a:ext cx="4860000" cy="3815953"/>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9144000" cy="266382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8" name="任意形状 9"/>
          <p:cNvSpPr/>
          <p:nvPr userDrawn="1">
            <p:custDataLst>
              <p:tags r:id="rId3"/>
            </p:custDataLst>
          </p:nvPr>
        </p:nvSpPr>
        <p:spPr>
          <a:xfrm rot="16200000">
            <a:off x="-2357" y="0"/>
            <a:ext cx="1243965" cy="910114"/>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6" name="任意形状 8"/>
          <p:cNvSpPr/>
          <p:nvPr userDrawn="1">
            <p:custDataLst>
              <p:tags r:id="rId4"/>
            </p:custDataLst>
          </p:nvPr>
        </p:nvSpPr>
        <p:spPr>
          <a:xfrm>
            <a:off x="7758589" y="0"/>
            <a:ext cx="1385411"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2" name="标题 1"/>
          <p:cNvSpPr>
            <a:spLocks noGrp="1"/>
          </p:cNvSpPr>
          <p:nvPr>
            <p:ph type="title"/>
            <p:custDataLst>
              <p:tags r:id="rId5"/>
            </p:custDataLst>
          </p:nvPr>
        </p:nvSpPr>
        <p:spPr>
          <a:xfrm>
            <a:off x="459000" y="859500"/>
            <a:ext cx="8232300" cy="469800"/>
          </a:xfrm>
        </p:spPr>
        <p:txBody>
          <a:bodyPr anchor="ctr">
            <a:normAutofit/>
          </a:bodyPr>
          <a:lstStyle>
            <a:lvl1pPr algn="ctr">
              <a:defRPr sz="27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8"/>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459000" y="1763100"/>
            <a:ext cx="8231981" cy="621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459581" y="3236850"/>
            <a:ext cx="8224200" cy="25731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858" y="5029201"/>
            <a:ext cx="9144000" cy="1828799"/>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10" name="任意形状 9"/>
          <p:cNvSpPr/>
          <p:nvPr userDrawn="1">
            <p:custDataLst>
              <p:tags r:id="rId3"/>
            </p:custDataLst>
          </p:nvPr>
        </p:nvSpPr>
        <p:spPr>
          <a:xfrm rot="10800000">
            <a:off x="2857" y="5905500"/>
            <a:ext cx="732473"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dirty="0">
              <a:highlight>
                <a:srgbClr val="1171F1"/>
              </a:highlight>
            </a:endParaRPr>
          </a:p>
        </p:txBody>
      </p:sp>
      <p:sp>
        <p:nvSpPr>
          <p:cNvPr id="2" name="标题 1"/>
          <p:cNvSpPr>
            <a:spLocks noGrp="1"/>
          </p:cNvSpPr>
          <p:nvPr>
            <p:ph type="title"/>
            <p:custDataLst>
              <p:tags r:id="rId4"/>
            </p:custDataLst>
          </p:nvPr>
        </p:nvSpPr>
        <p:spPr>
          <a:xfrm>
            <a:off x="453600" y="740250"/>
            <a:ext cx="8232300" cy="423900"/>
          </a:xfrm>
        </p:spPr>
        <p:txBody>
          <a:bodyPr anchor="ctr">
            <a:normAutofit/>
          </a:bodyPr>
          <a:lstStyle>
            <a:lvl1pPr algn="ctr">
              <a:defRPr sz="24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453628" y="2082600"/>
            <a:ext cx="8243100" cy="24084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445500" y="5306850"/>
            <a:ext cx="8251200" cy="7587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3492"/>
            <a:ext cx="9144000" cy="914400"/>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p:custDataLst>
              <p:tags r:id="rId3"/>
            </p:custDataLst>
          </p:nvPr>
        </p:nvSpPr>
        <p:spPr>
          <a:xfrm>
            <a:off x="434816" y="258207"/>
            <a:ext cx="8278178" cy="391001"/>
          </a:xfrm>
        </p:spPr>
        <p:txBody>
          <a:bodyPr>
            <a:noAutofit/>
          </a:bodyPr>
          <a:lstStyle>
            <a:lvl1pPr>
              <a:defRPr sz="21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434700" y="2025000"/>
            <a:ext cx="40068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4681800" y="2025000"/>
            <a:ext cx="4025700" cy="217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429300" y="4914450"/>
            <a:ext cx="40068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4689900" y="4910850"/>
            <a:ext cx="4025700" cy="5859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hasCustomPrompt="1"/>
            <p:custDataLst>
              <p:tags r:id="rId3"/>
            </p:custDataLst>
          </p:nvPr>
        </p:nvSpPr>
        <p:spPr>
          <a:xfrm>
            <a:off x="1142100" y="1637550"/>
            <a:ext cx="6858000" cy="1790100"/>
          </a:xfrm>
        </p:spPr>
        <p:txBody>
          <a:bodyPr anchor="b">
            <a:normAutofit/>
          </a:bodyPr>
          <a:lstStyle>
            <a:lvl1pPr algn="ctr">
              <a:defRPr sz="45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141810" y="4069800"/>
            <a:ext cx="6858000" cy="1242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28.xml"/><Relationship Id="rId23" Type="http://schemas.openxmlformats.org/officeDocument/2006/relationships/tags" Target="../tags/tag127.xml"/><Relationship Id="rId22" Type="http://schemas.openxmlformats.org/officeDocument/2006/relationships/tags" Target="../tags/tag126.xml"/><Relationship Id="rId21" Type="http://schemas.openxmlformats.org/officeDocument/2006/relationships/tags" Target="../tags/tag125.xml"/><Relationship Id="rId20" Type="http://schemas.openxmlformats.org/officeDocument/2006/relationships/tags" Target="../tags/tag124.xml"/><Relationship Id="rId2" Type="http://schemas.openxmlformats.org/officeDocument/2006/relationships/slideLayout" Target="../slideLayouts/slideLayout13.xml"/><Relationship Id="rId19" Type="http://schemas.openxmlformats.org/officeDocument/2006/relationships/tags" Target="../tags/tag123.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8.xml"/><Relationship Id="rId8" Type="http://schemas.openxmlformats.org/officeDocument/2006/relationships/slideLayout" Target="../slideLayouts/slideLayout37.xml"/><Relationship Id="rId7" Type="http://schemas.openxmlformats.org/officeDocument/2006/relationships/slideLayout" Target="../slideLayouts/slideLayout36.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 Id="rId3" Type="http://schemas.openxmlformats.org/officeDocument/2006/relationships/slideLayout" Target="../slideLayouts/slideLayout32.xml"/><Relationship Id="rId25" Type="http://schemas.openxmlformats.org/officeDocument/2006/relationships/theme" Target="../theme/theme3.xml"/><Relationship Id="rId24" Type="http://schemas.openxmlformats.org/officeDocument/2006/relationships/tags" Target="../tags/tag256.xml"/><Relationship Id="rId23" Type="http://schemas.openxmlformats.org/officeDocument/2006/relationships/tags" Target="../tags/tag255.xml"/><Relationship Id="rId22" Type="http://schemas.openxmlformats.org/officeDocument/2006/relationships/tags" Target="../tags/tag254.xml"/><Relationship Id="rId21" Type="http://schemas.openxmlformats.org/officeDocument/2006/relationships/tags" Target="../tags/tag253.xml"/><Relationship Id="rId20" Type="http://schemas.openxmlformats.org/officeDocument/2006/relationships/tags" Target="../tags/tag252.xml"/><Relationship Id="rId2" Type="http://schemas.openxmlformats.org/officeDocument/2006/relationships/slideLayout" Target="../slideLayouts/slideLayout31.xml"/><Relationship Id="rId19" Type="http://schemas.openxmlformats.org/officeDocument/2006/relationships/tags" Target="../tags/tag251.xml"/><Relationship Id="rId18" Type="http://schemas.openxmlformats.org/officeDocument/2006/relationships/slideLayout" Target="../slideLayouts/slideLayout47.xml"/><Relationship Id="rId17" Type="http://schemas.openxmlformats.org/officeDocument/2006/relationships/slideLayout" Target="../slideLayouts/slideLayout46.xml"/><Relationship Id="rId16" Type="http://schemas.openxmlformats.org/officeDocument/2006/relationships/slideLayout" Target="../slideLayouts/slideLayout45.xml"/><Relationship Id="rId15" Type="http://schemas.openxmlformats.org/officeDocument/2006/relationships/slideLayout" Target="../slideLayouts/slideLayout44.xml"/><Relationship Id="rId14" Type="http://schemas.openxmlformats.org/officeDocument/2006/relationships/slideLayout" Target="../slideLayouts/slideLayout43.xml"/><Relationship Id="rId13" Type="http://schemas.openxmlformats.org/officeDocument/2006/relationships/slideLayout" Target="../slideLayouts/slideLayout42.xml"/><Relationship Id="rId12" Type="http://schemas.openxmlformats.org/officeDocument/2006/relationships/slideLayout" Target="../slideLayouts/slideLayout41.xml"/><Relationship Id="rId11" Type="http://schemas.openxmlformats.org/officeDocument/2006/relationships/slideLayout" Target="../slideLayouts/slideLayout40.xml"/><Relationship Id="rId10" Type="http://schemas.openxmlformats.org/officeDocument/2006/relationships/slideLayout" Target="../slideLayouts/slideLayout39.xml"/><Relationship Id="rId1"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56.xml"/><Relationship Id="rId8" Type="http://schemas.openxmlformats.org/officeDocument/2006/relationships/slideLayout" Target="../slideLayouts/slideLayout55.xml"/><Relationship Id="rId7" Type="http://schemas.openxmlformats.org/officeDocument/2006/relationships/slideLayout" Target="../slideLayouts/slideLayout54.xml"/><Relationship Id="rId6" Type="http://schemas.openxmlformats.org/officeDocument/2006/relationships/slideLayout" Target="../slideLayouts/slideLayout53.xml"/><Relationship Id="rId5" Type="http://schemas.openxmlformats.org/officeDocument/2006/relationships/slideLayout" Target="../slideLayouts/slideLayout52.xml"/><Relationship Id="rId4" Type="http://schemas.openxmlformats.org/officeDocument/2006/relationships/slideLayout" Target="../slideLayouts/slideLayout51.xml"/><Relationship Id="rId3" Type="http://schemas.openxmlformats.org/officeDocument/2006/relationships/slideLayout" Target="../slideLayouts/slideLayout50.xml"/><Relationship Id="rId25" Type="http://schemas.openxmlformats.org/officeDocument/2006/relationships/theme" Target="../theme/theme4.xml"/><Relationship Id="rId24" Type="http://schemas.openxmlformats.org/officeDocument/2006/relationships/tags" Target="../tags/tag384.xml"/><Relationship Id="rId23" Type="http://schemas.openxmlformats.org/officeDocument/2006/relationships/tags" Target="../tags/tag383.xml"/><Relationship Id="rId22" Type="http://schemas.openxmlformats.org/officeDocument/2006/relationships/tags" Target="../tags/tag382.xml"/><Relationship Id="rId21" Type="http://schemas.openxmlformats.org/officeDocument/2006/relationships/tags" Target="../tags/tag381.xml"/><Relationship Id="rId20" Type="http://schemas.openxmlformats.org/officeDocument/2006/relationships/tags" Target="../tags/tag380.xml"/><Relationship Id="rId2" Type="http://schemas.openxmlformats.org/officeDocument/2006/relationships/slideLayout" Target="../slideLayouts/slideLayout49.xml"/><Relationship Id="rId19" Type="http://schemas.openxmlformats.org/officeDocument/2006/relationships/tags" Target="../tags/tag379.xml"/><Relationship Id="rId18" Type="http://schemas.openxmlformats.org/officeDocument/2006/relationships/slideLayout" Target="../slideLayouts/slideLayout65.xml"/><Relationship Id="rId17" Type="http://schemas.openxmlformats.org/officeDocument/2006/relationships/slideLayout" Target="../slideLayouts/slideLayout64.xml"/><Relationship Id="rId16" Type="http://schemas.openxmlformats.org/officeDocument/2006/relationships/slideLayout" Target="../slideLayouts/slideLayout63.xml"/><Relationship Id="rId15" Type="http://schemas.openxmlformats.org/officeDocument/2006/relationships/slideLayout" Target="../slideLayouts/slideLayout62.xml"/><Relationship Id="rId14" Type="http://schemas.openxmlformats.org/officeDocument/2006/relationships/slideLayout" Target="../slideLayouts/slideLayout61.xml"/><Relationship Id="rId13" Type="http://schemas.openxmlformats.org/officeDocument/2006/relationships/slideLayout" Target="../slideLayouts/slideLayout60.xml"/><Relationship Id="rId12" Type="http://schemas.openxmlformats.org/officeDocument/2006/relationships/slideLayout" Target="../slideLayouts/slideLayout59.xml"/><Relationship Id="rId11" Type="http://schemas.openxmlformats.org/officeDocument/2006/relationships/slideLayout" Target="../slideLayouts/slideLayout58.xml"/><Relationship Id="rId10" Type="http://schemas.openxmlformats.org/officeDocument/2006/relationships/slideLayout" Target="../slideLayouts/slideLayout57.xml"/><Relationship Id="rId1"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dirty="0">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dirty="0">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accent1"/>
          </a:solidFill>
          <a:uFillTx/>
          <a:latin typeface="Arial" panose="020B0604020202020204" pitchFamily="34" charset="0"/>
          <a:ea typeface="微软雅黑" panose="020B050302020402020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lt1"/>
              </a:solidFill>
            </a:endParaRPr>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accent1"/>
          </a:solidFill>
          <a:uFillTx/>
          <a:latin typeface="Arial" panose="020B0604020202020204" pitchFamily="34" charset="0"/>
          <a:ea typeface="微软雅黑" panose="020B050302020402020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Lst>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accent1"/>
          </a:solidFill>
          <a:uFillTx/>
          <a:latin typeface="Arial" panose="020B0604020202020204" pitchFamily="34" charset="0"/>
          <a:ea typeface="微软雅黑" panose="020B050302020402020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387.xml"/><Relationship Id="rId2" Type="http://schemas.openxmlformats.org/officeDocument/2006/relationships/tags" Target="../tags/tag386.xml"/><Relationship Id="rId1" Type="http://schemas.openxmlformats.org/officeDocument/2006/relationships/tags" Target="../tags/tag385.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432.xml"/><Relationship Id="rId3" Type="http://schemas.openxmlformats.org/officeDocument/2006/relationships/tags" Target="../tags/tag431.xml"/><Relationship Id="rId2" Type="http://schemas.openxmlformats.org/officeDocument/2006/relationships/tags" Target="../tags/tag430.xml"/><Relationship Id="rId1" Type="http://schemas.openxmlformats.org/officeDocument/2006/relationships/tags" Target="../tags/tag429.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436.xml"/><Relationship Id="rId3" Type="http://schemas.openxmlformats.org/officeDocument/2006/relationships/tags" Target="../tags/tag435.xml"/><Relationship Id="rId2" Type="http://schemas.openxmlformats.org/officeDocument/2006/relationships/tags" Target="../tags/tag434.xml"/><Relationship Id="rId1" Type="http://schemas.openxmlformats.org/officeDocument/2006/relationships/tags" Target="../tags/tag433.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40.xml"/><Relationship Id="rId3" Type="http://schemas.openxmlformats.org/officeDocument/2006/relationships/tags" Target="../tags/tag439.xml"/><Relationship Id="rId2" Type="http://schemas.openxmlformats.org/officeDocument/2006/relationships/tags" Target="../tags/tag438.xml"/><Relationship Id="rId1" Type="http://schemas.openxmlformats.org/officeDocument/2006/relationships/tags" Target="../tags/tag437.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44.xml"/><Relationship Id="rId3" Type="http://schemas.openxmlformats.org/officeDocument/2006/relationships/tags" Target="../tags/tag443.xml"/><Relationship Id="rId2" Type="http://schemas.openxmlformats.org/officeDocument/2006/relationships/tags" Target="../tags/tag442.xml"/><Relationship Id="rId1" Type="http://schemas.openxmlformats.org/officeDocument/2006/relationships/tags" Target="../tags/tag441.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8.xml"/><Relationship Id="rId2" Type="http://schemas.openxmlformats.org/officeDocument/2006/relationships/tags" Target="../tags/tag446.xml"/><Relationship Id="rId1" Type="http://schemas.openxmlformats.org/officeDocument/2006/relationships/tags" Target="../tags/tag445.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391.xml"/><Relationship Id="rId3" Type="http://schemas.openxmlformats.org/officeDocument/2006/relationships/tags" Target="../tags/tag390.xml"/><Relationship Id="rId2" Type="http://schemas.openxmlformats.org/officeDocument/2006/relationships/tags" Target="../tags/tag389.xml"/><Relationship Id="rId1" Type="http://schemas.openxmlformats.org/officeDocument/2006/relationships/tags" Target="../tags/tag388.xml"/></Relationships>
</file>

<file path=ppt/slides/_rels/slide3.xml.rels><?xml version="1.0" encoding="UTF-8" standalone="yes"?>
<Relationships xmlns="http://schemas.openxmlformats.org/package/2006/relationships"><Relationship Id="rId9" Type="http://schemas.openxmlformats.org/officeDocument/2006/relationships/tags" Target="../tags/tag400.xml"/><Relationship Id="rId8" Type="http://schemas.openxmlformats.org/officeDocument/2006/relationships/tags" Target="../tags/tag399.xml"/><Relationship Id="rId7" Type="http://schemas.openxmlformats.org/officeDocument/2006/relationships/tags" Target="../tags/tag398.xml"/><Relationship Id="rId6" Type="http://schemas.openxmlformats.org/officeDocument/2006/relationships/tags" Target="../tags/tag397.xml"/><Relationship Id="rId5" Type="http://schemas.openxmlformats.org/officeDocument/2006/relationships/tags" Target="../tags/tag396.xml"/><Relationship Id="rId4" Type="http://schemas.openxmlformats.org/officeDocument/2006/relationships/tags" Target="../tags/tag395.xml"/><Relationship Id="rId3" Type="http://schemas.openxmlformats.org/officeDocument/2006/relationships/tags" Target="../tags/tag394.xml"/><Relationship Id="rId2" Type="http://schemas.openxmlformats.org/officeDocument/2006/relationships/tags" Target="../tags/tag393.xml"/><Relationship Id="rId17" Type="http://schemas.openxmlformats.org/officeDocument/2006/relationships/slideLayout" Target="../slideLayouts/slideLayout36.xml"/><Relationship Id="rId16" Type="http://schemas.openxmlformats.org/officeDocument/2006/relationships/tags" Target="../tags/tag407.xml"/><Relationship Id="rId15" Type="http://schemas.openxmlformats.org/officeDocument/2006/relationships/tags" Target="../tags/tag406.xml"/><Relationship Id="rId14" Type="http://schemas.openxmlformats.org/officeDocument/2006/relationships/tags" Target="../tags/tag405.xml"/><Relationship Id="rId13" Type="http://schemas.openxmlformats.org/officeDocument/2006/relationships/tags" Target="../tags/tag404.xml"/><Relationship Id="rId12" Type="http://schemas.openxmlformats.org/officeDocument/2006/relationships/tags" Target="../tags/tag403.xml"/><Relationship Id="rId11" Type="http://schemas.openxmlformats.org/officeDocument/2006/relationships/tags" Target="../tags/tag402.xml"/><Relationship Id="rId10" Type="http://schemas.openxmlformats.org/officeDocument/2006/relationships/tags" Target="../tags/tag401.xml"/><Relationship Id="rId1" Type="http://schemas.openxmlformats.org/officeDocument/2006/relationships/tags" Target="../tags/tag39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11.xml"/><Relationship Id="rId3" Type="http://schemas.openxmlformats.org/officeDocument/2006/relationships/tags" Target="../tags/tag410.xml"/><Relationship Id="rId2" Type="http://schemas.openxmlformats.org/officeDocument/2006/relationships/tags" Target="../tags/tag409.xml"/><Relationship Id="rId1" Type="http://schemas.openxmlformats.org/officeDocument/2006/relationships/tags" Target="../tags/tag408.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15.xml"/><Relationship Id="rId3" Type="http://schemas.openxmlformats.org/officeDocument/2006/relationships/tags" Target="../tags/tag414.xml"/><Relationship Id="rId2" Type="http://schemas.openxmlformats.org/officeDocument/2006/relationships/tags" Target="../tags/tag413.xml"/><Relationship Id="rId1" Type="http://schemas.openxmlformats.org/officeDocument/2006/relationships/tags" Target="../tags/tag412.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19.xml"/><Relationship Id="rId3" Type="http://schemas.openxmlformats.org/officeDocument/2006/relationships/tags" Target="../tags/tag418.xml"/><Relationship Id="rId2" Type="http://schemas.openxmlformats.org/officeDocument/2006/relationships/tags" Target="../tags/tag417.xml"/><Relationship Id="rId1" Type="http://schemas.openxmlformats.org/officeDocument/2006/relationships/tags" Target="../tags/tag41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6.xml"/><Relationship Id="rId1" Type="http://schemas.openxmlformats.org/officeDocument/2006/relationships/tags" Target="../tags/tag420.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36.xml"/><Relationship Id="rId4" Type="http://schemas.openxmlformats.org/officeDocument/2006/relationships/tags" Target="../tags/tag424.xml"/><Relationship Id="rId3" Type="http://schemas.openxmlformats.org/officeDocument/2006/relationships/tags" Target="../tags/tag423.xml"/><Relationship Id="rId2" Type="http://schemas.openxmlformats.org/officeDocument/2006/relationships/tags" Target="../tags/tag422.xml"/><Relationship Id="rId1" Type="http://schemas.openxmlformats.org/officeDocument/2006/relationships/tags" Target="../tags/tag42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428.xml"/><Relationship Id="rId3" Type="http://schemas.openxmlformats.org/officeDocument/2006/relationships/tags" Target="../tags/tag427.xml"/><Relationship Id="rId2" Type="http://schemas.openxmlformats.org/officeDocument/2006/relationships/tags" Target="../tags/tag426.xml"/><Relationship Id="rId1" Type="http://schemas.openxmlformats.org/officeDocument/2006/relationships/tags" Target="../tags/tag4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ctrTitle"/>
            <p:custDataLst>
              <p:tags r:id="rId1"/>
            </p:custDataLst>
          </p:nvPr>
        </p:nvSpPr>
        <p:spPr>
          <a:xfrm>
            <a:off x="662733" y="1046220"/>
            <a:ext cx="6858000" cy="1422559"/>
          </a:xfrm>
        </p:spPr>
        <p:txBody>
          <a:bodyPr>
            <a:normAutofit fontScale="90000"/>
          </a:bodyPr>
          <a:p>
            <a:pPr marL="0" indent="0" algn="l">
              <a:lnSpc>
                <a:spcPct val="100000"/>
              </a:lnSpc>
              <a:spcBef>
                <a:spcPts val="0"/>
              </a:spcBef>
              <a:spcAft>
                <a:spcPts val="0"/>
              </a:spcAft>
              <a:buSzPct val="100000"/>
              <a:buNone/>
            </a:pPr>
            <a:br>
              <a:rPr lang="zh-CN" altLang="en-US" sz="3100" dirty="0">
                <a:solidFill>
                  <a:schemeClr val="accent1"/>
                </a:solidFill>
              </a:rPr>
            </a:br>
            <a:br>
              <a:rPr lang="zh-CN" altLang="en-US" sz="3100" dirty="0">
                <a:solidFill>
                  <a:schemeClr val="accent1"/>
                </a:solidFill>
              </a:rPr>
            </a:br>
            <a:br>
              <a:rPr lang="zh-CN" altLang="en-US" sz="3100" dirty="0">
                <a:solidFill>
                  <a:schemeClr val="accent1"/>
                </a:solidFill>
              </a:rPr>
            </a:br>
            <a:br>
              <a:rPr lang="zh-CN" altLang="en-US" sz="3100" dirty="0">
                <a:solidFill>
                  <a:schemeClr val="accent1"/>
                </a:solidFill>
              </a:rPr>
            </a:br>
            <a:br>
              <a:rPr lang="zh-CN" altLang="en-US" sz="3100" dirty="0">
                <a:solidFill>
                  <a:schemeClr val="accent1"/>
                </a:solidFill>
              </a:rPr>
            </a:br>
            <a:r>
              <a:rPr lang="zh-CN" altLang="en-US" sz="4000" dirty="0">
                <a:solidFill>
                  <a:schemeClr val="accent1"/>
                </a:solidFill>
              </a:rPr>
              <a:t> </a:t>
            </a:r>
            <a:r>
              <a:rPr lang="en-US" altLang="zh-CN" sz="4000" dirty="0">
                <a:solidFill>
                  <a:schemeClr val="accent1"/>
                </a:solidFill>
              </a:rPr>
              <a:t>    </a:t>
            </a:r>
            <a:r>
              <a:rPr lang="zh-CN" altLang="en-US" sz="4000" dirty="0">
                <a:solidFill>
                  <a:schemeClr val="accent1"/>
                </a:solidFill>
              </a:rPr>
              <a:t>小学语文古诗教学策略</a:t>
            </a:r>
            <a:r>
              <a:rPr lang="zh-CN" altLang="en-US" sz="3100" dirty="0">
                <a:solidFill>
                  <a:schemeClr val="accent1"/>
                </a:solidFill>
              </a:rPr>
              <a:t>      </a:t>
            </a:r>
            <a:r>
              <a:rPr lang="en-US" altLang="zh-CN" sz="3100" dirty="0">
                <a:solidFill>
                  <a:schemeClr val="accent1"/>
                </a:solidFill>
              </a:rPr>
              <a:t>   </a:t>
            </a:r>
            <a:endParaRPr lang="zh-CN" altLang="en-US" sz="3100" dirty="0">
              <a:solidFill>
                <a:schemeClr val="accent1"/>
              </a:solidFill>
            </a:endParaRPr>
          </a:p>
          <a:p>
            <a:pPr marL="0" indent="0" algn="l">
              <a:lnSpc>
                <a:spcPct val="100000"/>
              </a:lnSpc>
              <a:spcBef>
                <a:spcPts val="0"/>
              </a:spcBef>
              <a:spcAft>
                <a:spcPts val="0"/>
              </a:spcAft>
              <a:buSzPct val="100000"/>
              <a:buNone/>
            </a:pPr>
            <a:endParaRPr lang="zh-CN" altLang="en-US" sz="3600" dirty="0">
              <a:solidFill>
                <a:schemeClr val="accent1"/>
              </a:solidFill>
            </a:endParaRPr>
          </a:p>
        </p:txBody>
      </p:sp>
      <p:sp>
        <p:nvSpPr>
          <p:cNvPr id="15" name="副标题 14"/>
          <p:cNvSpPr>
            <a:spLocks noGrp="1"/>
          </p:cNvSpPr>
          <p:nvPr>
            <p:ph type="subTitle" idx="1"/>
            <p:custDataLst>
              <p:tags r:id="rId2"/>
            </p:custDataLst>
          </p:nvPr>
        </p:nvSpPr>
        <p:spPr>
          <a:xfrm>
            <a:off x="662732" y="3128804"/>
            <a:ext cx="6858000" cy="667703"/>
          </a:xfrm>
        </p:spPr>
        <p:txBody>
          <a:bodyPr>
            <a:normAutofit/>
          </a:bodyPr>
          <a:p>
            <a:r>
              <a:rPr lang="en-US" altLang="zh-CN" dirty="0">
                <a:solidFill>
                  <a:schemeClr val="accent1"/>
                </a:solidFill>
                <a:sym typeface="+mn-ea"/>
              </a:rPr>
              <a:t>                         </a:t>
            </a:r>
            <a:r>
              <a:rPr lang="zh-CN" altLang="en-US" dirty="0">
                <a:solidFill>
                  <a:schemeClr val="accent1"/>
                </a:solidFill>
                <a:sym typeface="+mn-ea"/>
              </a:rPr>
              <a:t>邹区实验小学 张金文</a:t>
            </a:r>
            <a:endParaRPr lang="zh-CN" altLang="en-US" dirty="0">
              <a:solidFill>
                <a:schemeClr val="accent1"/>
              </a:solidFill>
            </a:endParaRPr>
          </a:p>
          <a:p>
            <a:endParaRPr lang="zh-CN" altLang="en-US" dirty="0">
              <a:solidFill>
                <a:schemeClr val="dk1">
                  <a:lumMod val="75000"/>
                  <a:lumOff val="25000"/>
                </a:schemeClr>
              </a:solidFill>
              <a:sym typeface="Arial" panose="020B0604020202020204" pitchFamily="34" charset="0"/>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7170" name="矩形 7172"/>
          <p:cNvSpPr/>
          <p:nvPr>
            <p:custDataLst>
              <p:tags r:id="rId3"/>
            </p:custDataLst>
          </p:nvPr>
        </p:nvSpPr>
        <p:spPr>
          <a:xfrm>
            <a:off x="107315" y="476885"/>
            <a:ext cx="8569325" cy="1470025"/>
          </a:xfrm>
          <a:prstGeom prst="rect">
            <a:avLst/>
          </a:prstGeom>
          <a:noFill/>
          <a:ln w="9525">
            <a:noFill/>
          </a:ln>
        </p:spPr>
        <p:txBody>
          <a:bodyPr anchor="ctr">
            <a:spAutoFit/>
          </a:bodyPr>
          <a:p>
            <a:pPr>
              <a:lnSpc>
                <a:spcPct val="140000"/>
              </a:lnSpc>
            </a:pP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3</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、反复诵读</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  </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读中悟情</a:t>
            </a: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508000" y="1883410"/>
            <a:ext cx="6369050" cy="1568450"/>
          </a:xfrm>
          <a:prstGeom prst="rect">
            <a:avLst/>
          </a:prstGeom>
          <a:noFill/>
        </p:spPr>
        <p:txBody>
          <a:bodyPr wrap="none" rtlCol="0">
            <a:spAutoFit/>
          </a:bodyPr>
          <a:p>
            <a:r>
              <a:rPr lang="en-US" altLang="zh-CN" sz="3200"/>
              <a:t>(1)</a:t>
            </a:r>
            <a:r>
              <a:rPr lang="zh-CN" altLang="en-US" sz="3200"/>
              <a:t>传授方法，培养学生诵读能力；</a:t>
            </a:r>
            <a:endParaRPr lang="zh-CN" altLang="en-US" sz="3200"/>
          </a:p>
          <a:p>
            <a:r>
              <a:rPr lang="en-US" altLang="zh-CN" sz="3200"/>
              <a:t>(2)</a:t>
            </a:r>
            <a:r>
              <a:rPr lang="zh-CN" altLang="en-US" sz="3200"/>
              <a:t>反复诵读，读出诗境。</a:t>
            </a:r>
            <a:endParaRPr lang="zh-CN" altLang="en-US" sz="3200"/>
          </a:p>
          <a:p>
            <a:endParaRPr lang="zh-CN" altLang="en-US" sz="3200"/>
          </a:p>
        </p:txBody>
      </p:sp>
    </p:spTree>
    <p:custDataLst>
      <p:tags r:id="rId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7170" name="矩形 7172"/>
          <p:cNvSpPr/>
          <p:nvPr>
            <p:custDataLst>
              <p:tags r:id="rId3"/>
            </p:custDataLst>
          </p:nvPr>
        </p:nvSpPr>
        <p:spPr>
          <a:xfrm>
            <a:off x="107315" y="821690"/>
            <a:ext cx="8569325" cy="780415"/>
          </a:xfrm>
          <a:prstGeom prst="rect">
            <a:avLst/>
          </a:prstGeom>
          <a:noFill/>
          <a:ln w="9525">
            <a:noFill/>
          </a:ln>
        </p:spPr>
        <p:txBody>
          <a:bodyPr anchor="ctr">
            <a:spAutoFit/>
          </a:bodyPr>
          <a:p>
            <a:pPr>
              <a:lnSpc>
                <a:spcPct val="140000"/>
              </a:lnSpc>
            </a:pP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4</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、解读作品</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  </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渗透美育</a:t>
            </a: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508000" y="1883410"/>
            <a:ext cx="5962650" cy="2061210"/>
          </a:xfrm>
          <a:prstGeom prst="rect">
            <a:avLst/>
          </a:prstGeom>
          <a:noFill/>
        </p:spPr>
        <p:txBody>
          <a:bodyPr wrap="none" rtlCol="0">
            <a:spAutoFit/>
          </a:bodyPr>
          <a:p>
            <a:r>
              <a:rPr lang="en-US" altLang="zh-CN" sz="3200"/>
              <a:t>(1)</a:t>
            </a:r>
            <a:r>
              <a:rPr lang="zh-CN" altLang="en-US" sz="3200"/>
              <a:t>入情入境，探索诗的意境美；</a:t>
            </a:r>
            <a:endParaRPr lang="zh-CN" altLang="en-US" sz="3200"/>
          </a:p>
          <a:p>
            <a:r>
              <a:rPr lang="en-US" altLang="zh-CN" sz="3200"/>
              <a:t>(2)</a:t>
            </a:r>
            <a:r>
              <a:rPr lang="zh-CN" altLang="en-US" sz="3200"/>
              <a:t>展开想象，引导学生欣赏美；</a:t>
            </a:r>
            <a:endParaRPr lang="zh-CN" altLang="en-US" sz="3200"/>
          </a:p>
          <a:p>
            <a:r>
              <a:rPr lang="en-US" altLang="zh-CN" sz="3200"/>
              <a:t>(3)</a:t>
            </a:r>
            <a:r>
              <a:rPr lang="zh-CN" altLang="en-US" sz="3200"/>
              <a:t>诗画合一，引导学生体会美；</a:t>
            </a:r>
            <a:endParaRPr lang="zh-CN" altLang="en-US" sz="3200"/>
          </a:p>
          <a:p>
            <a:r>
              <a:rPr lang="en-US" altLang="zh-CN" sz="3200"/>
              <a:t>(4)</a:t>
            </a:r>
            <a:r>
              <a:rPr lang="zh-CN" altLang="en-US" sz="3200"/>
              <a:t>指导改写，引导学生创造美。</a:t>
            </a:r>
            <a:endParaRPr lang="zh-CN" altLang="en-US" sz="3200"/>
          </a:p>
        </p:txBody>
      </p:sp>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13314" name="矩形 16386"/>
          <p:cNvSpPr/>
          <p:nvPr>
            <p:custDataLst>
              <p:tags r:id="rId3"/>
            </p:custDataLst>
          </p:nvPr>
        </p:nvSpPr>
        <p:spPr>
          <a:xfrm>
            <a:off x="0" y="744855"/>
            <a:ext cx="9036050" cy="5406390"/>
          </a:xfrm>
          <a:prstGeom prst="rect">
            <a:avLst/>
          </a:prstGeom>
          <a:noFill/>
          <a:ln w="9525">
            <a:noFill/>
          </a:ln>
        </p:spPr>
        <p:txBody>
          <a:bodyPr anchor="ctr">
            <a:spAutoFit/>
          </a:bodyPr>
          <a:p>
            <a:pPr>
              <a:lnSpc>
                <a:spcPct val="120000"/>
              </a:lnSpc>
            </a:pPr>
            <a:r>
              <a:rPr lang="zh-CN" altLang="en-US" sz="3200" dirty="0">
                <a:solidFill>
                  <a:schemeClr val="dk1"/>
                </a:solidFill>
                <a:latin typeface="微软雅黑" panose="020B0503020204020204" charset="-122"/>
                <a:ea typeface="微软雅黑" panose="020B0503020204020204" charset="-122"/>
              </a:rPr>
              <a:t>除上述教学策略外，还要</a:t>
            </a:r>
            <a:r>
              <a:rPr lang="zh-CN" altLang="en-US" sz="3200" dirty="0">
                <a:solidFill>
                  <a:srgbClr val="FF0000"/>
                </a:solidFill>
                <a:latin typeface="微软雅黑" panose="020B0503020204020204" charset="-122"/>
                <a:ea typeface="微软雅黑" panose="020B0503020204020204" charset="-122"/>
              </a:rPr>
              <a:t>注意</a:t>
            </a:r>
            <a:r>
              <a:rPr lang="zh-CN" altLang="en-US" sz="3200" dirty="0">
                <a:solidFill>
                  <a:schemeClr val="dk1"/>
                </a:solidFill>
                <a:latin typeface="微软雅黑" panose="020B0503020204020204" charset="-122"/>
                <a:ea typeface="微软雅黑" panose="020B0503020204020204" charset="-122"/>
              </a:rPr>
              <a:t>以下几个方面：</a:t>
            </a:r>
            <a:endParaRPr lang="zh-CN" altLang="en-US" sz="3200" dirty="0">
              <a:solidFill>
                <a:schemeClr val="dk1"/>
              </a:solidFill>
              <a:latin typeface="微软雅黑" panose="020B0503020204020204" charset="-122"/>
              <a:ea typeface="微软雅黑" panose="020B0503020204020204" charset="-122"/>
            </a:endParaRPr>
          </a:p>
          <a:p>
            <a:pPr>
              <a:lnSpc>
                <a:spcPct val="120000"/>
              </a:lnSpc>
            </a:pPr>
            <a:r>
              <a:rPr lang="zh-CN" altLang="en-US" sz="3200" dirty="0">
                <a:solidFill>
                  <a:srgbClr val="FF0000"/>
                </a:solidFill>
                <a:latin typeface="楷体" panose="02010609060101010101" charset="-122"/>
                <a:ea typeface="楷体" panose="02010609060101010101" charset="-122"/>
              </a:rPr>
              <a:t>一</a:t>
            </a:r>
            <a:r>
              <a:rPr lang="zh-CN" altLang="en-US" sz="3200" dirty="0">
                <a:solidFill>
                  <a:schemeClr val="dk1"/>
                </a:solidFill>
                <a:latin typeface="楷体" panose="02010609060101010101" charset="-122"/>
                <a:ea typeface="楷体" panose="02010609060101010101" charset="-122"/>
              </a:rPr>
              <a:t>是教学前要理解教材的编排意图。有的课文两首诗，要理解其编在一起的缘由；这篇古诗课文在本单元的作用，与前后古诗课文的联系。</a:t>
            </a:r>
            <a:endParaRPr lang="zh-CN" altLang="en-US" sz="3200" dirty="0">
              <a:solidFill>
                <a:schemeClr val="dk1"/>
              </a:solidFill>
              <a:latin typeface="楷体" panose="02010609060101010101" charset="-122"/>
              <a:ea typeface="楷体" panose="02010609060101010101" charset="-122"/>
            </a:endParaRPr>
          </a:p>
          <a:p>
            <a:pPr>
              <a:lnSpc>
                <a:spcPct val="120000"/>
              </a:lnSpc>
            </a:pPr>
            <a:r>
              <a:rPr lang="zh-CN" altLang="en-US" sz="3200" dirty="0">
                <a:solidFill>
                  <a:srgbClr val="FF0000"/>
                </a:solidFill>
                <a:latin typeface="楷体" panose="02010609060101010101" charset="-122"/>
                <a:ea typeface="楷体" panose="02010609060101010101" charset="-122"/>
              </a:rPr>
              <a:t>二</a:t>
            </a:r>
            <a:r>
              <a:rPr lang="zh-CN" altLang="en-US" sz="3200" dirty="0">
                <a:solidFill>
                  <a:schemeClr val="dk1"/>
                </a:solidFill>
                <a:latin typeface="楷体" panose="02010609060101010101" charset="-122"/>
                <a:ea typeface="楷体" panose="02010609060101010101" charset="-122"/>
              </a:rPr>
              <a:t>是可以适当补充课外古诗让学生学习。</a:t>
            </a:r>
            <a:endParaRPr lang="zh-CN" altLang="en-US" sz="3200" dirty="0">
              <a:solidFill>
                <a:schemeClr val="dk1"/>
              </a:solidFill>
              <a:latin typeface="楷体" panose="02010609060101010101" charset="-122"/>
              <a:ea typeface="楷体" panose="02010609060101010101" charset="-122"/>
            </a:endParaRPr>
          </a:p>
          <a:p>
            <a:pPr>
              <a:lnSpc>
                <a:spcPct val="120000"/>
              </a:lnSpc>
            </a:pPr>
            <a:r>
              <a:rPr lang="zh-CN" altLang="en-US" sz="3200" dirty="0">
                <a:solidFill>
                  <a:srgbClr val="FF0000"/>
                </a:solidFill>
                <a:latin typeface="楷体" panose="02010609060101010101" charset="-122"/>
                <a:ea typeface="楷体" panose="02010609060101010101" charset="-122"/>
              </a:rPr>
              <a:t>三</a:t>
            </a:r>
            <a:r>
              <a:rPr lang="zh-CN" altLang="en-US" sz="3200" dirty="0">
                <a:solidFill>
                  <a:schemeClr val="dk1"/>
                </a:solidFill>
                <a:latin typeface="楷体" panose="02010609060101010101" charset="-122"/>
                <a:ea typeface="楷体" panose="02010609060101010101" charset="-122"/>
              </a:rPr>
              <a:t>是适当安排改写训练，将叙事诗改写成小故事，将写景诗改写成散文。这样读写结合，一举两得。</a:t>
            </a:r>
            <a:endParaRPr lang="zh-CN" altLang="en-US" sz="3200" dirty="0">
              <a:solidFill>
                <a:schemeClr val="dk1"/>
              </a:solidFill>
              <a:latin typeface="楷体" panose="02010609060101010101" charset="-122"/>
              <a:ea typeface="楷体" panose="02010609060101010101" charset="-122"/>
            </a:endParaRPr>
          </a:p>
          <a:p>
            <a:pPr>
              <a:lnSpc>
                <a:spcPct val="120000"/>
              </a:lnSpc>
            </a:pPr>
            <a:r>
              <a:rPr lang="zh-CN" altLang="en-US" sz="3200" dirty="0">
                <a:solidFill>
                  <a:srgbClr val="FF0000"/>
                </a:solidFill>
                <a:latin typeface="楷体" panose="02010609060101010101" charset="-122"/>
                <a:ea typeface="楷体" panose="02010609060101010101" charset="-122"/>
              </a:rPr>
              <a:t>四</a:t>
            </a:r>
            <a:r>
              <a:rPr lang="zh-CN" altLang="en-US" sz="3200" dirty="0">
                <a:solidFill>
                  <a:schemeClr val="dk1"/>
                </a:solidFill>
                <a:latin typeface="楷体" panose="02010609060101010101" charset="-122"/>
                <a:ea typeface="楷体" panose="02010609060101010101" charset="-122"/>
              </a:rPr>
              <a:t>让学生根据自己的理解，展开想象进行画画，</a:t>
            </a:r>
            <a:r>
              <a:rPr lang="zh-CN" altLang="en-US" sz="3200" dirty="0">
                <a:solidFill>
                  <a:schemeClr val="dk1"/>
                </a:solidFill>
                <a:latin typeface="微软雅黑" panose="020B0503020204020204" charset="-122"/>
                <a:ea typeface="微软雅黑" panose="020B0503020204020204" charset="-122"/>
              </a:rPr>
              <a:t>真正走到如临其境、如见其人、如闻其声的境地。</a:t>
            </a:r>
            <a:endParaRPr lang="zh-CN" altLang="en-US" sz="3200" dirty="0">
              <a:solidFill>
                <a:schemeClr val="dk1"/>
              </a:solidFill>
              <a:latin typeface="微软雅黑" panose="020B0503020204020204" charset="-122"/>
              <a:ea typeface="微软雅黑" panose="020B0503020204020204" charset="-122"/>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14338" name="矩形 15362"/>
          <p:cNvSpPr/>
          <p:nvPr>
            <p:custDataLst>
              <p:tags r:id="rId3"/>
            </p:custDataLst>
          </p:nvPr>
        </p:nvSpPr>
        <p:spPr>
          <a:xfrm>
            <a:off x="1547813" y="892175"/>
            <a:ext cx="7488237" cy="4076700"/>
          </a:xfrm>
          <a:prstGeom prst="rect">
            <a:avLst/>
          </a:prstGeom>
          <a:noFill/>
          <a:ln w="9525">
            <a:noFill/>
          </a:ln>
        </p:spPr>
        <p:txBody>
          <a:bodyPr anchor="ctr">
            <a:spAutoFit/>
          </a:bodyPr>
          <a:p>
            <a:pPr>
              <a:lnSpc>
                <a:spcPct val="120000"/>
              </a:lnSpc>
            </a:pPr>
            <a:r>
              <a:rPr lang="en-US" altLang="zh-CN" sz="3600" dirty="0">
                <a:solidFill>
                  <a:schemeClr val="dk1"/>
                </a:solidFill>
                <a:latin typeface="微软雅黑" panose="020B0503020204020204" charset="-122"/>
                <a:ea typeface="微软雅黑" panose="020B0503020204020204" charset="-122"/>
              </a:rPr>
              <a:t>    </a:t>
            </a:r>
            <a:r>
              <a:rPr lang="en-US" altLang="zh-CN" sz="3600" dirty="0">
                <a:solidFill>
                  <a:schemeClr val="dk1"/>
                </a:solidFill>
                <a:latin typeface="楷体" panose="02010609060101010101" charset="-122"/>
                <a:ea typeface="楷体" panose="02010609060101010101" charset="-122"/>
                <a:cs typeface="楷体" panose="02010609060101010101" charset="-122"/>
              </a:rPr>
              <a:t>   </a:t>
            </a:r>
            <a:r>
              <a:rPr lang="zh-CN" altLang="en-US" sz="3600" dirty="0">
                <a:solidFill>
                  <a:schemeClr val="dk1"/>
                </a:solidFill>
                <a:latin typeface="楷体" panose="02010609060101010101" charset="-122"/>
                <a:ea typeface="楷体" panose="02010609060101010101" charset="-122"/>
                <a:cs typeface="楷体" panose="02010609060101010101" charset="-122"/>
              </a:rPr>
              <a:t>根据以上的古诗教学的策略，我们可以让学生学习古诗由被动变为主动的探求，自学能力大大增强，学习兴趣更加浓厚，同时把古诗学习当作一种乐趣和享受，从而真正是古诗教学发挥其特有的魅力。</a:t>
            </a:r>
            <a:endParaRPr lang="zh-CN" altLang="en-US" sz="3600" dirty="0">
              <a:solidFill>
                <a:schemeClr val="dk1"/>
              </a:solidFill>
              <a:latin typeface="楷体" panose="02010609060101010101" charset="-122"/>
              <a:ea typeface="楷体" panose="02010609060101010101" charset="-122"/>
              <a:cs typeface="楷体" panose="02010609060101010101" charset="-122"/>
            </a:endParaRPr>
          </a:p>
        </p:txBody>
      </p:sp>
    </p:spTree>
    <p:custDataLst>
      <p:tags r:id="rId4"/>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a:xfrm>
            <a:off x="990599" y="2577631"/>
            <a:ext cx="4990201" cy="1205503"/>
          </a:xfrm>
        </p:spPr>
        <p:txBody>
          <a:bodyPr>
            <a:normAutofit fontScale="90000"/>
          </a:bodyPr>
          <a:p>
            <a:pPr marL="0" indent="0" algn="l">
              <a:lnSpc>
                <a:spcPct val="100000"/>
              </a:lnSpc>
              <a:spcBef>
                <a:spcPts val="0"/>
              </a:spcBef>
              <a:spcAft>
                <a:spcPts val="0"/>
              </a:spcAft>
              <a:buSzPct val="100000"/>
              <a:buNone/>
            </a:pPr>
            <a:r>
              <a:rPr lang="en-US" altLang="zh-CN" sz="7200" dirty="0">
                <a:solidFill>
                  <a:schemeClr val="accent1"/>
                </a:solidFill>
              </a:rPr>
              <a:t>      </a:t>
            </a:r>
            <a:r>
              <a:rPr lang="zh-CN" altLang="en-US" sz="7200" dirty="0">
                <a:solidFill>
                  <a:schemeClr val="accent1"/>
                </a:solidFill>
              </a:rPr>
              <a:t>谢谢！</a:t>
            </a:r>
            <a:endParaRPr lang="zh-CN" altLang="en-US" sz="7200" dirty="0">
              <a:solidFill>
                <a:schemeClr val="accent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3074" name="矩形 3076"/>
          <p:cNvSpPr/>
          <p:nvPr>
            <p:custDataLst>
              <p:tags r:id="rId3"/>
            </p:custDataLst>
          </p:nvPr>
        </p:nvSpPr>
        <p:spPr>
          <a:xfrm>
            <a:off x="107950" y="663893"/>
            <a:ext cx="9036050" cy="4742815"/>
          </a:xfrm>
          <a:prstGeom prst="rect">
            <a:avLst/>
          </a:prstGeom>
          <a:noFill/>
          <a:ln w="9525">
            <a:noFill/>
          </a:ln>
        </p:spPr>
        <p:txBody>
          <a:bodyPr anchor="ctr">
            <a:spAutoFit/>
          </a:bodyPr>
          <a:p>
            <a:pPr>
              <a:lnSpc>
                <a:spcPct val="140000"/>
              </a:lnSpc>
            </a:pPr>
            <a:r>
              <a:rPr lang="en-US" altLang="zh-CN" sz="1800" dirty="0">
                <a:solidFill>
                  <a:schemeClr val="dk1"/>
                </a:solidFill>
                <a:latin typeface="微软雅黑" panose="020B0503020204020204" charset="-122"/>
                <a:ea typeface="微软雅黑" panose="020B0503020204020204" charset="-122"/>
                <a:cs typeface="微软雅黑" panose="020B0503020204020204" charset="-122"/>
              </a:rPr>
              <a:t>        </a:t>
            </a:r>
            <a:r>
              <a:rPr lang="zh-CN" altLang="en-US" sz="3600" dirty="0">
                <a:solidFill>
                  <a:schemeClr val="dk1"/>
                </a:solidFill>
                <a:latin typeface="楷体" panose="02010609060101010101" charset="-122"/>
                <a:ea typeface="楷体" panose="02010609060101010101" charset="-122"/>
                <a:cs typeface="楷体" panose="02010609060101010101" charset="-122"/>
              </a:rPr>
              <a:t>古诗教学是语文教学的重要组成部分，教好古诗词对培养学生的语文能力至关重要。目前，整个小学学段共选古诗文</a:t>
            </a:r>
            <a:r>
              <a:rPr lang="en-US" altLang="zh-CN" sz="3600" dirty="0">
                <a:solidFill>
                  <a:schemeClr val="dk1"/>
                </a:solidFill>
                <a:latin typeface="楷体" panose="02010609060101010101" charset="-122"/>
                <a:ea typeface="楷体" panose="02010609060101010101" charset="-122"/>
                <a:cs typeface="楷体" panose="02010609060101010101" charset="-122"/>
              </a:rPr>
              <a:t>132</a:t>
            </a:r>
            <a:r>
              <a:rPr lang="zh-CN" altLang="en-US" sz="3600" dirty="0">
                <a:solidFill>
                  <a:schemeClr val="dk1"/>
                </a:solidFill>
                <a:latin typeface="楷体" panose="02010609060101010101" charset="-122"/>
                <a:ea typeface="楷体" panose="02010609060101010101" charset="-122"/>
                <a:cs typeface="楷体" panose="02010609060101010101" charset="-122"/>
              </a:rPr>
              <a:t>篇，体裁多样化。对于小学生来说，存在一定难度。这就要求教师在教学过程中根据低、中、高学段学生的特点来体现教学的差异性 。</a:t>
            </a:r>
            <a:endParaRPr lang="zh-CN" altLang="en-US" sz="3600" dirty="0">
              <a:solidFill>
                <a:schemeClr val="dk1"/>
              </a:solidFill>
              <a:latin typeface="楷体" panose="02010609060101010101" charset="-122"/>
              <a:ea typeface="楷体" panose="02010609060101010101" charset="-122"/>
              <a:cs typeface="楷体" panose="02010609060101010101" charset="-122"/>
            </a:endParaRPr>
          </a:p>
        </p:txBody>
      </p:sp>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21"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22"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2" name="文本框 1"/>
          <p:cNvSpPr txBox="1"/>
          <p:nvPr>
            <p:custDataLst>
              <p:tags r:id="rId3"/>
            </p:custDataLst>
          </p:nvPr>
        </p:nvSpPr>
        <p:spPr>
          <a:xfrm>
            <a:off x="170180" y="1985010"/>
            <a:ext cx="736600" cy="2676525"/>
          </a:xfrm>
          <a:prstGeom prst="rect">
            <a:avLst/>
          </a:prstGeom>
          <a:noFill/>
        </p:spPr>
        <p:txBody>
          <a:bodyPr vert="eaVert" wrap="square" rtlCol="0">
            <a:spAutoFit/>
          </a:bodyPr>
          <a:p>
            <a:r>
              <a:rPr lang="zh-CN" altLang="en-US" sz="3600">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rPr>
              <a:t>专题的内容</a:t>
            </a:r>
            <a:endParaRPr lang="zh-CN" altLang="en-US" sz="3600">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endParaRPr>
          </a:p>
        </p:txBody>
      </p:sp>
      <p:sp>
        <p:nvSpPr>
          <p:cNvPr id="3" name="左大括号 2"/>
          <p:cNvSpPr/>
          <p:nvPr>
            <p:custDataLst>
              <p:tags r:id="rId4"/>
            </p:custDataLst>
          </p:nvPr>
        </p:nvSpPr>
        <p:spPr>
          <a:xfrm>
            <a:off x="971550" y="332740"/>
            <a:ext cx="504190" cy="6264275"/>
          </a:xfrm>
          <a:prstGeom prst="leftBrace">
            <a:avLst/>
          </a:prstGeom>
          <a:noFill/>
          <a:ln>
            <a:solidFill>
              <a:schemeClr val="accent1"/>
            </a:solidFill>
          </a:ln>
          <a:extLst>
            <a:ext uri="{909E8E84-426E-40DD-AFC4-6F175D3DCCD1}">
              <a14:hiddenFill xmlns:a14="http://schemas.microsoft.com/office/drawing/2010/main">
                <a:gradFill>
                  <a:gsLst>
                    <a:gs pos="0">
                      <a:srgbClr val="7B32B2"/>
                    </a:gs>
                    <a:gs pos="100000">
                      <a:srgbClr val="401A5D"/>
                    </a:gs>
                  </a:gsLst>
                  <a:lin scaled="0"/>
                </a:gradFill>
              </a14:hiddenFill>
            </a:ext>
          </a:extLst>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sz="1800">
              <a:solidFill>
                <a:schemeClr val="dk1"/>
              </a:solidFill>
              <a:latin typeface="微软雅黑" panose="020B0503020204020204" charset="-122"/>
              <a:ea typeface="微软雅黑" panose="020B0503020204020204" charset="-122"/>
            </a:endParaRPr>
          </a:p>
        </p:txBody>
      </p:sp>
      <p:sp>
        <p:nvSpPr>
          <p:cNvPr id="4" name="文本框 3"/>
          <p:cNvSpPr txBox="1"/>
          <p:nvPr/>
        </p:nvSpPr>
        <p:spPr>
          <a:xfrm>
            <a:off x="1331595" y="321945"/>
            <a:ext cx="5515610" cy="460375"/>
          </a:xfrm>
          <a:prstGeom prst="rect">
            <a:avLst/>
          </a:prstGeom>
          <a:noFill/>
        </p:spPr>
        <p:txBody>
          <a:bodyPr wrap="square" rtlCol="0">
            <a:spAutoFit/>
          </a:bodyPr>
          <a:p>
            <a:r>
              <a:rPr lang="zh-CN" altLang="en-US" sz="2400">
                <a:ln w="22225">
                  <a:solidFill>
                    <a:schemeClr val="accent2"/>
                  </a:solidFill>
                  <a:prstDash val="solid"/>
                </a:ln>
                <a:solidFill>
                  <a:schemeClr val="accent1"/>
                </a:solidFill>
                <a:effectLst/>
                <a:latin typeface="微软雅黑" panose="020B0503020204020204" charset="-122"/>
                <a:ea typeface="微软雅黑" panose="020B0503020204020204" charset="-122"/>
                <a:cs typeface="微软雅黑" panose="020B0503020204020204" charset="-122"/>
              </a:rPr>
              <a:t>一</a:t>
            </a:r>
            <a:r>
              <a:rPr lang="en-US" altLang="zh-CN" sz="2400">
                <a:ln w="22225">
                  <a:solidFill>
                    <a:schemeClr val="accent2"/>
                  </a:solidFill>
                  <a:prstDash val="solid"/>
                </a:ln>
                <a:solidFill>
                  <a:schemeClr val="accent1"/>
                </a:solidFill>
                <a:effectLst/>
                <a:latin typeface="微软雅黑" panose="020B0503020204020204" charset="-122"/>
                <a:ea typeface="微软雅黑" panose="020B0503020204020204" charset="-122"/>
                <a:cs typeface="微软雅黑" panose="020B0503020204020204" charset="-122"/>
              </a:rPr>
              <a:t>.</a:t>
            </a:r>
            <a:r>
              <a:rPr lang="zh-CN" altLang="en-US" sz="2400">
                <a:ln w="22225">
                  <a:solidFill>
                    <a:schemeClr val="accent2"/>
                  </a:solidFill>
                  <a:prstDash val="solid"/>
                </a:ln>
                <a:solidFill>
                  <a:schemeClr val="accent1"/>
                </a:solidFill>
                <a:effectLst/>
                <a:latin typeface="微软雅黑" panose="020B0503020204020204" charset="-122"/>
                <a:ea typeface="微软雅黑" panose="020B0503020204020204" charset="-122"/>
                <a:cs typeface="微软雅黑" panose="020B0503020204020204" charset="-122"/>
              </a:rPr>
              <a:t>各学段学生的特点（低、中、高段）</a:t>
            </a:r>
            <a:endParaRPr lang="zh-CN" altLang="en-US" sz="2400">
              <a:ln w="22225">
                <a:solidFill>
                  <a:schemeClr val="accent2"/>
                </a:solidFill>
                <a:prstDash val="solid"/>
              </a:ln>
              <a:solidFill>
                <a:schemeClr val="accent1"/>
              </a:solidFill>
              <a:effectLst/>
              <a:latin typeface="微软雅黑" panose="020B0503020204020204" charset="-122"/>
              <a:ea typeface="微软雅黑" panose="020B0503020204020204" charset="-122"/>
              <a:cs typeface="微软雅黑" panose="020B0503020204020204" charset="-122"/>
              <a:sym typeface="+mn-ea"/>
            </a:endParaRPr>
          </a:p>
        </p:txBody>
      </p:sp>
      <p:sp>
        <p:nvSpPr>
          <p:cNvPr id="5" name="左大括号 4"/>
          <p:cNvSpPr/>
          <p:nvPr>
            <p:custDataLst>
              <p:tags r:id="rId5"/>
            </p:custDataLst>
          </p:nvPr>
        </p:nvSpPr>
        <p:spPr>
          <a:xfrm>
            <a:off x="7927975" y="929640"/>
            <a:ext cx="75565" cy="936625"/>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sz="1800">
              <a:solidFill>
                <a:schemeClr val="dk1"/>
              </a:solidFill>
              <a:latin typeface="微软雅黑" panose="020B0503020204020204" charset="-122"/>
              <a:ea typeface="微软雅黑" panose="020B0503020204020204" charset="-122"/>
            </a:endParaRPr>
          </a:p>
        </p:txBody>
      </p:sp>
      <p:sp>
        <p:nvSpPr>
          <p:cNvPr id="6" name="文本框 5"/>
          <p:cNvSpPr txBox="1"/>
          <p:nvPr>
            <p:custDataLst>
              <p:tags r:id="rId6"/>
            </p:custDataLst>
          </p:nvPr>
        </p:nvSpPr>
        <p:spPr>
          <a:xfrm>
            <a:off x="8072755" y="876300"/>
            <a:ext cx="782320" cy="922020"/>
          </a:xfrm>
          <a:prstGeom prst="rect">
            <a:avLst/>
          </a:prstGeom>
          <a:noFill/>
        </p:spPr>
        <p:txBody>
          <a:bodyPr wrap="square" rtlCol="0">
            <a:spAutoFit/>
          </a:bodyPr>
          <a:p>
            <a:r>
              <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rPr>
              <a:t>低段</a:t>
            </a:r>
            <a:endPar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endParaRPr>
          </a:p>
          <a:p>
            <a:r>
              <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rPr>
              <a:t>中段</a:t>
            </a:r>
            <a:endPar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endParaRPr>
          </a:p>
          <a:p>
            <a:r>
              <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rPr>
              <a:t>高段</a:t>
            </a:r>
            <a:endParaRPr lang="zh-CN" altLang="en-US" sz="1800">
              <a:ln w="22225">
                <a:solidFill>
                  <a:schemeClr val="accent2">
                    <a:lumMod val="50000"/>
                  </a:schemeClr>
                </a:solidFill>
                <a:prstDash val="solid"/>
              </a:ln>
              <a:solidFill>
                <a:schemeClr val="accent2">
                  <a:lumMod val="40000"/>
                  <a:lumOff val="60000"/>
                </a:schemeClr>
              </a:solidFill>
              <a:effectLst/>
              <a:latin typeface="微软雅黑" panose="020B0503020204020204" charset="-122"/>
              <a:ea typeface="微软雅黑" panose="020B0503020204020204" charset="-122"/>
            </a:endParaRPr>
          </a:p>
        </p:txBody>
      </p:sp>
      <p:sp>
        <p:nvSpPr>
          <p:cNvPr id="7" name="文本框 6"/>
          <p:cNvSpPr txBox="1"/>
          <p:nvPr>
            <p:custDataLst>
              <p:tags r:id="rId7"/>
            </p:custDataLst>
          </p:nvPr>
        </p:nvSpPr>
        <p:spPr>
          <a:xfrm>
            <a:off x="1327785" y="965835"/>
            <a:ext cx="6554470" cy="460375"/>
          </a:xfrm>
          <a:prstGeom prst="rect">
            <a:avLst/>
          </a:prstGeom>
          <a:noFill/>
        </p:spPr>
        <p:txBody>
          <a:bodyPr wrap="square" rtlCol="0">
            <a:spAutoFit/>
          </a:bodyPr>
          <a:p>
            <a:r>
              <a:rPr lang="zh-CN" altLang="en-US" sz="2400" b="1">
                <a:solidFill>
                  <a:schemeClr val="dk1"/>
                </a:solidFill>
                <a:latin typeface="微软雅黑" panose="020B0503020204020204" charset="-122"/>
                <a:ea typeface="微软雅黑" panose="020B0503020204020204" charset="-122"/>
                <a:cs typeface="微软雅黑" panose="020B0503020204020204" charset="-122"/>
              </a:rPr>
              <a:t>二</a:t>
            </a:r>
            <a:r>
              <a:rPr lang="en-US" altLang="zh-CN" sz="2400">
                <a:solidFill>
                  <a:schemeClr val="dk1"/>
                </a:solidFill>
                <a:latin typeface="微软雅黑" panose="020B0503020204020204" charset="-122"/>
                <a:ea typeface="微软雅黑" panose="020B0503020204020204" charset="-122"/>
                <a:cs typeface="微软雅黑" panose="020B0503020204020204" charset="-122"/>
              </a:rPr>
              <a:t>.</a:t>
            </a:r>
            <a:r>
              <a:rPr lang="zh-CN" altLang="en-US" sz="2400">
                <a:solidFill>
                  <a:schemeClr val="dk1"/>
                </a:solidFill>
                <a:latin typeface="微软雅黑" panose="020B0503020204020204" charset="-122"/>
                <a:ea typeface="微软雅黑" panose="020B0503020204020204" charset="-122"/>
                <a:cs typeface="微软雅黑" panose="020B0503020204020204" charset="-122"/>
              </a:rPr>
              <a:t>课标</a:t>
            </a:r>
            <a:r>
              <a:rPr lang="zh-CN" altLang="en-US" sz="2400" dirty="0">
                <a:solidFill>
                  <a:schemeClr val="dk1"/>
                </a:solidFill>
                <a:latin typeface="微软雅黑" panose="020B0503020204020204" charset="-122"/>
                <a:ea typeface="微软雅黑" panose="020B0503020204020204" charset="-122"/>
                <a:cs typeface="微软雅黑" panose="020B0503020204020204" charset="-122"/>
                <a:sym typeface="+mn-ea"/>
              </a:rPr>
              <a:t>对学生各学段学习古诗提出的学习要求</a:t>
            </a:r>
            <a:endParaRPr lang="zh-CN" altLang="en-US" sz="2400" dirty="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
        <p:nvSpPr>
          <p:cNvPr id="8" name="文本框 7"/>
          <p:cNvSpPr txBox="1"/>
          <p:nvPr/>
        </p:nvSpPr>
        <p:spPr>
          <a:xfrm>
            <a:off x="1259840" y="2247900"/>
            <a:ext cx="4161790" cy="460375"/>
          </a:xfrm>
          <a:prstGeom prst="rect">
            <a:avLst/>
          </a:prstGeom>
          <a:noFill/>
        </p:spPr>
        <p:txBody>
          <a:bodyPr wrap="square" rtlCol="0">
            <a:spAutoFit/>
          </a:bodyPr>
          <a:p>
            <a:r>
              <a:rPr lang="zh-CN" altLang="en-US" sz="2400">
                <a:solidFill>
                  <a:srgbClr val="FF0000"/>
                </a:solidFill>
                <a:latin typeface="微软雅黑" panose="020B0503020204020204" charset="-122"/>
                <a:ea typeface="微软雅黑" panose="020B0503020204020204" charset="-122"/>
                <a:cs typeface="微软雅黑" panose="020B0503020204020204" charset="-122"/>
              </a:rPr>
              <a:t>三</a:t>
            </a:r>
            <a:r>
              <a:rPr lang="en-US" altLang="zh-CN" sz="2400">
                <a:solidFill>
                  <a:srgbClr val="FF0000"/>
                </a:solidFill>
                <a:latin typeface="微软雅黑" panose="020B0503020204020204" charset="-122"/>
                <a:ea typeface="微软雅黑" panose="020B0503020204020204" charset="-122"/>
                <a:cs typeface="微软雅黑" panose="020B0503020204020204" charset="-122"/>
              </a:rPr>
              <a:t>.</a:t>
            </a:r>
            <a:r>
              <a:rPr lang="zh-CN" altLang="en-US" sz="2400">
                <a:solidFill>
                  <a:srgbClr val="FF0000"/>
                </a:solidFill>
                <a:latin typeface="微软雅黑" panose="020B0503020204020204" charset="-122"/>
                <a:ea typeface="微软雅黑" panose="020B0503020204020204" charset="-122"/>
                <a:cs typeface="微软雅黑" panose="020B0503020204020204" charset="-122"/>
              </a:rPr>
              <a:t>古诗课堂教学的策略</a:t>
            </a:r>
            <a:endParaRPr lang="zh-CN" altLang="en-US" sz="2400">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custDataLst>
              <p:tags r:id="rId8"/>
            </p:custDataLst>
          </p:nvPr>
        </p:nvSpPr>
        <p:spPr>
          <a:xfrm>
            <a:off x="5191125" y="1565275"/>
            <a:ext cx="2442210" cy="478155"/>
          </a:xfrm>
          <a:prstGeom prst="rect">
            <a:avLst/>
          </a:prstGeom>
          <a:noFill/>
        </p:spPr>
        <p:txBody>
          <a:bodyPr wrap="none" rtlCol="0" anchor="t">
            <a:spAutoFit/>
          </a:bodyPr>
          <a:p>
            <a:pPr>
              <a:lnSpc>
                <a:spcPct val="140000"/>
              </a:lnSpc>
            </a:pPr>
            <a:r>
              <a:rPr lang="en-US" altLang="zh-CN" sz="1800" dirty="0">
                <a:solidFill>
                  <a:schemeClr val="dk1"/>
                </a:solidFill>
                <a:latin typeface="微软雅黑" panose="020B0503020204020204" charset="-122"/>
                <a:ea typeface="微软雅黑" panose="020B0503020204020204" charset="-122"/>
                <a:sym typeface="+mn-ea"/>
              </a:rPr>
              <a:t>1</a:t>
            </a:r>
            <a:r>
              <a:rPr lang="zh-CN" altLang="en-US" sz="1800" dirty="0">
                <a:solidFill>
                  <a:schemeClr val="dk1"/>
                </a:solidFill>
                <a:latin typeface="微软雅黑" panose="020B0503020204020204" charset="-122"/>
                <a:ea typeface="微软雅黑" panose="020B0503020204020204" charset="-122"/>
                <a:sym typeface="+mn-ea"/>
              </a:rPr>
              <a:t>、激发兴趣</a:t>
            </a:r>
            <a:r>
              <a:rPr lang="en-US" altLang="zh-CN" sz="1800" dirty="0">
                <a:solidFill>
                  <a:schemeClr val="dk1"/>
                </a:solidFill>
                <a:latin typeface="微软雅黑" panose="020B0503020204020204" charset="-122"/>
                <a:ea typeface="微软雅黑" panose="020B0503020204020204" charset="-122"/>
                <a:sym typeface="+mn-ea"/>
              </a:rPr>
              <a:t> </a:t>
            </a:r>
            <a:r>
              <a:rPr lang="zh-CN" altLang="en-US" sz="1800" dirty="0">
                <a:solidFill>
                  <a:schemeClr val="dk1"/>
                </a:solidFill>
                <a:latin typeface="微软雅黑" panose="020B0503020204020204" charset="-122"/>
                <a:ea typeface="微软雅黑" panose="020B0503020204020204" charset="-122"/>
                <a:sym typeface="+mn-ea"/>
              </a:rPr>
              <a:t>主动参与</a:t>
            </a:r>
            <a:endParaRPr lang="zh-CN" altLang="en-US" sz="1800" dirty="0">
              <a:solidFill>
                <a:schemeClr val="dk1"/>
              </a:solidFill>
              <a:latin typeface="微软雅黑" panose="020B0503020204020204" charset="-122"/>
              <a:ea typeface="微软雅黑" panose="020B0503020204020204" charset="-122"/>
              <a:sym typeface="+mn-ea"/>
            </a:endParaRPr>
          </a:p>
        </p:txBody>
      </p:sp>
      <p:sp>
        <p:nvSpPr>
          <p:cNvPr id="10" name="文本框 9"/>
          <p:cNvSpPr txBox="1"/>
          <p:nvPr/>
        </p:nvSpPr>
        <p:spPr>
          <a:xfrm>
            <a:off x="5105400" y="2043430"/>
            <a:ext cx="2578100" cy="368300"/>
          </a:xfrm>
          <a:prstGeom prst="rect">
            <a:avLst/>
          </a:prstGeom>
          <a:noFill/>
        </p:spPr>
        <p:txBody>
          <a:bodyPr wrap="none" rtlCol="0" anchor="t">
            <a:spAutoFit/>
          </a:bodyPr>
          <a:p>
            <a:r>
              <a:rPr lang="en-US" sz="1800" dirty="0">
                <a:solidFill>
                  <a:schemeClr val="tx1"/>
                </a:solidFill>
                <a:latin typeface="微软雅黑" panose="020B0503020204020204" charset="-122"/>
                <a:ea typeface="微软雅黑" panose="020B0503020204020204" charset="-122"/>
                <a:sym typeface="+mn-ea"/>
              </a:rPr>
              <a:t> 2</a:t>
            </a:r>
            <a:r>
              <a:rPr lang="zh-CN" altLang="en-US" sz="1800" dirty="0">
                <a:solidFill>
                  <a:schemeClr val="tx1"/>
                </a:solidFill>
                <a:latin typeface="微软雅黑" panose="020B0503020204020204" charset="-122"/>
                <a:ea typeface="微软雅黑" panose="020B0503020204020204" charset="-122"/>
                <a:sym typeface="+mn-ea"/>
              </a:rPr>
              <a:t>、知人论世</a:t>
            </a:r>
            <a:r>
              <a:rPr lang="en-US" altLang="zh-CN" sz="1800" dirty="0">
                <a:solidFill>
                  <a:schemeClr val="tx1"/>
                </a:solidFill>
                <a:latin typeface="微软雅黑" panose="020B0503020204020204" charset="-122"/>
                <a:ea typeface="微软雅黑" panose="020B0503020204020204" charset="-122"/>
                <a:sym typeface="+mn-ea"/>
              </a:rPr>
              <a:t>  </a:t>
            </a:r>
            <a:r>
              <a:rPr lang="zh-CN" altLang="en-US" sz="1800" dirty="0">
                <a:solidFill>
                  <a:schemeClr val="tx1"/>
                </a:solidFill>
                <a:latin typeface="微软雅黑" panose="020B0503020204020204" charset="-122"/>
                <a:ea typeface="微软雅黑" panose="020B0503020204020204" charset="-122"/>
                <a:sym typeface="+mn-ea"/>
              </a:rPr>
              <a:t>资源整合</a:t>
            </a:r>
            <a:endParaRPr lang="zh-CN" altLang="en-US" sz="1800" dirty="0">
              <a:solidFill>
                <a:schemeClr val="tx1"/>
              </a:solidFill>
              <a:latin typeface="微软雅黑" panose="020B0503020204020204" charset="-122"/>
              <a:ea typeface="微软雅黑" panose="020B0503020204020204" charset="-122"/>
              <a:sym typeface="+mn-ea"/>
            </a:endParaRPr>
          </a:p>
        </p:txBody>
      </p:sp>
      <p:sp>
        <p:nvSpPr>
          <p:cNvPr id="11" name="文本框 10"/>
          <p:cNvSpPr txBox="1"/>
          <p:nvPr>
            <p:custDataLst>
              <p:tags r:id="rId9"/>
            </p:custDataLst>
          </p:nvPr>
        </p:nvSpPr>
        <p:spPr>
          <a:xfrm>
            <a:off x="5105400" y="2458085"/>
            <a:ext cx="2510155" cy="368300"/>
          </a:xfrm>
          <a:prstGeom prst="rect">
            <a:avLst/>
          </a:prstGeom>
          <a:noFill/>
        </p:spPr>
        <p:txBody>
          <a:bodyPr wrap="none" rtlCol="0" anchor="t">
            <a:spAutoFit/>
          </a:bodyPr>
          <a:p>
            <a:r>
              <a:rPr lang="en-US" altLang="zh-CN" sz="1800" dirty="0">
                <a:solidFill>
                  <a:schemeClr val="dk1"/>
                </a:solidFill>
                <a:latin typeface="微软雅黑" panose="020B0503020204020204" charset="-122"/>
                <a:ea typeface="微软雅黑" panose="020B0503020204020204" charset="-122"/>
                <a:sym typeface="+mn-ea"/>
              </a:rPr>
              <a:t> 3</a:t>
            </a:r>
            <a:r>
              <a:rPr lang="zh-CN" altLang="en-US" sz="1800" dirty="0">
                <a:solidFill>
                  <a:schemeClr val="dk1"/>
                </a:solidFill>
                <a:latin typeface="微软雅黑" panose="020B0503020204020204" charset="-122"/>
                <a:ea typeface="微软雅黑" panose="020B0503020204020204" charset="-122"/>
                <a:sym typeface="+mn-ea"/>
              </a:rPr>
              <a:t>、反复诵读</a:t>
            </a:r>
            <a:r>
              <a:rPr lang="en-US" altLang="zh-CN" sz="1800" dirty="0">
                <a:solidFill>
                  <a:schemeClr val="dk1"/>
                </a:solidFill>
                <a:latin typeface="微软雅黑" panose="020B0503020204020204" charset="-122"/>
                <a:ea typeface="微软雅黑" panose="020B0503020204020204" charset="-122"/>
                <a:sym typeface="+mn-ea"/>
              </a:rPr>
              <a:t> </a:t>
            </a:r>
            <a:r>
              <a:rPr lang="zh-CN" altLang="en-US" sz="1800" dirty="0">
                <a:solidFill>
                  <a:schemeClr val="dk1"/>
                </a:solidFill>
                <a:latin typeface="微软雅黑" panose="020B0503020204020204" charset="-122"/>
                <a:ea typeface="微软雅黑" panose="020B0503020204020204" charset="-122"/>
                <a:sym typeface="+mn-ea"/>
              </a:rPr>
              <a:t>读中悟情</a:t>
            </a:r>
            <a:endParaRPr lang="zh-CN" altLang="en-US" sz="1800" dirty="0">
              <a:solidFill>
                <a:schemeClr val="dk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endParaRPr>
          </a:p>
        </p:txBody>
      </p:sp>
      <p:sp>
        <p:nvSpPr>
          <p:cNvPr id="12" name="文本框 11"/>
          <p:cNvSpPr txBox="1"/>
          <p:nvPr/>
        </p:nvSpPr>
        <p:spPr>
          <a:xfrm>
            <a:off x="4987925" y="2826385"/>
            <a:ext cx="3683000" cy="368300"/>
          </a:xfrm>
          <a:prstGeom prst="rect">
            <a:avLst/>
          </a:prstGeom>
          <a:noFill/>
        </p:spPr>
        <p:txBody>
          <a:bodyPr wrap="square" rtlCol="0" anchor="t">
            <a:spAutoFit/>
          </a:bodyPr>
          <a:p>
            <a:r>
              <a:rPr lang="en-US" altLang="zh-CN" sz="1800" dirty="0">
                <a:gradFill>
                  <a:gsLst>
                    <a:gs pos="0">
                      <a:srgbClr val="7B32B2"/>
                    </a:gs>
                    <a:gs pos="100000">
                      <a:srgbClr val="401A5D"/>
                    </a:gs>
                  </a:gsLst>
                  <a:lin scaled="0"/>
                </a:gra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   </a:t>
            </a:r>
            <a:r>
              <a:rPr lang="en-US" altLang="zh-CN" sz="18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4</a:t>
            </a:r>
            <a:r>
              <a:rPr lang="zh-CN" altLang="en-US" sz="18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、解读作品</a:t>
            </a:r>
            <a:r>
              <a:rPr lang="en-US" altLang="zh-CN" sz="18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 </a:t>
            </a:r>
            <a:r>
              <a:rPr lang="zh-CN" altLang="en-US" sz="18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渗透美育</a:t>
            </a:r>
            <a:endParaRPr lang="zh-CN" altLang="en-US" sz="18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endParaRPr>
          </a:p>
        </p:txBody>
      </p:sp>
      <p:sp>
        <p:nvSpPr>
          <p:cNvPr id="15" name="文本框 14"/>
          <p:cNvSpPr txBox="1"/>
          <p:nvPr>
            <p:custDataLst>
              <p:tags r:id="rId10"/>
            </p:custDataLst>
          </p:nvPr>
        </p:nvSpPr>
        <p:spPr>
          <a:xfrm>
            <a:off x="1576070" y="5379085"/>
            <a:ext cx="5115560" cy="368300"/>
          </a:xfrm>
          <a:prstGeom prst="rect">
            <a:avLst/>
          </a:prstGeom>
          <a:noFill/>
        </p:spPr>
        <p:txBody>
          <a:bodyPr wrap="square" rtlCol="0">
            <a:spAutoFit/>
          </a:bodyPr>
          <a:p>
            <a:r>
              <a:rPr lang="zh-CN" altLang="zh-CN" sz="1800">
                <a:solidFill>
                  <a:schemeClr val="dk1"/>
                </a:solidFill>
                <a:latin typeface="微软雅黑" panose="020B0503020204020204" charset="-122"/>
                <a:ea typeface="微软雅黑" panose="020B0503020204020204" charset="-122"/>
              </a:rPr>
              <a:t>注意：</a:t>
            </a:r>
            <a:endParaRPr lang="zh-CN" altLang="zh-CN" sz="1800">
              <a:solidFill>
                <a:schemeClr val="dk1"/>
              </a:solidFill>
              <a:latin typeface="微软雅黑" panose="020B0503020204020204" charset="-122"/>
              <a:ea typeface="微软雅黑" panose="020B0503020204020204" charset="-122"/>
            </a:endParaRPr>
          </a:p>
        </p:txBody>
      </p:sp>
      <p:sp>
        <p:nvSpPr>
          <p:cNvPr id="16" name="文本框 15"/>
          <p:cNvSpPr txBox="1"/>
          <p:nvPr>
            <p:custDataLst>
              <p:tags r:id="rId11"/>
            </p:custDataLst>
          </p:nvPr>
        </p:nvSpPr>
        <p:spPr>
          <a:xfrm>
            <a:off x="2700020" y="4733925"/>
            <a:ext cx="3611880" cy="368300"/>
          </a:xfrm>
          <a:prstGeom prst="rect">
            <a:avLst/>
          </a:prstGeom>
          <a:noFill/>
        </p:spPr>
        <p:txBody>
          <a:bodyPr wrap="none" rtlCol="0" anchor="t">
            <a:spAutoFit/>
          </a:bodyPr>
          <a:p>
            <a:r>
              <a:rPr lang="zh-CN" altLang="en-US" sz="1800" dirty="0">
                <a:solidFill>
                  <a:schemeClr val="dk1"/>
                </a:solidFill>
                <a:latin typeface="微软雅黑" panose="020B0503020204020204" charset="-122"/>
                <a:ea typeface="微软雅黑" panose="020B0503020204020204" charset="-122"/>
                <a:sym typeface="+mn-ea"/>
              </a:rPr>
              <a:t>一是教学前要理解教材的编排意图</a:t>
            </a:r>
            <a:endParaRPr lang="zh-CN" altLang="en-US" sz="1800" dirty="0">
              <a:solidFill>
                <a:schemeClr val="dk1"/>
              </a:solidFill>
              <a:latin typeface="微软雅黑" panose="020B0503020204020204" charset="-122"/>
              <a:ea typeface="微软雅黑" panose="020B0503020204020204" charset="-122"/>
              <a:sym typeface="+mn-ea"/>
            </a:endParaRPr>
          </a:p>
        </p:txBody>
      </p:sp>
      <p:sp>
        <p:nvSpPr>
          <p:cNvPr id="17" name="文本框 16"/>
          <p:cNvSpPr txBox="1"/>
          <p:nvPr>
            <p:custDataLst>
              <p:tags r:id="rId12"/>
            </p:custDataLst>
          </p:nvPr>
        </p:nvSpPr>
        <p:spPr>
          <a:xfrm>
            <a:off x="2697480" y="5102225"/>
            <a:ext cx="5564505" cy="922020"/>
          </a:xfrm>
          <a:prstGeom prst="rect">
            <a:avLst/>
          </a:prstGeom>
          <a:noFill/>
        </p:spPr>
        <p:txBody>
          <a:bodyPr wrap="square" rtlCol="0" anchor="t">
            <a:spAutoFit/>
          </a:bodyPr>
          <a:p>
            <a:pPr>
              <a:lnSpc>
                <a:spcPct val="150000"/>
              </a:lnSpc>
            </a:pPr>
            <a:r>
              <a:rPr lang="zh-CN" altLang="en-US" sz="1800" dirty="0">
                <a:solidFill>
                  <a:schemeClr val="dk1"/>
                </a:solidFill>
                <a:latin typeface="微软雅黑" panose="020B0503020204020204" charset="-122"/>
                <a:ea typeface="微软雅黑" panose="020B0503020204020204" charset="-122"/>
                <a:sym typeface="+mn-ea"/>
              </a:rPr>
              <a:t>二是可以适当补充课外古诗让学生学习。</a:t>
            </a:r>
            <a:endParaRPr lang="zh-CN" altLang="en-US" sz="1800" dirty="0">
              <a:solidFill>
                <a:schemeClr val="dk1"/>
              </a:solidFill>
              <a:latin typeface="微软雅黑" panose="020B0503020204020204" charset="-122"/>
              <a:ea typeface="微软雅黑" panose="020B0503020204020204" charset="-122"/>
            </a:endParaRPr>
          </a:p>
          <a:p>
            <a:pPr>
              <a:lnSpc>
                <a:spcPct val="150000"/>
              </a:lnSpc>
            </a:pPr>
            <a:r>
              <a:rPr lang="zh-CN" altLang="en-US" sz="1800" dirty="0">
                <a:solidFill>
                  <a:schemeClr val="dk1"/>
                </a:solidFill>
                <a:latin typeface="微软雅黑" panose="020B0503020204020204" charset="-122"/>
                <a:ea typeface="微软雅黑" panose="020B0503020204020204" charset="-122"/>
                <a:sym typeface="+mn-ea"/>
              </a:rPr>
              <a:t>三是适当安排改写训练</a:t>
            </a:r>
            <a:endParaRPr lang="zh-CN" altLang="en-US" sz="1800" dirty="0">
              <a:solidFill>
                <a:schemeClr val="dk1"/>
              </a:solidFill>
              <a:latin typeface="微软雅黑" panose="020B0503020204020204" charset="-122"/>
              <a:ea typeface="微软雅黑" panose="020B0503020204020204" charset="-122"/>
              <a:sym typeface="+mn-ea"/>
            </a:endParaRPr>
          </a:p>
        </p:txBody>
      </p:sp>
      <p:sp>
        <p:nvSpPr>
          <p:cNvPr id="18" name="文本框 17"/>
          <p:cNvSpPr txBox="1"/>
          <p:nvPr>
            <p:custDataLst>
              <p:tags r:id="rId13"/>
            </p:custDataLst>
          </p:nvPr>
        </p:nvSpPr>
        <p:spPr>
          <a:xfrm>
            <a:off x="2700020" y="6093460"/>
            <a:ext cx="4754880" cy="368300"/>
          </a:xfrm>
          <a:prstGeom prst="rect">
            <a:avLst/>
          </a:prstGeom>
          <a:noFill/>
        </p:spPr>
        <p:txBody>
          <a:bodyPr wrap="none" rtlCol="0" anchor="t">
            <a:spAutoFit/>
          </a:bodyPr>
          <a:p>
            <a:r>
              <a:rPr lang="zh-CN" altLang="en-US" sz="1800" dirty="0">
                <a:solidFill>
                  <a:schemeClr val="dk1"/>
                </a:solidFill>
                <a:latin typeface="微软雅黑" panose="020B0503020204020204" charset="-122"/>
                <a:ea typeface="微软雅黑" panose="020B0503020204020204" charset="-122"/>
                <a:sym typeface="+mn-ea"/>
              </a:rPr>
              <a:t>四让学生根据自己的理解，展开想象进行画画</a:t>
            </a:r>
            <a:endParaRPr lang="zh-CN" altLang="en-US" sz="1800" dirty="0">
              <a:solidFill>
                <a:schemeClr val="dk1"/>
              </a:solidFill>
              <a:latin typeface="微软雅黑" panose="020B0503020204020204" charset="-122"/>
              <a:ea typeface="微软雅黑" panose="020B0503020204020204" charset="-122"/>
              <a:sym typeface="+mn-ea"/>
            </a:endParaRPr>
          </a:p>
        </p:txBody>
      </p:sp>
      <p:sp>
        <p:nvSpPr>
          <p:cNvPr id="19" name="左大括号 18"/>
          <p:cNvSpPr/>
          <p:nvPr>
            <p:custDataLst>
              <p:tags r:id="rId14"/>
            </p:custDataLst>
          </p:nvPr>
        </p:nvSpPr>
        <p:spPr>
          <a:xfrm>
            <a:off x="4787900" y="1844675"/>
            <a:ext cx="321310" cy="1267460"/>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sz="1800">
              <a:solidFill>
                <a:schemeClr val="dk1"/>
              </a:solidFill>
              <a:latin typeface="微软雅黑" panose="020B0503020204020204" charset="-122"/>
              <a:ea typeface="微软雅黑" panose="020B0503020204020204" charset="-122"/>
            </a:endParaRPr>
          </a:p>
        </p:txBody>
      </p:sp>
      <p:sp>
        <p:nvSpPr>
          <p:cNvPr id="20" name="左大括号 19"/>
          <p:cNvSpPr/>
          <p:nvPr>
            <p:custDataLst>
              <p:tags r:id="rId15"/>
            </p:custDataLst>
          </p:nvPr>
        </p:nvSpPr>
        <p:spPr>
          <a:xfrm>
            <a:off x="2411730" y="4580890"/>
            <a:ext cx="144145" cy="1944370"/>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sz="1800">
              <a:solidFill>
                <a:schemeClr val="dk1"/>
              </a:solidFill>
              <a:latin typeface="微软雅黑" panose="020B0503020204020204" charset="-122"/>
              <a:ea typeface="微软雅黑" panose="020B0503020204020204" charset="-122"/>
            </a:endParaRPr>
          </a:p>
        </p:txBody>
      </p:sp>
    </p:spTree>
    <p:custDataLst>
      <p:tags r:id="rId16"/>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4098" name="矩形 4100"/>
          <p:cNvSpPr/>
          <p:nvPr>
            <p:custDataLst>
              <p:tags r:id="rId3"/>
            </p:custDataLst>
          </p:nvPr>
        </p:nvSpPr>
        <p:spPr>
          <a:xfrm>
            <a:off x="0" y="918528"/>
            <a:ext cx="8856663" cy="4887595"/>
          </a:xfrm>
          <a:prstGeom prst="rect">
            <a:avLst/>
          </a:prstGeom>
          <a:noFill/>
          <a:ln w="9525">
            <a:noFill/>
          </a:ln>
        </p:spPr>
        <p:txBody>
          <a:bodyPr anchor="ctr">
            <a:spAutoFit/>
          </a:bodyPr>
          <a:p>
            <a:pPr>
              <a:lnSpc>
                <a:spcPct val="130000"/>
              </a:lnSpc>
            </a:pPr>
            <a:r>
              <a:rPr lang="zh-CN" altLang="en-US" sz="2400" dirty="0">
                <a:solidFill>
                  <a:srgbClr val="FF0000"/>
                </a:solidFill>
                <a:latin typeface="楷体" panose="02010609060101010101" charset="-122"/>
                <a:ea typeface="楷体" panose="02010609060101010101" charset="-122"/>
                <a:cs typeface="楷体" panose="02010609060101010101" charset="-122"/>
              </a:rPr>
              <a:t>低学段</a:t>
            </a:r>
            <a:r>
              <a:rPr lang="zh-CN" altLang="en-US" sz="2400" dirty="0">
                <a:solidFill>
                  <a:schemeClr val="dk1"/>
                </a:solidFill>
                <a:latin typeface="楷体" panose="02010609060101010101" charset="-122"/>
                <a:ea typeface="楷体" panose="02010609060101010101" charset="-122"/>
                <a:cs typeface="楷体" panose="02010609060101010101" charset="-122"/>
              </a:rPr>
              <a:t>的学生：</a:t>
            </a:r>
            <a:r>
              <a:rPr lang="zh-CN" altLang="en-US" sz="2400" b="1" dirty="0">
                <a:solidFill>
                  <a:schemeClr val="dk1"/>
                </a:solidFill>
                <a:latin typeface="楷体" panose="02010609060101010101" charset="-122"/>
                <a:ea typeface="楷体" panose="02010609060101010101" charset="-122"/>
                <a:cs typeface="楷体" panose="02010609060101010101" charset="-122"/>
              </a:rPr>
              <a:t>有较强的好奇心，在古诗教学安排上，只要求他们能够识字，做到背诵和积累就足够了。</a:t>
            </a:r>
            <a:endParaRPr lang="zh-CN" altLang="en-US" sz="2400" b="1" dirty="0">
              <a:solidFill>
                <a:schemeClr val="dk1"/>
              </a:solidFill>
              <a:latin typeface="楷体" panose="02010609060101010101" charset="-122"/>
              <a:ea typeface="楷体" panose="02010609060101010101" charset="-122"/>
              <a:cs typeface="楷体" panose="02010609060101010101" charset="-122"/>
            </a:endParaRPr>
          </a:p>
          <a:p>
            <a:pPr>
              <a:lnSpc>
                <a:spcPct val="130000"/>
              </a:lnSpc>
            </a:pPr>
            <a:r>
              <a:rPr lang="zh-CN" altLang="en-US" sz="2400" dirty="0">
                <a:solidFill>
                  <a:srgbClr val="FF0000"/>
                </a:solidFill>
                <a:latin typeface="楷体" panose="02010609060101010101" charset="-122"/>
                <a:ea typeface="楷体" panose="02010609060101010101" charset="-122"/>
                <a:cs typeface="楷体" panose="02010609060101010101" charset="-122"/>
              </a:rPr>
              <a:t>中段</a:t>
            </a:r>
            <a:r>
              <a:rPr lang="zh-CN" altLang="en-US" sz="2400" dirty="0">
                <a:solidFill>
                  <a:schemeClr val="dk1"/>
                </a:solidFill>
                <a:latin typeface="楷体" panose="02010609060101010101" charset="-122"/>
                <a:ea typeface="楷体" panose="02010609060101010101" charset="-122"/>
                <a:cs typeface="楷体" panose="02010609060101010101" charset="-122"/>
              </a:rPr>
              <a:t>的学生：</a:t>
            </a:r>
            <a:r>
              <a:rPr lang="zh-CN" altLang="en-US" sz="2400" b="1" dirty="0">
                <a:solidFill>
                  <a:schemeClr val="dk1"/>
                </a:solidFill>
                <a:latin typeface="楷体" panose="02010609060101010101" charset="-122"/>
                <a:ea typeface="楷体" panose="02010609060101010101" charset="-122"/>
                <a:cs typeface="楷体" panose="02010609060101010101" charset="-122"/>
              </a:rPr>
              <a:t>课堂注意力相对分散，对课堂以外的内容产生兴趣，教学中以诗意想象、大致理解文意为主，既遵守了儿童认知发展规律，又为学生系统有效的学习古诗文打好了基础。</a:t>
            </a:r>
            <a:endParaRPr lang="zh-CN" altLang="en-US" sz="2400" b="1" dirty="0">
              <a:solidFill>
                <a:schemeClr val="dk1"/>
              </a:solidFill>
              <a:latin typeface="楷体" panose="02010609060101010101" charset="-122"/>
              <a:ea typeface="楷体" panose="02010609060101010101" charset="-122"/>
              <a:cs typeface="楷体" panose="02010609060101010101" charset="-122"/>
            </a:endParaRPr>
          </a:p>
          <a:p>
            <a:pPr>
              <a:lnSpc>
                <a:spcPct val="130000"/>
              </a:lnSpc>
            </a:pPr>
            <a:r>
              <a:rPr lang="zh-CN" altLang="en-US" sz="2400" dirty="0">
                <a:solidFill>
                  <a:srgbClr val="FF0000"/>
                </a:solidFill>
                <a:latin typeface="楷体" panose="02010609060101010101" charset="-122"/>
                <a:ea typeface="楷体" panose="02010609060101010101" charset="-122"/>
                <a:cs typeface="楷体" panose="02010609060101010101" charset="-122"/>
              </a:rPr>
              <a:t>高段</a:t>
            </a:r>
            <a:r>
              <a:rPr lang="zh-CN" altLang="en-US" sz="2400" dirty="0">
                <a:solidFill>
                  <a:schemeClr val="dk1"/>
                </a:solidFill>
                <a:latin typeface="楷体" panose="02010609060101010101" charset="-122"/>
                <a:ea typeface="楷体" panose="02010609060101010101" charset="-122"/>
                <a:cs typeface="楷体" panose="02010609060101010101" charset="-122"/>
              </a:rPr>
              <a:t>的学生：</a:t>
            </a:r>
            <a:r>
              <a:rPr lang="zh-CN" altLang="en-US" sz="2400" b="1" dirty="0">
                <a:solidFill>
                  <a:schemeClr val="dk1"/>
                </a:solidFill>
                <a:latin typeface="楷体" panose="02010609060101010101" charset="-122"/>
                <a:ea typeface="楷体" panose="02010609060101010101" charset="-122"/>
                <a:cs typeface="楷体" panose="02010609060101010101" charset="-122"/>
              </a:rPr>
              <a:t>抽象思维逐步代替形象思维，要求学生在诵读诗文的过程中理解诗文的内容和情感。</a:t>
            </a:r>
            <a:endParaRPr lang="zh-CN" altLang="en-US" sz="2400" b="1" dirty="0">
              <a:solidFill>
                <a:schemeClr val="dk1"/>
              </a:solidFill>
              <a:latin typeface="楷体" panose="02010609060101010101" charset="-122"/>
              <a:ea typeface="楷体" panose="02010609060101010101" charset="-122"/>
              <a:cs typeface="楷体" panose="02010609060101010101" charset="-122"/>
            </a:endParaRPr>
          </a:p>
          <a:p>
            <a:pPr>
              <a:lnSpc>
                <a:spcPct val="130000"/>
              </a:lnSpc>
            </a:pPr>
            <a:r>
              <a:rPr lang="zh-CN" altLang="en-US" sz="2400" dirty="0">
                <a:solidFill>
                  <a:schemeClr val="dk1"/>
                </a:solidFill>
                <a:latin typeface="楷体" panose="02010609060101010101" charset="-122"/>
                <a:ea typeface="楷体" panose="02010609060101010101" charset="-122"/>
                <a:cs typeface="楷体" panose="02010609060101010101" charset="-122"/>
              </a:rPr>
              <a:t>    </a:t>
            </a:r>
            <a:r>
              <a:rPr lang="zh-CN" altLang="en-US" sz="2400" b="1" dirty="0">
                <a:solidFill>
                  <a:schemeClr val="dk1"/>
                </a:solidFill>
                <a:latin typeface="楷体" panose="02010609060101010101" charset="-122"/>
                <a:ea typeface="楷体" panose="02010609060101010101" charset="-122"/>
                <a:cs typeface="楷体" panose="02010609060101010101" charset="-122"/>
              </a:rPr>
              <a:t>所以古诗教学中既要考虑学生不同学段学习的差异性，又要讲求教学策略，运用合理有效的教学方法使学生对古诗文的学习有一个正确合理的认识。</a:t>
            </a:r>
            <a:endParaRPr lang="zh-CN" altLang="en-US" sz="2400" b="1" dirty="0">
              <a:solidFill>
                <a:schemeClr val="dk1"/>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145415" y="0"/>
            <a:ext cx="4999990" cy="583565"/>
          </a:xfrm>
          <a:prstGeom prst="rect">
            <a:avLst/>
          </a:prstGeom>
          <a:noFill/>
        </p:spPr>
        <p:txBody>
          <a:bodyPr wrap="square" rtlCol="0" anchor="t">
            <a:spAutoFit/>
          </a:bodyPr>
          <a:p>
            <a:r>
              <a:rPr lang="zh-CN" sz="3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一、各学段学生的特点</a:t>
            </a:r>
            <a:endParaRPr lang="zh-CN" sz="3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endParaRPr>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5122" name="矩形 5124"/>
          <p:cNvSpPr/>
          <p:nvPr>
            <p:custDataLst>
              <p:tags r:id="rId3"/>
            </p:custDataLst>
          </p:nvPr>
        </p:nvSpPr>
        <p:spPr>
          <a:xfrm>
            <a:off x="179388" y="179388"/>
            <a:ext cx="8964612" cy="6391275"/>
          </a:xfrm>
          <a:prstGeom prst="rect">
            <a:avLst/>
          </a:prstGeom>
          <a:noFill/>
          <a:ln w="9525">
            <a:noFill/>
          </a:ln>
        </p:spPr>
        <p:txBody>
          <a:bodyPr anchor="ctr">
            <a:spAutoFit/>
          </a:bodyPr>
          <a:p>
            <a:pPr algn="l">
              <a:lnSpc>
                <a:spcPct val="100000"/>
              </a:lnSpc>
              <a:buClrTx/>
              <a:buSzTx/>
              <a:buFontTx/>
            </a:pPr>
            <a:r>
              <a:rPr lang="zh-CN" sz="320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rPr>
              <a:t>二、《小学语文课程标准》对学生各学段学习古诗提出了明确的学习要求:</a:t>
            </a:r>
            <a:endParaRPr lang="zh-CN" sz="320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3200" dirty="0">
                <a:solidFill>
                  <a:schemeClr val="dk1"/>
                </a:solidFill>
                <a:latin typeface="楷体" panose="02010609060101010101" charset="-122"/>
                <a:ea typeface="楷体" panose="02010609060101010101" charset="-122"/>
                <a:cs typeface="楷体" panose="02010609060101010101" charset="-122"/>
              </a:rPr>
              <a:t>第一学段</a:t>
            </a:r>
            <a:r>
              <a:rPr lang="en-US" altLang="zh-CN" sz="3200" dirty="0">
                <a:solidFill>
                  <a:schemeClr val="dk1"/>
                </a:solidFill>
                <a:latin typeface="楷体" panose="02010609060101010101" charset="-122"/>
                <a:ea typeface="楷体" panose="02010609060101010101" charset="-122"/>
                <a:cs typeface="楷体" panose="02010609060101010101" charset="-122"/>
              </a:rPr>
              <a:t>(1-2 </a:t>
            </a:r>
            <a:r>
              <a:rPr lang="zh-CN" altLang="en-US" sz="3200" dirty="0">
                <a:solidFill>
                  <a:schemeClr val="dk1"/>
                </a:solidFill>
                <a:latin typeface="楷体" panose="02010609060101010101" charset="-122"/>
                <a:ea typeface="楷体" panose="02010609060101010101" charset="-122"/>
                <a:cs typeface="楷体" panose="02010609060101010101" charset="-122"/>
              </a:rPr>
              <a:t>年级</a:t>
            </a:r>
            <a:r>
              <a:rPr lang="en-US" altLang="zh-CN" sz="3200">
                <a:solidFill>
                  <a:schemeClr val="dk1"/>
                </a:solidFill>
                <a:latin typeface="楷体" panose="02010609060101010101" charset="-122"/>
                <a:ea typeface="楷体" panose="02010609060101010101" charset="-122"/>
                <a:cs typeface="楷体" panose="02010609060101010101" charset="-122"/>
              </a:rPr>
              <a:t>)</a:t>
            </a:r>
            <a:r>
              <a:rPr lang="en-US" altLang="zh-CN" sz="3200" dirty="0">
                <a:solidFill>
                  <a:schemeClr val="dk1"/>
                </a:solidFill>
                <a:latin typeface="楷体" panose="02010609060101010101" charset="-122"/>
                <a:ea typeface="楷体" panose="02010609060101010101" charset="-122"/>
                <a:cs typeface="楷体" panose="02010609060101010101" charset="-122"/>
              </a:rPr>
              <a:t> :</a:t>
            </a:r>
            <a:r>
              <a:rPr lang="zh-CN" altLang="en-US" sz="3200" dirty="0">
                <a:solidFill>
                  <a:schemeClr val="dk1"/>
                </a:solidFill>
                <a:latin typeface="楷体" panose="02010609060101010101" charset="-122"/>
                <a:ea typeface="楷体" panose="02010609060101010101" charset="-122"/>
                <a:cs typeface="楷体" panose="02010609060101010101" charset="-122"/>
              </a:rPr>
              <a:t>诵读浅近的古诗，认识新字，理解词义，展开想象，获得初步的情感体验，感受语言的优美。</a:t>
            </a:r>
            <a:endParaRPr lang="zh-CN" altLang="en-US" sz="3200" dirty="0">
              <a:solidFill>
                <a:schemeClr val="dk1"/>
              </a:solidFill>
              <a:latin typeface="楷体" panose="02010609060101010101" charset="-122"/>
              <a:ea typeface="楷体" panose="02010609060101010101" charset="-122"/>
              <a:cs typeface="楷体" panose="02010609060101010101" charset="-122"/>
            </a:endParaRPr>
          </a:p>
          <a:p>
            <a:pPr>
              <a:lnSpc>
                <a:spcPct val="120000"/>
              </a:lnSpc>
            </a:pPr>
            <a:r>
              <a:rPr lang="zh-CN" altLang="en-US" sz="3200" dirty="0">
                <a:solidFill>
                  <a:schemeClr val="dk1"/>
                </a:solidFill>
                <a:latin typeface="楷体" panose="02010609060101010101" charset="-122"/>
                <a:ea typeface="楷体" panose="02010609060101010101" charset="-122"/>
                <a:cs typeface="楷体" panose="02010609060101010101" charset="-122"/>
              </a:rPr>
              <a:t>第二学段</a:t>
            </a:r>
            <a:r>
              <a:rPr lang="en-US" altLang="zh-CN" sz="3200" dirty="0">
                <a:solidFill>
                  <a:schemeClr val="dk1"/>
                </a:solidFill>
                <a:latin typeface="楷体" panose="02010609060101010101" charset="-122"/>
                <a:ea typeface="楷体" panose="02010609060101010101" charset="-122"/>
                <a:cs typeface="楷体" panose="02010609060101010101" charset="-122"/>
              </a:rPr>
              <a:t>(3-4</a:t>
            </a:r>
            <a:r>
              <a:rPr lang="zh-CN" altLang="en-US" sz="3200" dirty="0">
                <a:solidFill>
                  <a:schemeClr val="dk1"/>
                </a:solidFill>
                <a:latin typeface="楷体" panose="02010609060101010101" charset="-122"/>
                <a:ea typeface="楷体" panose="02010609060101010101" charset="-122"/>
                <a:cs typeface="楷体" panose="02010609060101010101" charset="-122"/>
              </a:rPr>
              <a:t>年级</a:t>
            </a:r>
            <a:r>
              <a:rPr lang="en-US" altLang="zh-CN" sz="3200">
                <a:solidFill>
                  <a:schemeClr val="dk1"/>
                </a:solidFill>
                <a:latin typeface="楷体" panose="02010609060101010101" charset="-122"/>
                <a:ea typeface="楷体" panose="02010609060101010101" charset="-122"/>
                <a:cs typeface="楷体" panose="02010609060101010101" charset="-122"/>
              </a:rPr>
              <a:t>)</a:t>
            </a:r>
            <a:r>
              <a:rPr lang="en-US" altLang="zh-CN" sz="3200" dirty="0">
                <a:solidFill>
                  <a:schemeClr val="dk1"/>
                </a:solidFill>
                <a:latin typeface="楷体" panose="02010609060101010101" charset="-122"/>
                <a:ea typeface="楷体" panose="02010609060101010101" charset="-122"/>
                <a:cs typeface="楷体" panose="02010609060101010101" charset="-122"/>
              </a:rPr>
              <a:t> :</a:t>
            </a:r>
            <a:r>
              <a:rPr lang="zh-CN" altLang="en-US" sz="3200" dirty="0">
                <a:solidFill>
                  <a:schemeClr val="dk1"/>
                </a:solidFill>
                <a:latin typeface="楷体" panose="02010609060101010101" charset="-122"/>
                <a:ea typeface="楷体" panose="02010609060101010101" charset="-122"/>
                <a:cs typeface="楷体" panose="02010609060101010101" charset="-122"/>
              </a:rPr>
              <a:t>诵读优秀诗文，认识新字，理解词义，注意在诵读过程中体验情感，领悟内容，背诵优秀诗文</a:t>
            </a:r>
            <a:r>
              <a:rPr lang="en-US" altLang="zh-CN" sz="3200" dirty="0">
                <a:solidFill>
                  <a:schemeClr val="dk1"/>
                </a:solidFill>
                <a:latin typeface="楷体" panose="02010609060101010101" charset="-122"/>
                <a:ea typeface="楷体" panose="02010609060101010101" charset="-122"/>
                <a:cs typeface="楷体" panose="02010609060101010101" charset="-122"/>
              </a:rPr>
              <a:t>50</a:t>
            </a:r>
            <a:r>
              <a:rPr lang="zh-CN" altLang="en-US" sz="3200" dirty="0">
                <a:solidFill>
                  <a:schemeClr val="dk1"/>
                </a:solidFill>
                <a:latin typeface="楷体" panose="02010609060101010101" charset="-122"/>
                <a:ea typeface="楷体" panose="02010609060101010101" charset="-122"/>
                <a:cs typeface="楷体" panose="02010609060101010101" charset="-122"/>
              </a:rPr>
              <a:t>篇</a:t>
            </a:r>
            <a:r>
              <a:rPr lang="en-US" altLang="zh-CN" sz="3200" dirty="0">
                <a:solidFill>
                  <a:schemeClr val="dk1"/>
                </a:solidFill>
                <a:latin typeface="楷体" panose="02010609060101010101" charset="-122"/>
                <a:ea typeface="楷体" panose="02010609060101010101" charset="-122"/>
                <a:cs typeface="楷体" panose="02010609060101010101" charset="-122"/>
              </a:rPr>
              <a:t>(</a:t>
            </a:r>
            <a:r>
              <a:rPr lang="zh-CN" altLang="en-US" sz="3200" dirty="0">
                <a:solidFill>
                  <a:schemeClr val="dk1"/>
                </a:solidFill>
                <a:latin typeface="楷体" panose="02010609060101010101" charset="-122"/>
                <a:ea typeface="楷体" panose="02010609060101010101" charset="-122"/>
                <a:cs typeface="楷体" panose="02010609060101010101" charset="-122"/>
              </a:rPr>
              <a:t>段</a:t>
            </a:r>
            <a:r>
              <a:rPr lang="en-US" altLang="zh-CN" sz="3200" dirty="0">
                <a:solidFill>
                  <a:schemeClr val="dk1"/>
                </a:solidFill>
                <a:latin typeface="楷体" panose="02010609060101010101" charset="-122"/>
                <a:ea typeface="楷体" panose="02010609060101010101" charset="-122"/>
                <a:cs typeface="楷体" panose="02010609060101010101" charset="-122"/>
              </a:rPr>
              <a:t>)</a:t>
            </a:r>
            <a:r>
              <a:rPr lang="zh-CN" altLang="en-US" sz="3200" dirty="0">
                <a:solidFill>
                  <a:schemeClr val="dk1"/>
                </a:solidFill>
                <a:latin typeface="楷体" panose="02010609060101010101" charset="-122"/>
                <a:ea typeface="楷体" panose="02010609060101010101" charset="-122"/>
                <a:cs typeface="楷体" panose="02010609060101010101" charset="-122"/>
              </a:rPr>
              <a:t>。</a:t>
            </a:r>
            <a:endParaRPr lang="zh-CN" altLang="en-US" sz="3200" dirty="0">
              <a:solidFill>
                <a:schemeClr val="dk1"/>
              </a:solidFill>
              <a:latin typeface="楷体" panose="02010609060101010101" charset="-122"/>
              <a:ea typeface="楷体" panose="02010609060101010101" charset="-122"/>
              <a:cs typeface="楷体" panose="02010609060101010101" charset="-122"/>
            </a:endParaRPr>
          </a:p>
          <a:p>
            <a:pPr>
              <a:lnSpc>
                <a:spcPct val="120000"/>
              </a:lnSpc>
            </a:pPr>
            <a:r>
              <a:rPr lang="zh-CN" altLang="en-US" sz="3200" dirty="0">
                <a:solidFill>
                  <a:schemeClr val="dk1"/>
                </a:solidFill>
                <a:latin typeface="楷体" panose="02010609060101010101" charset="-122"/>
                <a:ea typeface="楷体" panose="02010609060101010101" charset="-122"/>
                <a:cs typeface="楷体" panose="02010609060101010101" charset="-122"/>
              </a:rPr>
              <a:t>第三学段</a:t>
            </a:r>
            <a:r>
              <a:rPr lang="en-US" altLang="zh-CN" sz="3200" dirty="0">
                <a:solidFill>
                  <a:schemeClr val="dk1"/>
                </a:solidFill>
                <a:latin typeface="楷体" panose="02010609060101010101" charset="-122"/>
                <a:ea typeface="楷体" panose="02010609060101010101" charset="-122"/>
                <a:cs typeface="楷体" panose="02010609060101010101" charset="-122"/>
              </a:rPr>
              <a:t>(5-6</a:t>
            </a:r>
            <a:r>
              <a:rPr lang="zh-CN" altLang="en-US" sz="3200" dirty="0">
                <a:solidFill>
                  <a:schemeClr val="dk1"/>
                </a:solidFill>
                <a:latin typeface="楷体" panose="02010609060101010101" charset="-122"/>
                <a:ea typeface="楷体" panose="02010609060101010101" charset="-122"/>
                <a:cs typeface="楷体" panose="02010609060101010101" charset="-122"/>
              </a:rPr>
              <a:t>年级</a:t>
            </a:r>
            <a:r>
              <a:rPr lang="en-US" altLang="zh-CN" sz="3200">
                <a:solidFill>
                  <a:schemeClr val="dk1"/>
                </a:solidFill>
                <a:latin typeface="楷体" panose="02010609060101010101" charset="-122"/>
                <a:ea typeface="楷体" panose="02010609060101010101" charset="-122"/>
                <a:cs typeface="楷体" panose="02010609060101010101" charset="-122"/>
              </a:rPr>
              <a:t>)</a:t>
            </a:r>
            <a:r>
              <a:rPr lang="en-US" altLang="zh-CN" sz="3200" dirty="0">
                <a:solidFill>
                  <a:schemeClr val="dk1"/>
                </a:solidFill>
                <a:latin typeface="楷体" panose="02010609060101010101" charset="-122"/>
                <a:ea typeface="楷体" panose="02010609060101010101" charset="-122"/>
                <a:cs typeface="楷体" panose="02010609060101010101" charset="-122"/>
              </a:rPr>
              <a:t> :</a:t>
            </a:r>
            <a:r>
              <a:rPr lang="zh-CN" altLang="en-US" sz="3200" dirty="0">
                <a:solidFill>
                  <a:schemeClr val="dk1"/>
                </a:solidFill>
                <a:latin typeface="楷体" panose="02010609060101010101" charset="-122"/>
                <a:ea typeface="楷体" panose="02010609060101010101" charset="-122"/>
                <a:cs typeface="楷体" panose="02010609060101010101" charset="-122"/>
              </a:rPr>
              <a:t>诵读优秀诗文，认识新字，理解词义，注意通过诗文的声调、节奏等体味作品的内容和情感，背诵优秀诗文</a:t>
            </a:r>
            <a:r>
              <a:rPr lang="en-US" altLang="zh-CN" sz="3200" dirty="0">
                <a:solidFill>
                  <a:schemeClr val="dk1"/>
                </a:solidFill>
                <a:latin typeface="楷体" panose="02010609060101010101" charset="-122"/>
                <a:ea typeface="楷体" panose="02010609060101010101" charset="-122"/>
                <a:cs typeface="楷体" panose="02010609060101010101" charset="-122"/>
              </a:rPr>
              <a:t>60</a:t>
            </a:r>
            <a:r>
              <a:rPr lang="zh-CN" altLang="en-US" sz="3200" dirty="0">
                <a:solidFill>
                  <a:schemeClr val="dk1"/>
                </a:solidFill>
                <a:latin typeface="楷体" panose="02010609060101010101" charset="-122"/>
                <a:ea typeface="楷体" panose="02010609060101010101" charset="-122"/>
                <a:cs typeface="楷体" panose="02010609060101010101" charset="-122"/>
              </a:rPr>
              <a:t>篇</a:t>
            </a:r>
            <a:r>
              <a:rPr lang="en-US" altLang="zh-CN" sz="3200" dirty="0">
                <a:solidFill>
                  <a:schemeClr val="dk1"/>
                </a:solidFill>
                <a:latin typeface="楷体" panose="02010609060101010101" charset="-122"/>
                <a:ea typeface="楷体" panose="02010609060101010101" charset="-122"/>
                <a:cs typeface="楷体" panose="02010609060101010101" charset="-122"/>
              </a:rPr>
              <a:t>(</a:t>
            </a:r>
            <a:r>
              <a:rPr lang="zh-CN" altLang="en-US" sz="3200" dirty="0">
                <a:solidFill>
                  <a:schemeClr val="dk1"/>
                </a:solidFill>
                <a:latin typeface="楷体" panose="02010609060101010101" charset="-122"/>
                <a:ea typeface="楷体" panose="02010609060101010101" charset="-122"/>
                <a:cs typeface="楷体" panose="02010609060101010101" charset="-122"/>
              </a:rPr>
              <a:t>段</a:t>
            </a:r>
            <a:r>
              <a:rPr lang="en-US" altLang="zh-CN" sz="3200" dirty="0">
                <a:solidFill>
                  <a:schemeClr val="dk1"/>
                </a:solidFill>
                <a:latin typeface="楷体" panose="02010609060101010101" charset="-122"/>
                <a:ea typeface="楷体" panose="02010609060101010101" charset="-122"/>
                <a:cs typeface="楷体" panose="02010609060101010101" charset="-122"/>
              </a:rPr>
              <a:t>)</a:t>
            </a:r>
            <a:r>
              <a:rPr lang="zh-CN" altLang="en-US" sz="3200" dirty="0">
                <a:solidFill>
                  <a:schemeClr val="dk1"/>
                </a:solidFill>
                <a:latin typeface="楷体" panose="02010609060101010101" charset="-122"/>
                <a:ea typeface="楷体" panose="02010609060101010101" charset="-122"/>
                <a:cs typeface="楷体" panose="02010609060101010101" charset="-122"/>
              </a:rPr>
              <a:t>。</a:t>
            </a:r>
            <a:endParaRPr lang="zh-CN" altLang="en-US" sz="3200" dirty="0">
              <a:solidFill>
                <a:schemeClr val="dk1"/>
              </a:solidFill>
              <a:latin typeface="楷体" panose="02010609060101010101" charset="-122"/>
              <a:ea typeface="楷体" panose="02010609060101010101" charset="-122"/>
              <a:cs typeface="楷体" panose="02010609060101010101" charset="-122"/>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146" name="矩形 6148"/>
          <p:cNvSpPr/>
          <p:nvPr>
            <p:custDataLst>
              <p:tags r:id="rId3"/>
            </p:custDataLst>
          </p:nvPr>
        </p:nvSpPr>
        <p:spPr>
          <a:xfrm>
            <a:off x="0" y="884555"/>
            <a:ext cx="8964613" cy="4399915"/>
          </a:xfrm>
          <a:prstGeom prst="rect">
            <a:avLst/>
          </a:prstGeom>
          <a:noFill/>
          <a:ln w="9525">
            <a:noFill/>
          </a:ln>
        </p:spPr>
        <p:txBody>
          <a:bodyPr anchor="ctr">
            <a:spAutoFit/>
          </a:bodyPr>
          <a:p>
            <a:pPr>
              <a:lnSpc>
                <a:spcPct val="140000"/>
              </a:lnSpc>
            </a:pPr>
            <a:r>
              <a:rPr lang="zh-CN" altLang="en-US" sz="4000" dirty="0">
                <a:solidFill>
                  <a:schemeClr val="dk1"/>
                </a:solidFill>
                <a:latin typeface="微软雅黑" panose="020B0503020204020204" charset="-122"/>
                <a:ea typeface="微软雅黑" panose="020B0503020204020204" charset="-122"/>
                <a:cs typeface="微软雅黑" panose="020B0503020204020204" charset="-122"/>
              </a:rPr>
              <a:t>对比课程标准各个学段古诗的学习</a:t>
            </a:r>
            <a:endParaRPr lang="zh-CN" altLang="en-US" sz="40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r>
              <a:rPr lang="zh-CN" altLang="en-US" sz="4000" dirty="0">
                <a:solidFill>
                  <a:schemeClr val="dk1"/>
                </a:solidFill>
                <a:latin typeface="微软雅黑" panose="020B0503020204020204" charset="-122"/>
                <a:ea typeface="微软雅黑" panose="020B0503020204020204" charset="-122"/>
                <a:cs typeface="微软雅黑" panose="020B0503020204020204" charset="-122"/>
              </a:rPr>
              <a:t>相同点：都要求诵读，认识新字，理解词义，背诵古诗。</a:t>
            </a:r>
            <a:endParaRPr lang="zh-CN" altLang="en-US" sz="40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r>
              <a:rPr lang="zh-CN" altLang="en-US" sz="4000" dirty="0">
                <a:solidFill>
                  <a:schemeClr val="dk1"/>
                </a:solidFill>
                <a:latin typeface="微软雅黑" panose="020B0503020204020204" charset="-122"/>
                <a:ea typeface="微软雅黑" panose="020B0503020204020204" charset="-122"/>
                <a:cs typeface="微软雅黑" panose="020B0503020204020204" charset="-122"/>
              </a:rPr>
              <a:t>不同点：对体验情感的程度不同。</a:t>
            </a:r>
            <a:endParaRPr lang="zh-CN" altLang="en-US" sz="40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endParaRPr lang="en-US" altLang="zh-CN" sz="4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43305" y="1700530"/>
            <a:ext cx="6674485" cy="1076325"/>
          </a:xfrm>
          <a:prstGeom prst="rect">
            <a:avLst/>
          </a:prstGeom>
          <a:noFill/>
        </p:spPr>
        <p:txBody>
          <a:bodyPr wrap="square" rtlCol="0" anchor="t">
            <a:spAutoFit/>
          </a:bodyPr>
          <a:p>
            <a:pPr algn="l">
              <a:lnSpc>
                <a:spcPct val="100000"/>
              </a:lnSpc>
              <a:buClrTx/>
              <a:buSzTx/>
              <a:buFontTx/>
            </a:pPr>
            <a:r>
              <a:rPr lang="zh-CN" sz="320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三、我们应采取什么</a:t>
            </a:r>
            <a:r>
              <a:rPr lang="zh-CN" sz="3200">
                <a:solidFill>
                  <a:srgbClr val="FF0000"/>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策略</a:t>
            </a:r>
            <a:r>
              <a:rPr lang="zh-CN" sz="320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使古诗课堂教学更有魅力呢?</a:t>
            </a:r>
            <a:endParaRPr lang="zh-CN" sz="320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7170" name="矩形 7172"/>
          <p:cNvSpPr/>
          <p:nvPr>
            <p:custDataLst>
              <p:tags r:id="rId3"/>
            </p:custDataLst>
          </p:nvPr>
        </p:nvSpPr>
        <p:spPr>
          <a:xfrm>
            <a:off x="107315" y="476885"/>
            <a:ext cx="8569325" cy="1470025"/>
          </a:xfrm>
          <a:prstGeom prst="rect">
            <a:avLst/>
          </a:prstGeom>
          <a:noFill/>
          <a:ln w="9525">
            <a:noFill/>
          </a:ln>
        </p:spPr>
        <p:txBody>
          <a:bodyPr anchor="ctr">
            <a:spAutoFit/>
          </a:bodyPr>
          <a:p>
            <a:pPr>
              <a:lnSpc>
                <a:spcPct val="140000"/>
              </a:lnSpc>
            </a:pP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1</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、激发兴趣</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  </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主动参与</a:t>
            </a: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508000" y="1883410"/>
            <a:ext cx="5149850" cy="1076325"/>
          </a:xfrm>
          <a:prstGeom prst="rect">
            <a:avLst/>
          </a:prstGeom>
          <a:noFill/>
        </p:spPr>
        <p:txBody>
          <a:bodyPr wrap="none" rtlCol="0">
            <a:spAutoFit/>
          </a:bodyPr>
          <a:p>
            <a:r>
              <a:rPr lang="en-US" altLang="zh-CN" sz="3200"/>
              <a:t>(1)</a:t>
            </a:r>
            <a:r>
              <a:rPr lang="zh-CN" altLang="en-US" sz="3200"/>
              <a:t>、创设浓厚的古诗氛围；</a:t>
            </a:r>
            <a:endParaRPr lang="zh-CN" altLang="en-US" sz="3200"/>
          </a:p>
          <a:p>
            <a:r>
              <a:rPr lang="en-US" altLang="zh-CN" sz="3200"/>
              <a:t>(2)</a:t>
            </a:r>
            <a:r>
              <a:rPr lang="zh-CN" altLang="en-US" sz="3200"/>
              <a:t>、营造良好的课堂气氛。</a:t>
            </a:r>
            <a:endParaRPr lang="zh-CN" altLang="en-US" sz="3200"/>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7" name="任意形状 8"/>
          <p:cNvSpPr/>
          <p:nvPr userDrawn="1">
            <p:custDataLst>
              <p:tags r:id="rId1"/>
            </p:custDataLst>
          </p:nvPr>
        </p:nvSpPr>
        <p:spPr>
          <a:xfrm>
            <a:off x="7295319" y="-51"/>
            <a:ext cx="1848749"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059656"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FFFFF">
                  <a:alpha val="10000"/>
                </a:srgbClr>
              </a:gs>
              <a:gs pos="100000">
                <a:srgbClr val="D8D8E4">
                  <a:lumMod val="90000"/>
                  <a:alpha val="24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00" dirty="0">
              <a:solidFill>
                <a:schemeClr val="lt1"/>
              </a:solidFill>
              <a:highlight>
                <a:srgbClr val="1171F1"/>
              </a:highlight>
              <a:latin typeface="微软雅黑" panose="020B0503020204020204" charset="-122"/>
              <a:ea typeface="微软雅黑" panose="020B0503020204020204" charset="-122"/>
            </a:endParaRPr>
          </a:p>
        </p:txBody>
      </p:sp>
      <p:sp>
        <p:nvSpPr>
          <p:cNvPr id="7170" name="矩形 7172"/>
          <p:cNvSpPr/>
          <p:nvPr>
            <p:custDataLst>
              <p:tags r:id="rId3"/>
            </p:custDataLst>
          </p:nvPr>
        </p:nvSpPr>
        <p:spPr>
          <a:xfrm>
            <a:off x="107315" y="476885"/>
            <a:ext cx="8569325" cy="1470025"/>
          </a:xfrm>
          <a:prstGeom prst="rect">
            <a:avLst/>
          </a:prstGeom>
          <a:noFill/>
          <a:ln w="9525">
            <a:noFill/>
          </a:ln>
        </p:spPr>
        <p:txBody>
          <a:bodyPr anchor="ctr">
            <a:spAutoFit/>
          </a:bodyPr>
          <a:p>
            <a:pPr>
              <a:lnSpc>
                <a:spcPct val="140000"/>
              </a:lnSpc>
            </a:pP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2</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、知人论世</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rPr>
              <a:t> </a:t>
            </a:r>
            <a:r>
              <a:rPr lang="zh-CN" altLang="en-US" sz="3200" dirty="0">
                <a:solidFill>
                  <a:schemeClr val="dk1"/>
                </a:solidFill>
                <a:latin typeface="微软雅黑" panose="020B0503020204020204" charset="-122"/>
                <a:ea typeface="微软雅黑" panose="020B0503020204020204" charset="-122"/>
                <a:cs typeface="微软雅黑" panose="020B0503020204020204" charset="-122"/>
              </a:rPr>
              <a:t>资源整合</a:t>
            </a: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a:p>
            <a:pPr>
              <a:lnSpc>
                <a:spcPct val="140000"/>
              </a:lnSpc>
            </a:pPr>
            <a:endParaRPr lang="zh-CN" altLang="en-US" sz="320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508000" y="1883410"/>
            <a:ext cx="4743450" cy="1568450"/>
          </a:xfrm>
          <a:prstGeom prst="rect">
            <a:avLst/>
          </a:prstGeom>
          <a:noFill/>
        </p:spPr>
        <p:txBody>
          <a:bodyPr wrap="none" rtlCol="0">
            <a:spAutoFit/>
          </a:bodyPr>
          <a:p>
            <a:r>
              <a:rPr lang="en-US" altLang="zh-CN" sz="3200"/>
              <a:t>(1)</a:t>
            </a:r>
            <a:r>
              <a:rPr lang="zh-CN" altLang="en-US" sz="3200"/>
              <a:t>整合同主题的作品；</a:t>
            </a:r>
            <a:endParaRPr lang="zh-CN" altLang="en-US" sz="3200"/>
          </a:p>
          <a:p>
            <a:r>
              <a:rPr lang="en-US" altLang="zh-CN" sz="3200"/>
              <a:t>(2)</a:t>
            </a:r>
            <a:r>
              <a:rPr lang="zh-CN" altLang="en-US" sz="3200"/>
              <a:t>把握同题材的作品；</a:t>
            </a:r>
            <a:endParaRPr lang="zh-CN" altLang="en-US" sz="3200"/>
          </a:p>
          <a:p>
            <a:r>
              <a:rPr lang="en-US" altLang="zh-CN" sz="3200"/>
              <a:t>(3)</a:t>
            </a:r>
            <a:r>
              <a:rPr lang="zh-CN" altLang="en-US" sz="3200"/>
              <a:t>拓展同一诗人的作品。</a:t>
            </a:r>
            <a:endParaRPr lang="zh-CN" altLang="en-US" sz="3200"/>
          </a:p>
        </p:txBody>
      </p:sp>
    </p:spTree>
    <p:custDataLst>
      <p:tags r:id="rId4"/>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0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8.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5"/>
  <p:tag name="KSO_WM_TEMPLATE_MASTER_THUMB_INDEX" val="12"/>
  <p:tag name="KSO_WM_TEMPLATE_THUMBS_INDEX" val="1、4、7、8、10、11、12、13、15"/>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 name="KSO_WM_UNIT_BK_DARK_LIGHT" val="2"/>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21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2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56.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5"/>
  <p:tag name="KSO_WM_TEMPLATE_MASTER_THUMB_INDEX" val="12"/>
  <p:tag name="KSO_WM_TEMPLATE_THUMBS_INDEX" val="1、4、7、8、10、11、12、13、15"/>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 name="KSO_WM_UNIT_BK_DARK_LIGHT" val="2"/>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3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34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4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35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3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84.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5"/>
  <p:tag name="KSO_WM_TEMPLATE_MASTER_THUMB_INDEX" val="12"/>
  <p:tag name="KSO_WM_TEMPLATE_THUMBS_INDEX" val="1、4、7、8、10、11、12、13、15"/>
</p:tagLst>
</file>

<file path=ppt/tags/tag385.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custom20206915_1*a*1"/>
  <p:tag name="KSO_WM_TEMPLATE_CATEGORY" val="custom"/>
  <p:tag name="KSO_WM_TEMPLATE_INDEX" val="20206915"/>
  <p:tag name="KSO_WM_UNIT_LAYERLEVEL" val="1"/>
  <p:tag name="KSO_WM_TAG_VERSION" val="1.0"/>
  <p:tag name="KSO_WM_BEAUTIFY_FLAG" val="#wm#"/>
  <p:tag name="KSO_WM_UNIT_PRESET_TEXT" val="空白演示经典风格"/>
</p:tagLst>
</file>

<file path=ppt/tags/tag386.xml><?xml version="1.0" encoding="utf-8"?>
<p:tagLst xmlns:p="http://schemas.openxmlformats.org/presentationml/2006/main">
  <p:tag name="KSO_WM_UNIT_ISCONTENTSTITLE" val="0"/>
  <p:tag name="KSO_WM_UNIT_ISNUMDGMTITLE" val="0"/>
  <p:tag name="KSO_WM_UNIT_NOCLEAR" val="0"/>
  <p:tag name="KSO_WM_UNIT_VALUE" val="70"/>
  <p:tag name="KSO_WM_UNIT_HIGHLIGHT" val="0"/>
  <p:tag name="KSO_WM_UNIT_COMPATIBLE" val="0"/>
  <p:tag name="KSO_WM_UNIT_DIAGRAM_ISNUMVISUAL" val="0"/>
  <p:tag name="KSO_WM_UNIT_DIAGRAM_ISREFERUNIT" val="0"/>
  <p:tag name="KSO_WM_UNIT_TYPE" val="b"/>
  <p:tag name="KSO_WM_UNIT_INDEX" val="1"/>
  <p:tag name="KSO_WM_UNIT_ID" val="custom20206915_1*b*1"/>
  <p:tag name="KSO_WM_TEMPLATE_CATEGORY" val="custom"/>
  <p:tag name="KSO_WM_TEMPLATE_INDEX" val="2020691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387.xml><?xml version="1.0" encoding="utf-8"?>
<p:tagLst xmlns:p="http://schemas.openxmlformats.org/presentationml/2006/main">
  <p:tag name="KSO_WM_SLIDE_ID" val="custom2020691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6915"/>
  <p:tag name="KSO_WM_SLIDE_LAYOUT" val="a_b_f"/>
  <p:tag name="KSO_WM_SLIDE_LAYOUT_CNT" val="1_1_1"/>
  <p:tag name="KSO_WM_TEMPLATE_MASTER_THUMB_INDEX" val="12"/>
  <p:tag name="KSO_WM_TEMPLATE_THUMBS_INDEX" val="1、4、7、8、10、11、12、13、15"/>
  <p:tag name="KSO_WM_SPECIAL_SOURCE" val="bdnull"/>
</p:tagLst>
</file>

<file path=ppt/tags/tag3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3c5dc853-0414-438b-bd64-b32193180727}"/>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fbd712c6-eded-4d14-87bc-532eef094843}"/>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0.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391.xml><?xml version="1.0" encoding="utf-8"?>
<p:tagLst xmlns:p="http://schemas.openxmlformats.org/presentationml/2006/main">
  <p:tag name="KSO_WM_SLIDE_BK_DARK_LIGHT" val=""/>
  <p:tag name="KSO_WM_SLIDE_BACKGROUND_TYPE" val="general"/>
  <p:tag name="KSO_WM_SPECIAL_SOURCE" val="bdnull"/>
</p:tagLst>
</file>

<file path=ppt/tags/tag3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9970f45-c73c-4020-b669-68cfeaf1c4f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731877e6-07f8-46d9-96ed-4fb56618b572}"/>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94.xml><?xml version="1.0" encoding="utf-8"?>
<p:tagLst xmlns:p="http://schemas.openxmlformats.org/presentationml/2006/main">
  <p:tag name="KSO_WM_UNIT_TEXT_FILL_FORE_SCHEMECOLOR_INDEX_BRIGHTNESS" val="0.6"/>
  <p:tag name="KSO_WM_UNIT_TEXT_FILL_FORE_SCHEMECOLOR_INDEX" val="6"/>
  <p:tag name="KSO_WM_UNIT_TEXT_FILL_TYPE" val="1"/>
  <p:tag name="KSO_WM_UNIT_TEXT_FORE_SCHEMECOLOR_INDEX_BRIGHTNESS" val="0"/>
  <p:tag name="KSO_WM_UNIT_TEXT_FORE_SCHEMECOLOR_INDEX" val="6"/>
  <p:tag name="KSO_WM_UNIT_TEXT_LINE_FILL_TYPE" val="2"/>
</p:tagLst>
</file>

<file path=ppt/tags/tag395.xml><?xml version="1.0" encoding="utf-8"?>
<p:tagLst xmlns:p="http://schemas.openxmlformats.org/presentationml/2006/main">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396.xml><?xml version="1.0" encoding="utf-8"?>
<p:tagLst xmlns:p="http://schemas.openxmlformats.org/presentationml/2006/main">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397.xml><?xml version="1.0" encoding="utf-8"?>
<p:tagLst xmlns:p="http://schemas.openxmlformats.org/presentationml/2006/main">
  <p:tag name="KSO_WM_UNIT_TEXT_FILL_FORE_SCHEMECOLOR_INDEX_BRIGHTNESS" val="0.6"/>
  <p:tag name="KSO_WM_UNIT_TEXT_FILL_FORE_SCHEMECOLOR_INDEX" val="6"/>
  <p:tag name="KSO_WM_UNIT_TEXT_FILL_TYPE" val="1"/>
  <p:tag name="KSO_WM_UNIT_TEXT_FORE_SCHEMECOLOR_INDEX_BRIGHTNESS" val="0"/>
  <p:tag name="KSO_WM_UNIT_TEXT_FORE_SCHEMECOLOR_INDEX" val="6"/>
  <p:tag name="KSO_WM_UNIT_TEXT_LINE_FILL_TYPE" val="2"/>
</p:tagLst>
</file>

<file path=ppt/tags/tag398.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39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0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0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02.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03.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04.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05.xml><?xml version="1.0" encoding="utf-8"?>
<p:tagLst xmlns:p="http://schemas.openxmlformats.org/presentationml/2006/main">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406.xml><?xml version="1.0" encoding="utf-8"?>
<p:tagLst xmlns:p="http://schemas.openxmlformats.org/presentationml/2006/main">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407.xml><?xml version="1.0" encoding="utf-8"?>
<p:tagLst xmlns:p="http://schemas.openxmlformats.org/presentationml/2006/main">
  <p:tag name="KSO_WM_SLIDE_BK_DARK_LIGHT" val=""/>
  <p:tag name="KSO_WM_SLIDE_BACKGROUND_TYPE" val="general"/>
  <p:tag name="KSO_WM_SPECIAL_SOURCE" val="bdnull"/>
</p:tagLst>
</file>

<file path=ppt/tags/tag4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4ca3916a-3346-492e-931d-58c5066e83b4}"/>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e0a7febf-a2ea-4105-b24a-894216ca32b4}"/>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0.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11.xml><?xml version="1.0" encoding="utf-8"?>
<p:tagLst xmlns:p="http://schemas.openxmlformats.org/presentationml/2006/main">
  <p:tag name="KSO_WM_SLIDE_BK_DARK_LIGHT" val=""/>
  <p:tag name="KSO_WM_SLIDE_BACKGROUND_TYPE" val="general"/>
  <p:tag name="KSO_WM_SPECIAL_SOURCE" val="bdnull"/>
</p:tagLst>
</file>

<file path=ppt/tags/tag4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eeab1bd-ed02-4754-bba3-ac9cc169be5e}"/>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4629c04-98a5-4334-aea4-332eda04f424}"/>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4.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15.xml><?xml version="1.0" encoding="utf-8"?>
<p:tagLst xmlns:p="http://schemas.openxmlformats.org/presentationml/2006/main">
  <p:tag name="KSO_WM_SLIDE_BK_DARK_LIGHT" val=""/>
  <p:tag name="KSO_WM_SLIDE_BACKGROUND_TYPE" val="general"/>
  <p:tag name="KSO_WM_SPECIAL_SOURCE" val="bdnull"/>
</p:tagLst>
</file>

<file path=ppt/tags/tag4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62537696-af09-4452-8c5e-4e0c7ddf1973}"/>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153246c0-eee3-4360-89f7-82655120051e}"/>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8.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19.xml><?xml version="1.0" encoding="utf-8"?>
<p:tagLst xmlns:p="http://schemas.openxmlformats.org/presentationml/2006/main">
  <p:tag name="KSO_WM_SLIDE_BK_DARK_LIGHT" val=""/>
  <p:tag name="KSO_WM_SLIDE_BACKGROUND_TYPE" val="general"/>
  <p:tag name="KSO_WM_SPECIAL_SOURCE" val="bdnull"/>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0.xml><?xml version="1.0" encoding="utf-8"?>
<p:tagLst xmlns:p="http://schemas.openxmlformats.org/presentationml/2006/main">
  <p:tag name="KSO_WM_SPECIAL_SOURCE" val="bdnull"/>
</p:tagLst>
</file>

<file path=ppt/tags/tag4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927de669-817a-46c3-b935-13d873c8f34f}"/>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fef289e-ac99-45e5-860b-bd38b7ba0ba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3.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24.xml><?xml version="1.0" encoding="utf-8"?>
<p:tagLst xmlns:p="http://schemas.openxmlformats.org/presentationml/2006/main">
  <p:tag name="KSO_WM_SLIDE_BK_DARK_LIGHT" val=""/>
  <p:tag name="KSO_WM_SLIDE_BACKGROUND_TYPE" val="general"/>
  <p:tag name="KSO_WM_SPECIAL_SOURCE" val="bdnull"/>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927de669-817a-46c3-b935-13d873c8f34f}"/>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fef289e-ac99-45e5-860b-bd38b7ba0ba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7.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28.xml><?xml version="1.0" encoding="utf-8"?>
<p:tagLst xmlns:p="http://schemas.openxmlformats.org/presentationml/2006/main">
  <p:tag name="KSO_WM_SLIDE_BK_DARK_LIGHT" val=""/>
  <p:tag name="KSO_WM_SLIDE_BACKGROUND_TYPE" val="general"/>
  <p:tag name="KSO_WM_SPECIAL_SOURCE" val="bdnull"/>
</p:tagLst>
</file>

<file path=ppt/tags/tag4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927de669-817a-46c3-b935-13d873c8f34f}"/>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fef289e-ac99-45e5-860b-bd38b7ba0ba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1.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32.xml><?xml version="1.0" encoding="utf-8"?>
<p:tagLst xmlns:p="http://schemas.openxmlformats.org/presentationml/2006/main">
  <p:tag name="KSO_WM_SLIDE_BK_DARK_LIGHT" val=""/>
  <p:tag name="KSO_WM_SLIDE_BACKGROUND_TYPE" val="general"/>
  <p:tag name="KSO_WM_SPECIAL_SOURCE" val="bdnull"/>
</p:tagLst>
</file>

<file path=ppt/tags/tag4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927de669-817a-46c3-b935-13d873c8f34f}"/>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fef289e-ac99-45e5-860b-bd38b7ba0ba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5.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36.xml><?xml version="1.0" encoding="utf-8"?>
<p:tagLst xmlns:p="http://schemas.openxmlformats.org/presentationml/2006/main">
  <p:tag name="KSO_WM_SLIDE_BK_DARK_LIGHT" val=""/>
  <p:tag name="KSO_WM_SLIDE_BACKGROUND_TYPE" val="general"/>
  <p:tag name="KSO_WM_SPECIAL_SOURCE" val="bdnull"/>
</p:tagLst>
</file>

<file path=ppt/tags/tag4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27aa0c6f-701c-4ea6-8f2f-675125e9b0a5}"/>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f09eb7af-da7d-48b5-8ed5-b791c8706363}"/>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9.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0.xml><?xml version="1.0" encoding="utf-8"?>
<p:tagLst xmlns:p="http://schemas.openxmlformats.org/presentationml/2006/main">
  <p:tag name="KSO_WM_SLIDE_BK_DARK_LIGHT" val=""/>
  <p:tag name="KSO_WM_SLIDE_BACKGROUND_TYPE" val="general"/>
  <p:tag name="KSO_WM_SPECIAL_SOURCE" val="bdnull"/>
</p:tagLst>
</file>

<file path=ppt/tags/tag4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f88213af-60cc-41d6-ad52-116a54db254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64b3baba-41d9-4014-9276-e25974a319fc}"/>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3.xml><?xml version="1.0" encoding="utf-8"?>
<p:tagLst xmlns:p="http://schemas.openxmlformats.org/presentationml/2006/main">
  <p:tag name="KSO_WM_UNIT_TEXT_FILL_FORE_SCHEMECOLOR_INDEX_BRIGHTNESS" val="0"/>
  <p:tag name="KSO_WM_UNIT_TEXT_FILL_FORE_SCHEMECOLOR_INDEX" val="1"/>
  <p:tag name="KSO_WM_UNIT_TEXT_FILL_TYPE" val="1"/>
</p:tagLst>
</file>

<file path=ppt/tags/tag444.xml><?xml version="1.0" encoding="utf-8"?>
<p:tagLst xmlns:p="http://schemas.openxmlformats.org/presentationml/2006/main">
  <p:tag name="KSO_WM_SLIDE_BK_DARK_LIGHT" val=""/>
  <p:tag name="KSO_WM_SLIDE_BACKGROUND_TYPE" val="general"/>
  <p:tag name="KSO_WM_SPECIAL_SOURCE" val="bdnull"/>
</p:tagLst>
</file>

<file path=ppt/tags/tag4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6915_15*a*1"/>
  <p:tag name="KSO_WM_TEMPLATE_CATEGORY" val="custom"/>
  <p:tag name="KSO_WM_TEMPLATE_INDEX" val="20206915"/>
  <p:tag name="KSO_WM_UNIT_LAYERLEVEL" val="1"/>
  <p:tag name="KSO_WM_TAG_VERSION" val="1.0"/>
  <p:tag name="KSO_WM_BEAUTIFY_FLAG" val="#wm#"/>
  <p:tag name="KSO_WM_UNIT_ISCONTENTSTITLE" val="0"/>
  <p:tag name="KSO_WM_UNIT_ISNUMDGMTITLE" val="0"/>
  <p:tag name="KSO_WM_UNIT_NOCLEAR" val="1"/>
  <p:tag name="KSO_WM_UNIT_TYPE" val="a"/>
  <p:tag name="KSO_WM_UNIT_INDEX" val="1"/>
  <p:tag name="KSO_WM_UNIT_PRESET_TEXT" val="THANKS"/>
</p:tagLst>
</file>

<file path=ppt/tags/tag446.xml><?xml version="1.0" encoding="utf-8"?>
<p:tagLst xmlns:p="http://schemas.openxmlformats.org/presentationml/2006/main">
  <p:tag name="KSO_WM_SLIDE_ID" val="custom20206915_15"/>
  <p:tag name="KSO_WM_TEMPLATE_SUBCATEGORY" val="0"/>
  <p:tag name="KSO_WM_TEMPLATE_MASTER_TYPE" val="1"/>
  <p:tag name="KSO_WM_TEMPLATE_COLOR_TYPE" val="1"/>
  <p:tag name="KSO_WM_SLIDE_ITEM_CNT" val="0"/>
  <p:tag name="KSO_WM_SLIDE_INDEX" val="15"/>
  <p:tag name="KSO_WM_TAG_VERSION" val="1.0"/>
  <p:tag name="KSO_WM_BEAUTIFY_FLAG" val="#wm#"/>
  <p:tag name="KSO_WM_TEMPLATE_CATEGORY" val="custom"/>
  <p:tag name="KSO_WM_TEMPLATE_INDEX" val="20206915"/>
  <p:tag name="KSO_WM_SLIDE_TYPE" val="endPage"/>
  <p:tag name="KSO_WM_SLIDE_SUBTYPE" val="pureTxt"/>
  <p:tag name="KSO_WM_SLIDE_LAYOUT" val="a"/>
  <p:tag name="KSO_WM_SLIDE_LAYOUT_CNT" val="1"/>
  <p:tag name="KSO_WM_SPECIAL_SOURCE" val="bdnull"/>
</p:tagLst>
</file>

<file path=ppt/tags/tag447.xml><?xml version="1.0" encoding="utf-8"?>
<p:tagLst xmlns:p="http://schemas.openxmlformats.org/presentationml/2006/main">
  <p:tag name="KSO_DOCER_TEMPLATE_OPEN_ONCE_MARK"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 name="KSO_WM_UNIT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8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9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_Office 主题​​">
  <a:themeElements>
    <a:clrScheme name="SM 预置配色-浅色">
      <a:dk1>
        <a:srgbClr val="000000"/>
      </a:dk1>
      <a:lt1>
        <a:srgbClr val="FFFFFF"/>
      </a:lt1>
      <a:dk2>
        <a:srgbClr val="F5F5F8"/>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7_Office 主题​​">
  <a:themeElements>
    <a:clrScheme name="SM 预置配色-浅色">
      <a:dk1>
        <a:srgbClr val="000000"/>
      </a:dk1>
      <a:lt1>
        <a:srgbClr val="FFFFFF"/>
      </a:lt1>
      <a:dk2>
        <a:srgbClr val="F5F5F8"/>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Office 主题​​">
  <a:themeElements>
    <a:clrScheme name="SM 预置配色-浅色">
      <a:dk1>
        <a:srgbClr val="000000"/>
      </a:dk1>
      <a:lt1>
        <a:srgbClr val="FFFFFF"/>
      </a:lt1>
      <a:dk2>
        <a:srgbClr val="F5F5F8"/>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1402</Words>
  <Application>WPS 演示</Application>
  <PresentationFormat>在屏幕上显示</PresentationFormat>
  <Paragraphs>93</Paragraphs>
  <Slides>14</Slides>
  <Notes>0</Notes>
  <HiddenSlides>0</HiddenSlides>
  <MMClips>0</MMClips>
  <ScaleCrop>false</ScaleCrop>
  <HeadingPairs>
    <vt:vector size="6" baseType="variant">
      <vt:variant>
        <vt:lpstr>已用的字体</vt:lpstr>
      </vt:variant>
      <vt:variant>
        <vt:i4>7</vt:i4>
      </vt:variant>
      <vt:variant>
        <vt:lpstr>主题</vt:lpstr>
      </vt:variant>
      <vt:variant>
        <vt:i4>4</vt:i4>
      </vt:variant>
      <vt:variant>
        <vt:lpstr>幻灯片标题</vt:lpstr>
      </vt:variant>
      <vt:variant>
        <vt:i4>14</vt:i4>
      </vt:variant>
    </vt:vector>
  </HeadingPairs>
  <TitlesOfParts>
    <vt:vector size="25" baseType="lpstr">
      <vt:lpstr>Arial</vt:lpstr>
      <vt:lpstr>宋体</vt:lpstr>
      <vt:lpstr>Wingdings</vt:lpstr>
      <vt:lpstr>微软雅黑</vt:lpstr>
      <vt:lpstr>楷体</vt:lpstr>
      <vt:lpstr>Arial Unicode MS</vt:lpstr>
      <vt:lpstr>Calibri</vt:lpstr>
      <vt:lpstr>默认设计模板</vt:lpstr>
      <vt:lpstr>8_Office 主题​​</vt:lpstr>
      <vt:lpstr>7_Office 主题​​</vt:lpstr>
      <vt:lpstr>5_Office 主题​​</vt:lpstr>
      <vt:lpstr>          小学语文古诗教学策略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谢谢！</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yuan719697</dc:creator>
  <cp:lastModifiedBy>张金文</cp:lastModifiedBy>
  <cp:revision>9</cp:revision>
  <dcterms:created xsi:type="dcterms:W3CDTF">2020-09-22T13:12:00Z</dcterms:created>
  <dcterms:modified xsi:type="dcterms:W3CDTF">2022-02-10T04:32:52Z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2052-11.1.0.11215</vt:lpwstr>
  </property>
  <property fmtid="{D5CDD505-2E9C-101B-9397-08002B2CF9AE}" pid="3" name="ICV">
    <vt:lpwstr>A1FF0707277E49EBB787A3CCAA105C77</vt:lpwstr>
  </property>
</Properties>
</file>