
<file path=[Content_Types].xml><?xml version="1.0" encoding="utf-8"?>
<Types xmlns="http://schemas.openxmlformats.org/package/2006/content-types">
  <Override PartName="/ppt/slides/slide6.xml" ContentType="application/vnd.openxmlformats-officedocument.presentationml.slide+xml"/>
  <Override PartName="/ppt/tags/tag6.xml" ContentType="application/vnd.openxmlformats-officedocument.presentationml.tags+xml"/>
  <Override PartName="/ppt/tags/tag8.xml" ContentType="application/vnd.openxmlformats-officedocument.presentationml.tags+xml"/>
  <Override PartName="/ppt/theme/themeOverride7.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Override5.xml" ContentType="application/vnd.openxmlformats-officedocument.themeOverr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ags/tag9.xml" ContentType="application/vnd.openxmlformats-officedocument.presentationml.tags+xml"/>
  <Override PartName="/ppt/theme/themeOverride9.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Default Extension="png" ContentType="image/png"/>
  <Override PartName="/ppt/tags/tag7.xml" ContentType="application/vnd.openxmlformats-officedocument.presentationml.tags+xml"/>
  <Override PartName="/ppt/theme/themeOverride8.xml" ContentType="application/vnd.openxmlformats-officedocument.themeOverride+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heme/themeOverride6.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773" r:id="rId2"/>
    <p:sldId id="821" r:id="rId3"/>
    <p:sldId id="822" r:id="rId4"/>
    <p:sldId id="843" r:id="rId5"/>
    <p:sldId id="836" r:id="rId6"/>
    <p:sldId id="824" r:id="rId7"/>
    <p:sldId id="847" r:id="rId8"/>
    <p:sldId id="848" r:id="rId9"/>
    <p:sldId id="837" r:id="rId10"/>
    <p:sldId id="839" r:id="rId11"/>
    <p:sldId id="849" r:id="rId12"/>
    <p:sldId id="850" r:id="rId13"/>
    <p:sldId id="851" r:id="rId14"/>
    <p:sldId id="838" r:id="rId15"/>
    <p:sldId id="846" r:id="rId16"/>
  </p:sldIdLst>
  <p:sldSz cx="9144000" cy="5143500" type="screen16x9"/>
  <p:notesSz cx="6858000" cy="9144000"/>
  <p:embeddedFontLst>
    <p:embeddedFont>
      <p:font typeface="微软雅黑" charset="-122"/>
      <p:regular r:id="rId19"/>
    </p:embeddedFont>
    <p:embeddedFont>
      <p:font typeface="汉仪南宫体简" charset="-122"/>
      <p:regular r:id="rId20"/>
    </p:embeddedFont>
    <p:embeddedFont>
      <p:font typeface="经典中宋简" charset="-122"/>
      <p:regular r:id="rId21"/>
    </p:embeddedFont>
    <p:embeddedFont>
      <p:font typeface="Calibri" charset="0"/>
      <p:regular r:id="rId22"/>
      <p:bold r:id="rId23"/>
      <p:italic r:id="rId24"/>
      <p:boldItalic r:id="rId25"/>
    </p:embeddedFont>
    <p:embeddedFont>
      <p:font typeface="Arial Black" pitchFamily="34" charset="0"/>
      <p:bold r:id="rId26"/>
    </p:embeddedFont>
  </p:embeddedFontLst>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C0A9"/>
    <a:srgbClr val="00946B"/>
    <a:srgbClr val="42AF94"/>
    <a:srgbClr val="00936A"/>
    <a:srgbClr val="826F64"/>
    <a:srgbClr val="FFFAF4"/>
    <a:srgbClr val="FFFFFF"/>
    <a:srgbClr val="35471B"/>
    <a:srgbClr val="67835B"/>
    <a:srgbClr val="76A15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06" autoAdjust="0"/>
    <p:restoredTop sz="93992" autoAdjust="0"/>
  </p:normalViewPr>
  <p:slideViewPr>
    <p:cSldViewPr snapToGrid="0">
      <p:cViewPr>
        <p:scale>
          <a:sx n="78" d="100"/>
          <a:sy n="78" d="100"/>
        </p:scale>
        <p:origin x="-420" y="24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CEDF00-B687-4518-A523-F35356445D8E}" type="datetimeFigureOut">
              <a:rPr lang="zh-CN" altLang="en-US" smtClean="0">
                <a:latin typeface="微软雅黑" panose="020B0503020204020204" pitchFamily="34" charset="-122"/>
                <a:ea typeface="微软雅黑" panose="020B0503020204020204" pitchFamily="34" charset="-122"/>
              </a:rPr>
              <a:pPr/>
              <a:t>2022-2-25</a:t>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37DF39-E0DC-43CD-A1BD-70206D7A237E}" type="slidenum">
              <a:rPr lang="zh-CN" altLang="en-US" smtClean="0">
                <a:latin typeface="微软雅黑" panose="020B0503020204020204" pitchFamily="34" charset="-122"/>
                <a:ea typeface="微软雅黑" panose="020B0503020204020204" pitchFamily="34" charset="-122"/>
              </a:rPr>
              <a:pPr/>
              <a:t>‹#›</a:t>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AA0DFCB8-7EF4-48C1-8984-7222E239D7EE}" type="datetimeFigureOut">
              <a:rPr lang="zh-CN" altLang="en-US" smtClean="0"/>
              <a:pPr/>
              <a:t>2022-2-25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43A3BA41-6BA2-47AC-9C1D-5ECEA0A6E28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3" name="图片 2" descr="图片包含 游戏机&#10;&#10;描述已自动生成"/>
          <p:cNvPicPr>
            <a:picLocks noChangeAspect="1"/>
          </p:cNvPicPr>
          <p:nvPr userDrawn="1"/>
        </p:nvPicPr>
        <p:blipFill>
          <a:blip r:embed="rId2" cstate="screen"/>
          <a:srcRect/>
          <a:stretch>
            <a:fillRect/>
          </a:stretch>
        </p:blipFill>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p:spPr>
      </p:pic>
      <p:sp>
        <p:nvSpPr>
          <p:cNvPr id="4" name="矩形 3"/>
          <p:cNvSpPr/>
          <p:nvPr userDrawn="1"/>
        </p:nvSpPr>
        <p:spPr>
          <a:xfrm>
            <a:off x="182880" y="203200"/>
            <a:ext cx="8778240" cy="47371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5" name="矩形 4"/>
          <p:cNvSpPr/>
          <p:nvPr userDrawn="1"/>
        </p:nvSpPr>
        <p:spPr>
          <a:xfrm>
            <a:off x="314960" y="274476"/>
            <a:ext cx="8514080" cy="4594548"/>
          </a:xfrm>
          <a:prstGeom prst="rect">
            <a:avLst/>
          </a:prstGeom>
          <a:noFill/>
          <a:ln w="158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9" name="图片占位符 8"/>
          <p:cNvSpPr>
            <a:spLocks noGrp="1"/>
          </p:cNvSpPr>
          <p:nvPr>
            <p:ph type="pic" sz="quarter" idx="10"/>
          </p:nvPr>
        </p:nvSpPr>
        <p:spPr>
          <a:xfrm>
            <a:off x="4887299" y="858675"/>
            <a:ext cx="3413081" cy="3559829"/>
          </a:xfrm>
          <a:custGeom>
            <a:avLst/>
            <a:gdLst>
              <a:gd name="connsiteX0" fmla="*/ 3201827 w 3413081"/>
              <a:gd name="connsiteY0" fmla="*/ 2032746 h 3559829"/>
              <a:gd name="connsiteX1" fmla="*/ 3386412 w 3413081"/>
              <a:gd name="connsiteY1" fmla="*/ 2120020 h 3559829"/>
              <a:gd name="connsiteX2" fmla="*/ 3323913 w 3413081"/>
              <a:gd name="connsiteY2" fmla="*/ 2373640 h 3559829"/>
              <a:gd name="connsiteX3" fmla="*/ 1406022 w 3413081"/>
              <a:gd name="connsiteY3" fmla="*/ 3533160 h 3559829"/>
              <a:gd name="connsiteX4" fmla="*/ 1152403 w 3413081"/>
              <a:gd name="connsiteY4" fmla="*/ 3470661 h 3559829"/>
              <a:gd name="connsiteX5" fmla="*/ 1214902 w 3413081"/>
              <a:gd name="connsiteY5" fmla="*/ 3217041 h 3559829"/>
              <a:gd name="connsiteX6" fmla="*/ 3132793 w 3413081"/>
              <a:gd name="connsiteY6" fmla="*/ 2057521 h 3559829"/>
              <a:gd name="connsiteX7" fmla="*/ 3201827 w 3413081"/>
              <a:gd name="connsiteY7" fmla="*/ 2032746 h 3559829"/>
              <a:gd name="connsiteX8" fmla="*/ 2627704 w 3413081"/>
              <a:gd name="connsiteY8" fmla="*/ 1891263 h 3559829"/>
              <a:gd name="connsiteX9" fmla="*/ 2812291 w 3413081"/>
              <a:gd name="connsiteY9" fmla="*/ 1978538 h 3559829"/>
              <a:gd name="connsiteX10" fmla="*/ 2749790 w 3413081"/>
              <a:gd name="connsiteY10" fmla="*/ 2232158 h 3559829"/>
              <a:gd name="connsiteX11" fmla="*/ 831900 w 3413081"/>
              <a:gd name="connsiteY11" fmla="*/ 3391678 h 3559829"/>
              <a:gd name="connsiteX12" fmla="*/ 578280 w 3413081"/>
              <a:gd name="connsiteY12" fmla="*/ 3329179 h 3559829"/>
              <a:gd name="connsiteX13" fmla="*/ 640781 w 3413081"/>
              <a:gd name="connsiteY13" fmla="*/ 3075559 h 3559829"/>
              <a:gd name="connsiteX14" fmla="*/ 2558671 w 3413081"/>
              <a:gd name="connsiteY14" fmla="*/ 1916039 h 3559829"/>
              <a:gd name="connsiteX15" fmla="*/ 2627704 w 3413081"/>
              <a:gd name="connsiteY15" fmla="*/ 1891263 h 3559829"/>
              <a:gd name="connsiteX16" fmla="*/ 2773758 w 3413081"/>
              <a:gd name="connsiteY16" fmla="*/ 1298597 h 3559829"/>
              <a:gd name="connsiteX17" fmla="*/ 2958343 w 3413081"/>
              <a:gd name="connsiteY17" fmla="*/ 1385871 h 3559829"/>
              <a:gd name="connsiteX18" fmla="*/ 2895844 w 3413081"/>
              <a:gd name="connsiteY18" fmla="*/ 1639490 h 3559829"/>
              <a:gd name="connsiteX19" fmla="*/ 977953 w 3413081"/>
              <a:gd name="connsiteY19" fmla="*/ 2799011 h 3559829"/>
              <a:gd name="connsiteX20" fmla="*/ 724333 w 3413081"/>
              <a:gd name="connsiteY20" fmla="*/ 2736511 h 3559829"/>
              <a:gd name="connsiteX21" fmla="*/ 786834 w 3413081"/>
              <a:gd name="connsiteY21" fmla="*/ 2482893 h 3559829"/>
              <a:gd name="connsiteX22" fmla="*/ 2704724 w 3413081"/>
              <a:gd name="connsiteY22" fmla="*/ 1323371 h 3559829"/>
              <a:gd name="connsiteX23" fmla="*/ 2773758 w 3413081"/>
              <a:gd name="connsiteY23" fmla="*/ 1298597 h 3559829"/>
              <a:gd name="connsiteX24" fmla="*/ 2076094 w 3413081"/>
              <a:gd name="connsiteY24" fmla="*/ 732708 h 3559829"/>
              <a:gd name="connsiteX25" fmla="*/ 2260679 w 3413081"/>
              <a:gd name="connsiteY25" fmla="*/ 819983 h 3559829"/>
              <a:gd name="connsiteX26" fmla="*/ 2198180 w 3413081"/>
              <a:gd name="connsiteY26" fmla="*/ 1073602 h 3559829"/>
              <a:gd name="connsiteX27" fmla="*/ 280289 w 3413081"/>
              <a:gd name="connsiteY27" fmla="*/ 2233123 h 3559829"/>
              <a:gd name="connsiteX28" fmla="*/ 26670 w 3413081"/>
              <a:gd name="connsiteY28" fmla="*/ 2170623 h 3559829"/>
              <a:gd name="connsiteX29" fmla="*/ 89169 w 3413081"/>
              <a:gd name="connsiteY29" fmla="*/ 1917004 h 3559829"/>
              <a:gd name="connsiteX30" fmla="*/ 2007060 w 3413081"/>
              <a:gd name="connsiteY30" fmla="*/ 757483 h 3559829"/>
              <a:gd name="connsiteX31" fmla="*/ 2076094 w 3413081"/>
              <a:gd name="connsiteY31" fmla="*/ 732708 h 3559829"/>
              <a:gd name="connsiteX32" fmla="*/ 2914833 w 3413081"/>
              <a:gd name="connsiteY32" fmla="*/ 726121 h 3559829"/>
              <a:gd name="connsiteX33" fmla="*/ 3099419 w 3413081"/>
              <a:gd name="connsiteY33" fmla="*/ 813396 h 3559829"/>
              <a:gd name="connsiteX34" fmla="*/ 3036918 w 3413081"/>
              <a:gd name="connsiteY34" fmla="*/ 1067016 h 3559829"/>
              <a:gd name="connsiteX35" fmla="*/ 1119028 w 3413081"/>
              <a:gd name="connsiteY35" fmla="*/ 2226536 h 3559829"/>
              <a:gd name="connsiteX36" fmla="*/ 865409 w 3413081"/>
              <a:gd name="connsiteY36" fmla="*/ 2164037 h 3559829"/>
              <a:gd name="connsiteX37" fmla="*/ 927909 w 3413081"/>
              <a:gd name="connsiteY37" fmla="*/ 1910417 h 3559829"/>
              <a:gd name="connsiteX38" fmla="*/ 2845799 w 3413081"/>
              <a:gd name="connsiteY38" fmla="*/ 750897 h 3559829"/>
              <a:gd name="connsiteX39" fmla="*/ 2914833 w 3413081"/>
              <a:gd name="connsiteY39" fmla="*/ 726121 h 3559829"/>
              <a:gd name="connsiteX40" fmla="*/ 2447155 w 3413081"/>
              <a:gd name="connsiteY40" fmla="*/ 1894 h 3559829"/>
              <a:gd name="connsiteX41" fmla="*/ 2631741 w 3413081"/>
              <a:gd name="connsiteY41" fmla="*/ 89170 h 3559829"/>
              <a:gd name="connsiteX42" fmla="*/ 2569242 w 3413081"/>
              <a:gd name="connsiteY42" fmla="*/ 342789 h 3559829"/>
              <a:gd name="connsiteX43" fmla="*/ 651352 w 3413081"/>
              <a:gd name="connsiteY43" fmla="*/ 1502309 h 3559829"/>
              <a:gd name="connsiteX44" fmla="*/ 397731 w 3413081"/>
              <a:gd name="connsiteY44" fmla="*/ 1439810 h 3559829"/>
              <a:gd name="connsiteX45" fmla="*/ 460232 w 3413081"/>
              <a:gd name="connsiteY45" fmla="*/ 1186190 h 3559829"/>
              <a:gd name="connsiteX46" fmla="*/ 2378122 w 3413081"/>
              <a:gd name="connsiteY46" fmla="*/ 26670 h 3559829"/>
              <a:gd name="connsiteX47" fmla="*/ 2447155 w 3413081"/>
              <a:gd name="connsiteY47" fmla="*/ 1894 h 355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413081" h="3559829">
                <a:moveTo>
                  <a:pt x="3201827" y="2032746"/>
                </a:moveTo>
                <a:cubicBezTo>
                  <a:pt x="3273063" y="2022443"/>
                  <a:pt x="3346830" y="2054550"/>
                  <a:pt x="3386412" y="2120020"/>
                </a:cubicBezTo>
                <a:cubicBezTo>
                  <a:pt x="3439189" y="2207315"/>
                  <a:pt x="3411207" y="2320863"/>
                  <a:pt x="3323913" y="2373640"/>
                </a:cubicBezTo>
                <a:lnTo>
                  <a:pt x="1406022" y="3533160"/>
                </a:lnTo>
                <a:cubicBezTo>
                  <a:pt x="1318728" y="3585937"/>
                  <a:pt x="1205179" y="3557955"/>
                  <a:pt x="1152403" y="3470661"/>
                </a:cubicBezTo>
                <a:cubicBezTo>
                  <a:pt x="1099626" y="3383366"/>
                  <a:pt x="1127608" y="3269818"/>
                  <a:pt x="1214902" y="3217041"/>
                </a:cubicBezTo>
                <a:lnTo>
                  <a:pt x="3132793" y="2057521"/>
                </a:lnTo>
                <a:cubicBezTo>
                  <a:pt x="3154617" y="2044327"/>
                  <a:pt x="3178081" y="2036179"/>
                  <a:pt x="3201827" y="2032746"/>
                </a:cubicBezTo>
                <a:close/>
                <a:moveTo>
                  <a:pt x="2627704" y="1891263"/>
                </a:moveTo>
                <a:cubicBezTo>
                  <a:pt x="2698942" y="1880960"/>
                  <a:pt x="2772708" y="1913068"/>
                  <a:pt x="2812291" y="1978538"/>
                </a:cubicBezTo>
                <a:cubicBezTo>
                  <a:pt x="2865067" y="2065832"/>
                  <a:pt x="2837085" y="2179381"/>
                  <a:pt x="2749790" y="2232158"/>
                </a:cubicBezTo>
                <a:lnTo>
                  <a:pt x="831900" y="3391678"/>
                </a:lnTo>
                <a:cubicBezTo>
                  <a:pt x="744606" y="3444455"/>
                  <a:pt x="631057" y="3416473"/>
                  <a:pt x="578280" y="3329179"/>
                </a:cubicBezTo>
                <a:cubicBezTo>
                  <a:pt x="525504" y="3241885"/>
                  <a:pt x="553486" y="3128336"/>
                  <a:pt x="640781" y="3075559"/>
                </a:cubicBezTo>
                <a:lnTo>
                  <a:pt x="2558671" y="1916039"/>
                </a:lnTo>
                <a:cubicBezTo>
                  <a:pt x="2580494" y="1902845"/>
                  <a:pt x="2603959" y="1894698"/>
                  <a:pt x="2627704" y="1891263"/>
                </a:cubicBezTo>
                <a:close/>
                <a:moveTo>
                  <a:pt x="2773758" y="1298597"/>
                </a:moveTo>
                <a:cubicBezTo>
                  <a:pt x="2844994" y="1288293"/>
                  <a:pt x="2918761" y="1320400"/>
                  <a:pt x="2958343" y="1385871"/>
                </a:cubicBezTo>
                <a:cubicBezTo>
                  <a:pt x="3011120" y="1473165"/>
                  <a:pt x="2983138" y="1586714"/>
                  <a:pt x="2895844" y="1639490"/>
                </a:cubicBezTo>
                <a:lnTo>
                  <a:pt x="977953" y="2799011"/>
                </a:lnTo>
                <a:cubicBezTo>
                  <a:pt x="890658" y="2851787"/>
                  <a:pt x="777110" y="2823805"/>
                  <a:pt x="724333" y="2736511"/>
                </a:cubicBezTo>
                <a:cubicBezTo>
                  <a:pt x="671557" y="2649217"/>
                  <a:pt x="699539" y="2535668"/>
                  <a:pt x="786834" y="2482893"/>
                </a:cubicBezTo>
                <a:lnTo>
                  <a:pt x="2704724" y="1323371"/>
                </a:lnTo>
                <a:cubicBezTo>
                  <a:pt x="2726548" y="1310177"/>
                  <a:pt x="2750013" y="1302031"/>
                  <a:pt x="2773758" y="1298597"/>
                </a:cubicBezTo>
                <a:close/>
                <a:moveTo>
                  <a:pt x="2076094" y="732708"/>
                </a:moveTo>
                <a:cubicBezTo>
                  <a:pt x="2147330" y="722405"/>
                  <a:pt x="2221097" y="754512"/>
                  <a:pt x="2260679" y="819983"/>
                </a:cubicBezTo>
                <a:cubicBezTo>
                  <a:pt x="2313456" y="907277"/>
                  <a:pt x="2285474" y="1020825"/>
                  <a:pt x="2198180" y="1073602"/>
                </a:cubicBezTo>
                <a:lnTo>
                  <a:pt x="280289" y="2233123"/>
                </a:lnTo>
                <a:cubicBezTo>
                  <a:pt x="192995" y="2285899"/>
                  <a:pt x="79446" y="2257917"/>
                  <a:pt x="26670" y="2170623"/>
                </a:cubicBezTo>
                <a:cubicBezTo>
                  <a:pt x="-26107" y="2083329"/>
                  <a:pt x="1875" y="1969780"/>
                  <a:pt x="89169" y="1917004"/>
                </a:cubicBezTo>
                <a:lnTo>
                  <a:pt x="2007060" y="757483"/>
                </a:lnTo>
                <a:cubicBezTo>
                  <a:pt x="2028884" y="744289"/>
                  <a:pt x="2052348" y="736142"/>
                  <a:pt x="2076094" y="732708"/>
                </a:cubicBezTo>
                <a:close/>
                <a:moveTo>
                  <a:pt x="2914833" y="726121"/>
                </a:moveTo>
                <a:cubicBezTo>
                  <a:pt x="2986069" y="715818"/>
                  <a:pt x="3059836" y="747926"/>
                  <a:pt x="3099419" y="813396"/>
                </a:cubicBezTo>
                <a:cubicBezTo>
                  <a:pt x="3152195" y="900691"/>
                  <a:pt x="3124213" y="1014239"/>
                  <a:pt x="3036918" y="1067016"/>
                </a:cubicBezTo>
                <a:lnTo>
                  <a:pt x="1119028" y="2226536"/>
                </a:lnTo>
                <a:cubicBezTo>
                  <a:pt x="1031734" y="2279313"/>
                  <a:pt x="918185" y="2251331"/>
                  <a:pt x="865409" y="2164037"/>
                </a:cubicBezTo>
                <a:cubicBezTo>
                  <a:pt x="812632" y="2076743"/>
                  <a:pt x="840615" y="1963194"/>
                  <a:pt x="927909" y="1910417"/>
                </a:cubicBezTo>
                <a:lnTo>
                  <a:pt x="2845799" y="750897"/>
                </a:lnTo>
                <a:cubicBezTo>
                  <a:pt x="2867622" y="737703"/>
                  <a:pt x="2891087" y="729556"/>
                  <a:pt x="2914833" y="726121"/>
                </a:cubicBezTo>
                <a:close/>
                <a:moveTo>
                  <a:pt x="2447155" y="1894"/>
                </a:moveTo>
                <a:cubicBezTo>
                  <a:pt x="2518392" y="-8408"/>
                  <a:pt x="2592159" y="23699"/>
                  <a:pt x="2631741" y="89170"/>
                </a:cubicBezTo>
                <a:cubicBezTo>
                  <a:pt x="2684518" y="176464"/>
                  <a:pt x="2656536" y="290013"/>
                  <a:pt x="2569242" y="342789"/>
                </a:cubicBezTo>
                <a:lnTo>
                  <a:pt x="651352" y="1502309"/>
                </a:lnTo>
                <a:cubicBezTo>
                  <a:pt x="564056" y="1555086"/>
                  <a:pt x="450508" y="1527104"/>
                  <a:pt x="397731" y="1439810"/>
                </a:cubicBezTo>
                <a:cubicBezTo>
                  <a:pt x="344955" y="1352516"/>
                  <a:pt x="372937" y="1238967"/>
                  <a:pt x="460232" y="1186190"/>
                </a:cubicBezTo>
                <a:lnTo>
                  <a:pt x="2378122" y="26670"/>
                </a:lnTo>
                <a:cubicBezTo>
                  <a:pt x="2399946" y="13476"/>
                  <a:pt x="2423410" y="5329"/>
                  <a:pt x="2447155" y="1894"/>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pic>
        <p:nvPicPr>
          <p:cNvPr id="3" name="图片 2" descr="图片包含 游戏机&#10;&#10;描述已自动生成"/>
          <p:cNvPicPr>
            <a:picLocks noChangeAspect="1"/>
          </p:cNvPicPr>
          <p:nvPr userDrawn="1"/>
        </p:nvPicPr>
        <p:blipFill>
          <a:blip r:embed="rId2" cstate="screen"/>
          <a:srcRect/>
          <a:stretch>
            <a:fillRect/>
          </a:stretch>
        </p:blipFill>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p:spPr>
      </p:pic>
      <p:sp>
        <p:nvSpPr>
          <p:cNvPr id="4" name="矩形 3"/>
          <p:cNvSpPr/>
          <p:nvPr userDrawn="1"/>
        </p:nvSpPr>
        <p:spPr>
          <a:xfrm>
            <a:off x="182880" y="203200"/>
            <a:ext cx="8778240" cy="47371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5" name="矩形 4"/>
          <p:cNvSpPr/>
          <p:nvPr userDrawn="1"/>
        </p:nvSpPr>
        <p:spPr>
          <a:xfrm>
            <a:off x="314960" y="274476"/>
            <a:ext cx="8514080" cy="4594548"/>
          </a:xfrm>
          <a:prstGeom prst="rect">
            <a:avLst/>
          </a:prstGeom>
          <a:noFill/>
          <a:ln w="158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微软雅黑" panose="020B0503020204020204" pitchFamily="34" charset="-122"/>
              </a:defRPr>
            </a:lvl1pPr>
          </a:lstStyle>
          <a:p>
            <a:fld id="{D669989D-4831-4E99-B76E-9A53CB0F3A88}" type="datetimeFigureOut">
              <a:rPr lang="zh-CN" altLang="en-US" smtClean="0"/>
              <a:pPr/>
              <a:t>2022-2-25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微软雅黑" panose="020B0503020204020204" pitchFamily="34" charset="-122"/>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微软雅黑" panose="020B0503020204020204" pitchFamily="34" charset="-122"/>
              </a:defRPr>
            </a:lvl1pPr>
          </a:lstStyle>
          <a:p>
            <a:fld id="{EE3F9CDB-1F21-4789-A81E-8FEA25CE194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软雅黑" panose="020B0503020204020204" pitchFamily="34" charset="-122"/>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软雅黑" panose="020B0503020204020204" pitchFamily="34" charset="-122"/>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image" Target="../media/image1.jpeg"/><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hemeOverride" Target="../theme/themeOverride8.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hemeOverride" Target="../theme/themeOverride9.xml"/><Relationship Id="rId6" Type="http://schemas.openxmlformats.org/officeDocument/2006/relationships/image" Target="../media/image1.jpeg"/><Relationship Id="rId5" Type="http://schemas.openxmlformats.org/officeDocument/2006/relationships/slideLayout" Target="../slideLayouts/slideLayout1.xml"/><Relationship Id="rId4"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hemeOverride" Target="../theme/themeOverride3.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hemeOverride" Target="../theme/themeOverride4.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hemeOverride" Target="../theme/themeOverride6.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包含 游戏机&#10;&#10;描述已自动生成"/>
          <p:cNvPicPr>
            <a:picLocks noChangeAspect="1"/>
          </p:cNvPicPr>
          <p:nvPr/>
        </p:nvPicPr>
        <p:blipFill>
          <a:blip r:embed="rId6" cstate="screen"/>
          <a:srcRect/>
          <a:stretch>
            <a:fillRect/>
          </a:stretch>
        </p:blipFill>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p:spPr>
      </p:pic>
      <p:grpSp>
        <p:nvGrpSpPr>
          <p:cNvPr id="36" name="组合 35"/>
          <p:cNvGrpSpPr/>
          <p:nvPr/>
        </p:nvGrpSpPr>
        <p:grpSpPr>
          <a:xfrm>
            <a:off x="1626912" y="796290"/>
            <a:ext cx="6358848" cy="3550920"/>
            <a:chOff x="1626912" y="796290"/>
            <a:chExt cx="6358848" cy="3550920"/>
          </a:xfrm>
        </p:grpSpPr>
        <p:sp>
          <p:nvSpPr>
            <p:cNvPr id="7" name="椭圆 6"/>
            <p:cNvSpPr/>
            <p:nvPr/>
          </p:nvSpPr>
          <p:spPr>
            <a:xfrm>
              <a:off x="2733478" y="796290"/>
              <a:ext cx="3550920" cy="3550920"/>
            </a:xfrm>
            <a:prstGeom prst="ellipse">
              <a:avLst/>
            </a:prstGeom>
            <a:solidFill>
              <a:schemeClr val="bg1">
                <a:alpha val="82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28" name="椭圆 27"/>
            <p:cNvSpPr/>
            <p:nvPr/>
          </p:nvSpPr>
          <p:spPr>
            <a:xfrm>
              <a:off x="2854689" y="854439"/>
              <a:ext cx="3434622" cy="3434622"/>
            </a:xfrm>
            <a:prstGeom prst="ellipse">
              <a:avLst/>
            </a:prstGeom>
            <a:noFill/>
            <a:ln w="12700" cap="flat" cmpd="sng" algn="ctr">
              <a:solidFill>
                <a:srgbClr val="67C0A9"/>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grpSp>
          <p:nvGrpSpPr>
            <p:cNvPr id="33" name="组合 32"/>
            <p:cNvGrpSpPr/>
            <p:nvPr/>
          </p:nvGrpSpPr>
          <p:grpSpPr>
            <a:xfrm>
              <a:off x="1626912" y="1243294"/>
              <a:ext cx="6358848" cy="2814016"/>
              <a:chOff x="1693743" y="1189389"/>
              <a:chExt cx="6358848" cy="2814016"/>
            </a:xfrm>
          </p:grpSpPr>
          <p:sp>
            <p:nvSpPr>
              <p:cNvPr id="16" name="PA_矩形 7"/>
              <p:cNvSpPr/>
              <p:nvPr>
                <p:custDataLst>
                  <p:tags r:id="rId2"/>
                </p:custDataLst>
              </p:nvPr>
            </p:nvSpPr>
            <p:spPr>
              <a:xfrm>
                <a:off x="4163343" y="3510962"/>
                <a:ext cx="3694176" cy="492443"/>
              </a:xfrm>
              <a:prstGeom prst="rect">
                <a:avLst/>
              </a:prstGeom>
            </p:spPr>
            <p:txBody>
              <a:bodyPr wrap="square">
                <a:spAutoFit/>
              </a:bodyPr>
              <a:lstStyle/>
              <a:p>
                <a:pPr lvl="0" defTabSz="685800">
                  <a:lnSpc>
                    <a:spcPct val="130000"/>
                  </a:lnSpc>
                  <a:defRPr/>
                </a:pPr>
                <a:r>
                  <a:rPr lang="zh-CN" altLang="en-US" sz="2000" b="1" kern="0" dirty="0" smtClean="0">
                    <a:latin typeface="汉仪南宫体简" charset="-122"/>
                    <a:ea typeface="汉仪南宫体简" charset="-122"/>
                  </a:rPr>
                  <a:t>常州</a:t>
                </a:r>
                <a:r>
                  <a:rPr lang="zh-CN" altLang="en-US" sz="2000" b="1" kern="0" dirty="0" smtClean="0">
                    <a:latin typeface="汉仪南宫体简" charset="-122"/>
                    <a:ea typeface="汉仪南宫体简" charset="-122"/>
                  </a:rPr>
                  <a:t>市东青实验学校  薛建妹</a:t>
                </a:r>
                <a:endParaRPr lang="zh-CN" altLang="en-US" sz="2000" b="1" kern="0" dirty="0">
                  <a:latin typeface="汉仪南宫体简" charset="-122"/>
                  <a:ea typeface="汉仪南宫体简" charset="-122"/>
                </a:endParaRPr>
              </a:p>
            </p:txBody>
          </p:sp>
          <p:sp>
            <p:nvSpPr>
              <p:cNvPr id="14" name="PA_矩形 7"/>
              <p:cNvSpPr/>
              <p:nvPr>
                <p:custDataLst>
                  <p:tags r:id="rId3"/>
                </p:custDataLst>
              </p:nvPr>
            </p:nvSpPr>
            <p:spPr>
              <a:xfrm>
                <a:off x="1693743" y="1189389"/>
                <a:ext cx="3877985" cy="830997"/>
              </a:xfrm>
              <a:prstGeom prst="rect">
                <a:avLst/>
              </a:prstGeom>
            </p:spPr>
            <p:txBody>
              <a:bodyPr vert="horz" wrap="none">
                <a:spAutoFit/>
              </a:bodyPr>
              <a:lstStyle/>
              <a:p>
                <a:pPr lvl="0" algn="ctr" defTabSz="685800">
                  <a:defRPr/>
                </a:pPr>
                <a:r>
                  <a:rPr lang="zh-CN" altLang="en-US" sz="4800" b="1" kern="0" dirty="0" smtClean="0">
                    <a:solidFill>
                      <a:schemeClr val="accent1">
                        <a:lumMod val="50000"/>
                      </a:schemeClr>
                    </a:solidFill>
                    <a:latin typeface="+mj-ea"/>
                    <a:ea typeface="+mj-ea"/>
                  </a:rPr>
                  <a:t>浅谈小学语文</a:t>
                </a:r>
                <a:endParaRPr lang="en-US" altLang="zh-CN" sz="4800" b="1" kern="0" dirty="0">
                  <a:solidFill>
                    <a:schemeClr val="accent1">
                      <a:lumMod val="50000"/>
                    </a:schemeClr>
                  </a:solidFill>
                  <a:latin typeface="+mj-ea"/>
                  <a:ea typeface="+mj-ea"/>
                </a:endParaRPr>
              </a:p>
            </p:txBody>
          </p:sp>
          <p:sp>
            <p:nvSpPr>
              <p:cNvPr id="15" name="PA_矩形 7"/>
              <p:cNvSpPr/>
              <p:nvPr>
                <p:custDataLst>
                  <p:tags r:id="rId4"/>
                </p:custDataLst>
              </p:nvPr>
            </p:nvSpPr>
            <p:spPr>
              <a:xfrm>
                <a:off x="2249199" y="2236299"/>
                <a:ext cx="5803392" cy="830997"/>
              </a:xfrm>
              <a:prstGeom prst="rect">
                <a:avLst/>
              </a:prstGeom>
            </p:spPr>
            <p:txBody>
              <a:bodyPr vert="horz" wrap="square">
                <a:spAutoFit/>
              </a:bodyPr>
              <a:lstStyle/>
              <a:p>
                <a:pPr lvl="0" algn="ctr" defTabSz="685800">
                  <a:defRPr/>
                </a:pPr>
                <a:r>
                  <a:rPr lang="zh-CN" altLang="en-US" sz="4800" b="1" kern="0" dirty="0" smtClean="0">
                    <a:solidFill>
                      <a:schemeClr val="accent1">
                        <a:lumMod val="50000"/>
                      </a:schemeClr>
                    </a:solidFill>
                    <a:latin typeface="+mj-ea"/>
                    <a:ea typeface="+mj-ea"/>
                  </a:rPr>
                  <a:t>课后习题的有效使用</a:t>
                </a:r>
                <a:endParaRPr lang="en-US" altLang="zh-CN" sz="4800" b="1" kern="0" dirty="0">
                  <a:solidFill>
                    <a:schemeClr val="accent1">
                      <a:lumMod val="50000"/>
                    </a:schemeClr>
                  </a:solidFill>
                  <a:latin typeface="+mj-ea"/>
                  <a:ea typeface="+mj-ea"/>
                </a:endParaRPr>
              </a:p>
            </p:txBody>
          </p:sp>
          <p:sp>
            <p:nvSpPr>
              <p:cNvPr id="17" name="矩形 16"/>
              <p:cNvSpPr/>
              <p:nvPr/>
            </p:nvSpPr>
            <p:spPr>
              <a:xfrm>
                <a:off x="5296499" y="2322631"/>
                <a:ext cx="184730" cy="1107996"/>
              </a:xfrm>
              <a:prstGeom prst="rect">
                <a:avLst/>
              </a:prstGeom>
            </p:spPr>
            <p:txBody>
              <a:bodyPr vert="horz" wrap="none">
                <a:spAutoFit/>
              </a:bodyPr>
              <a:lstStyle/>
              <a:p>
                <a:pPr algn="ctr" defTabSz="685800"/>
                <a:endParaRPr lang="zh-CN" altLang="en-US" sz="6600" kern="0" dirty="0">
                  <a:gradFill>
                    <a:gsLst>
                      <a:gs pos="0">
                        <a:schemeClr val="accent3">
                          <a:lumMod val="95000"/>
                          <a:lumOff val="5000"/>
                        </a:schemeClr>
                      </a:gs>
                      <a:gs pos="100000">
                        <a:schemeClr val="accent1">
                          <a:lumMod val="94000"/>
                        </a:schemeClr>
                      </a:gs>
                    </a:gsLst>
                    <a:lin ang="2700000" scaled="0"/>
                  </a:gradFill>
                  <a:latin typeface="+mj-ea"/>
                  <a:ea typeface="+mj-ea"/>
                </a:endParaRPr>
              </a:p>
            </p:txBody>
          </p:sp>
          <p:sp>
            <p:nvSpPr>
              <p:cNvPr id="18" name="矩形 17"/>
              <p:cNvSpPr/>
              <p:nvPr/>
            </p:nvSpPr>
            <p:spPr>
              <a:xfrm>
                <a:off x="4251972" y="2998163"/>
                <a:ext cx="184731" cy="830997"/>
              </a:xfrm>
              <a:prstGeom prst="rect">
                <a:avLst/>
              </a:prstGeom>
            </p:spPr>
            <p:txBody>
              <a:bodyPr vert="horz" wrap="none">
                <a:spAutoFit/>
              </a:bodyPr>
              <a:lstStyle/>
              <a:p>
                <a:pPr algn="ctr" defTabSz="685800"/>
                <a:endParaRPr lang="zh-CN" altLang="en-US" sz="4800" kern="0" dirty="0">
                  <a:gradFill>
                    <a:gsLst>
                      <a:gs pos="0">
                        <a:schemeClr val="accent3">
                          <a:lumMod val="95000"/>
                          <a:lumOff val="5000"/>
                        </a:schemeClr>
                      </a:gs>
                      <a:gs pos="100000">
                        <a:schemeClr val="accent1">
                          <a:lumMod val="94000"/>
                        </a:schemeClr>
                      </a:gs>
                    </a:gsLst>
                    <a:lin ang="2700000" scaled="0"/>
                  </a:gradFill>
                  <a:latin typeface="+mj-ea"/>
                  <a:ea typeface="+mj-ea"/>
                </a:endParaRPr>
              </a:p>
            </p:txBody>
          </p:sp>
          <p:cxnSp>
            <p:nvCxnSpPr>
              <p:cNvPr id="19" name="直接连接符 18"/>
              <p:cNvCxnSpPr/>
              <p:nvPr/>
            </p:nvCxnSpPr>
            <p:spPr>
              <a:xfrm flipH="1">
                <a:off x="4697781" y="1191008"/>
                <a:ext cx="782320" cy="782320"/>
              </a:xfrm>
              <a:prstGeom prst="line">
                <a:avLst/>
              </a:prstGeom>
              <a:ln>
                <a:solidFill>
                  <a:srgbClr val="00936A"/>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756843" y="2571750"/>
                <a:ext cx="426413" cy="426413"/>
              </a:xfrm>
              <a:prstGeom prst="line">
                <a:avLst/>
              </a:prstGeom>
              <a:ln>
                <a:solidFill>
                  <a:srgbClr val="00936A"/>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3463057" y="2901278"/>
                <a:ext cx="575451" cy="575449"/>
              </a:xfrm>
              <a:prstGeom prst="line">
                <a:avLst/>
              </a:prstGeom>
              <a:ln>
                <a:solidFill>
                  <a:srgbClr val="00936A"/>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4644174" y="1857888"/>
                <a:ext cx="376497" cy="376498"/>
              </a:xfrm>
              <a:prstGeom prst="line">
                <a:avLst/>
              </a:prstGeom>
              <a:ln>
                <a:solidFill>
                  <a:srgbClr val="00936A"/>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3398520" y="3097530"/>
                <a:ext cx="94636" cy="94636"/>
              </a:xfrm>
              <a:prstGeom prst="ellipse">
                <a:avLst/>
              </a:prstGeom>
              <a:noFill/>
              <a:ln w="6350" cap="flat" cmpd="sng" algn="ctr">
                <a:solidFill>
                  <a:srgbClr val="00936A"/>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30" name="椭圆 29"/>
              <p:cNvSpPr/>
              <p:nvPr/>
            </p:nvSpPr>
            <p:spPr>
              <a:xfrm>
                <a:off x="3546030" y="1703054"/>
                <a:ext cx="131134" cy="131134"/>
              </a:xfrm>
              <a:prstGeom prst="ellipse">
                <a:avLst/>
              </a:prstGeom>
              <a:noFill/>
              <a:ln w="6350" cap="flat" cmpd="sng" algn="ctr">
                <a:solidFill>
                  <a:srgbClr val="00936A"/>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31" name="椭圆 30"/>
              <p:cNvSpPr/>
              <p:nvPr/>
            </p:nvSpPr>
            <p:spPr>
              <a:xfrm>
                <a:off x="4162659" y="2548890"/>
                <a:ext cx="45719" cy="45719"/>
              </a:xfrm>
              <a:prstGeom prst="ellipse">
                <a:avLst/>
              </a:prstGeom>
              <a:solidFill>
                <a:srgbClr val="00936A"/>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32" name="椭圆 31"/>
              <p:cNvSpPr/>
              <p:nvPr/>
            </p:nvSpPr>
            <p:spPr>
              <a:xfrm>
                <a:off x="4621313" y="2216008"/>
                <a:ext cx="45719" cy="45719"/>
              </a:xfrm>
              <a:prstGeom prst="ellipse">
                <a:avLst/>
              </a:prstGeom>
              <a:solidFill>
                <a:srgbClr val="00936A"/>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grpSp>
      </p:gr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162098" y="450713"/>
            <a:ext cx="1723549" cy="400110"/>
          </a:xfrm>
          <a:prstGeom prst="rect">
            <a:avLst/>
          </a:prstGeom>
        </p:spPr>
        <p:txBody>
          <a:bodyPr wrap="none">
            <a:spAutoFit/>
          </a:bodyPr>
          <a:lstStyle>
            <a:defPPr>
              <a:defRPr lang="en-US"/>
            </a:defPPr>
            <a:lvl1pPr lvl="0" algn="ctr" defTabSz="685800">
              <a:defRPr sz="3600" kern="0">
                <a:gradFill>
                  <a:gsLst>
                    <a:gs pos="0">
                      <a:schemeClr val="accent3">
                        <a:lumMod val="100000"/>
                      </a:schemeClr>
                    </a:gs>
                    <a:gs pos="100000">
                      <a:schemeClr val="accent1">
                        <a:lumMod val="94000"/>
                      </a:schemeClr>
                    </a:gs>
                  </a:gsLst>
                  <a:lin ang="2700000" scaled="0"/>
                </a:gradFill>
                <a:latin typeface="+mj-ea"/>
                <a:ea typeface="+mj-ea"/>
              </a:defRPr>
            </a:lvl1pPr>
          </a:lstStyle>
          <a:p>
            <a:r>
              <a:rPr lang="zh-CN" altLang="zh-CN" sz="2000" dirty="0" smtClean="0"/>
              <a:t>有</a:t>
            </a:r>
            <a:r>
              <a:rPr lang="zh-CN" altLang="zh-CN" sz="2000" dirty="0" smtClean="0"/>
              <a:t>效使用方法</a:t>
            </a:r>
            <a:endParaRPr lang="zh-CN" altLang="en-US" sz="2000" dirty="0">
              <a:gradFill>
                <a:gsLst>
                  <a:gs pos="0">
                    <a:schemeClr val="accent3">
                      <a:lumMod val="96000"/>
                    </a:schemeClr>
                  </a:gs>
                  <a:gs pos="100000">
                    <a:schemeClr val="accent1">
                      <a:lumMod val="94000"/>
                    </a:schemeClr>
                  </a:gs>
                </a:gsLst>
                <a:lin ang="2700000" scaled="0"/>
              </a:gradFill>
              <a:sym typeface="Calibri" panose="020F0502020204030204" pitchFamily="34" charset="0"/>
            </a:endParaRPr>
          </a:p>
        </p:txBody>
      </p:sp>
      <p:cxnSp>
        <p:nvCxnSpPr>
          <p:cNvPr id="6" name="直接连接符 5"/>
          <p:cNvCxnSpPr/>
          <p:nvPr/>
        </p:nvCxnSpPr>
        <p:spPr>
          <a:xfrm>
            <a:off x="4366260" y="777240"/>
            <a:ext cx="411480" cy="0"/>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4765548" y="1358789"/>
            <a:ext cx="3975827" cy="2792540"/>
            <a:chOff x="5035203" y="1355524"/>
            <a:chExt cx="3975827" cy="2792540"/>
          </a:xfrm>
        </p:grpSpPr>
        <p:sp>
          <p:nvSpPr>
            <p:cNvPr id="10" name="椭圆 9"/>
            <p:cNvSpPr/>
            <p:nvPr/>
          </p:nvSpPr>
          <p:spPr>
            <a:xfrm>
              <a:off x="5047395" y="1355524"/>
              <a:ext cx="457314" cy="4573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11" name="矩形 10"/>
            <p:cNvSpPr/>
            <p:nvPr/>
          </p:nvSpPr>
          <p:spPr>
            <a:xfrm>
              <a:off x="5521621" y="1667469"/>
              <a:ext cx="2940186" cy="280526"/>
            </a:xfrm>
            <a:prstGeom prst="rect">
              <a:avLst/>
            </a:prstGeom>
          </p:spPr>
          <p:txBody>
            <a:bodyPr wrap="square">
              <a:spAutoFit/>
            </a:bodyPr>
            <a:lstStyle/>
            <a:p>
              <a:pPr lvl="0" defTabSz="685800">
                <a:lnSpc>
                  <a:spcPct val="130000"/>
                </a:lnSpc>
                <a:buClr>
                  <a:srgbClr val="E7E6E6">
                    <a:lumMod val="10000"/>
                  </a:srgbClr>
                </a:buClr>
                <a:defRPr/>
              </a:pPr>
              <a:endParaRPr kumimoji="0" lang="en-US" altLang="zh-CN" sz="105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mn-ea"/>
                <a:sym typeface="+mn-lt"/>
              </a:endParaRPr>
            </a:p>
          </p:txBody>
        </p:sp>
        <p:sp>
          <p:nvSpPr>
            <p:cNvPr id="12" name="矩形 11"/>
            <p:cNvSpPr/>
            <p:nvPr/>
          </p:nvSpPr>
          <p:spPr>
            <a:xfrm>
              <a:off x="5521621" y="1361620"/>
              <a:ext cx="3467616" cy="338554"/>
            </a:xfrm>
            <a:prstGeom prst="rect">
              <a:avLst/>
            </a:prstGeom>
          </p:spPr>
          <p:txBody>
            <a:bodyPr wrap="none">
              <a:spAutoFit/>
            </a:bodyPr>
            <a:lstStyle/>
            <a:p>
              <a:pPr lvl="0" defTabSz="685800">
                <a:defRPr/>
              </a:pPr>
              <a:r>
                <a:rPr lang="zh-CN" altLang="zh-CN" sz="1600" dirty="0" smtClean="0"/>
                <a:t>（</a:t>
              </a:r>
              <a:r>
                <a:rPr lang="zh-CN" altLang="zh-CN" sz="1600" b="1" dirty="0" smtClean="0"/>
                <a:t>一）应用课后习题，启发自主预习</a:t>
              </a:r>
              <a:endParaRPr kumimoji="0" lang="zh-CN" altLang="en-US" sz="1600" b="1" i="0" u="none" strike="noStrike" kern="1200" cap="none" spc="0" normalizeH="0" baseline="0" noProof="0" dirty="0">
                <a:ln>
                  <a:noFill/>
                </a:ln>
                <a:gradFill>
                  <a:gsLst>
                    <a:gs pos="0">
                      <a:schemeClr val="accent3">
                        <a:lumMod val="97000"/>
                      </a:schemeClr>
                    </a:gs>
                    <a:gs pos="100000">
                      <a:schemeClr val="accent1">
                        <a:lumMod val="90000"/>
                      </a:schemeClr>
                    </a:gs>
                  </a:gsLst>
                  <a:lin ang="2700000" scaled="0"/>
                </a:gradFill>
                <a:effectLst/>
                <a:uLnTx/>
                <a:uFillTx/>
                <a:latin typeface="+mj-ea"/>
                <a:ea typeface="+mj-ea"/>
                <a:sym typeface="+mn-lt"/>
              </a:endParaRPr>
            </a:p>
          </p:txBody>
        </p:sp>
        <p:sp>
          <p:nvSpPr>
            <p:cNvPr id="14" name="椭圆 13"/>
            <p:cNvSpPr/>
            <p:nvPr/>
          </p:nvSpPr>
          <p:spPr>
            <a:xfrm>
              <a:off x="5035203" y="2419488"/>
              <a:ext cx="457314" cy="4573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15" name="矩形 14"/>
            <p:cNvSpPr/>
            <p:nvPr/>
          </p:nvSpPr>
          <p:spPr>
            <a:xfrm>
              <a:off x="5543414" y="2780201"/>
              <a:ext cx="2940186" cy="280526"/>
            </a:xfrm>
            <a:prstGeom prst="rect">
              <a:avLst/>
            </a:prstGeom>
          </p:spPr>
          <p:txBody>
            <a:bodyPr wrap="square">
              <a:spAutoFit/>
            </a:bodyPr>
            <a:lstStyle/>
            <a:p>
              <a:pPr lvl="0" defTabSz="685800">
                <a:lnSpc>
                  <a:spcPct val="130000"/>
                </a:lnSpc>
                <a:buClr>
                  <a:srgbClr val="E7E6E6">
                    <a:lumMod val="10000"/>
                  </a:srgbClr>
                </a:buClr>
                <a:defRPr/>
              </a:pPr>
              <a:endParaRPr lang="en-US" altLang="zh-CN" sz="1050" dirty="0">
                <a:solidFill>
                  <a:schemeClr val="tx1">
                    <a:lumMod val="65000"/>
                    <a:lumOff val="35000"/>
                  </a:schemeClr>
                </a:solidFill>
                <a:latin typeface="Arial" panose="020B0604020202020204" pitchFamily="34" charset="0"/>
                <a:cs typeface="+mn-ea"/>
                <a:sym typeface="+mn-lt"/>
              </a:endParaRPr>
            </a:p>
          </p:txBody>
        </p:sp>
        <p:sp>
          <p:nvSpPr>
            <p:cNvPr id="16" name="矩形 15"/>
            <p:cNvSpPr/>
            <p:nvPr/>
          </p:nvSpPr>
          <p:spPr>
            <a:xfrm>
              <a:off x="5543414" y="2474352"/>
              <a:ext cx="3467616" cy="338554"/>
            </a:xfrm>
            <a:prstGeom prst="rect">
              <a:avLst/>
            </a:prstGeom>
          </p:spPr>
          <p:txBody>
            <a:bodyPr wrap="none">
              <a:spAutoFit/>
            </a:bodyPr>
            <a:lstStyle/>
            <a:p>
              <a:pPr lvl="0" defTabSz="685800">
                <a:defRPr/>
              </a:pPr>
              <a:r>
                <a:rPr lang="zh-CN" altLang="zh-CN" sz="1600" b="1" dirty="0" smtClean="0"/>
                <a:t>（二）借助课后习题，设计教学内容</a:t>
              </a:r>
              <a:endParaRPr kumimoji="0" lang="zh-CN" altLang="en-US" sz="1600" b="1" i="0" u="none" strike="noStrike" kern="1200" cap="none" spc="0" normalizeH="0" baseline="0" noProof="0" dirty="0">
                <a:ln>
                  <a:noFill/>
                </a:ln>
                <a:gradFill>
                  <a:gsLst>
                    <a:gs pos="0">
                      <a:schemeClr val="accent3">
                        <a:lumMod val="97000"/>
                      </a:schemeClr>
                    </a:gs>
                    <a:gs pos="100000">
                      <a:schemeClr val="accent1">
                        <a:lumMod val="90000"/>
                      </a:schemeClr>
                    </a:gs>
                  </a:gsLst>
                  <a:lin ang="2700000" scaled="0"/>
                </a:gradFill>
                <a:effectLst/>
                <a:uLnTx/>
                <a:uFillTx/>
                <a:latin typeface="+mj-ea"/>
                <a:ea typeface="+mj-ea"/>
                <a:sym typeface="+mn-lt"/>
              </a:endParaRPr>
            </a:p>
          </p:txBody>
        </p:sp>
        <p:sp>
          <p:nvSpPr>
            <p:cNvPr id="17" name="椭圆 16"/>
            <p:cNvSpPr/>
            <p:nvPr/>
          </p:nvSpPr>
          <p:spPr>
            <a:xfrm>
              <a:off x="5047395" y="3482441"/>
              <a:ext cx="457314" cy="4573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18" name="矩形 17"/>
            <p:cNvSpPr/>
            <p:nvPr/>
          </p:nvSpPr>
          <p:spPr>
            <a:xfrm>
              <a:off x="5543414" y="3867538"/>
              <a:ext cx="2940186" cy="280526"/>
            </a:xfrm>
            <a:prstGeom prst="rect">
              <a:avLst/>
            </a:prstGeom>
          </p:spPr>
          <p:txBody>
            <a:bodyPr wrap="square">
              <a:spAutoFit/>
            </a:bodyPr>
            <a:lstStyle/>
            <a:p>
              <a:pPr lvl="0" defTabSz="685800">
                <a:lnSpc>
                  <a:spcPct val="130000"/>
                </a:lnSpc>
                <a:buClr>
                  <a:srgbClr val="E7E6E6">
                    <a:lumMod val="10000"/>
                  </a:srgbClr>
                </a:buClr>
                <a:defRPr/>
              </a:pPr>
              <a:endParaRPr lang="en-US" altLang="zh-CN" sz="1050" dirty="0">
                <a:solidFill>
                  <a:schemeClr val="tx1">
                    <a:lumMod val="65000"/>
                    <a:lumOff val="35000"/>
                  </a:schemeClr>
                </a:solidFill>
                <a:latin typeface="Arial" panose="020B0604020202020204" pitchFamily="34" charset="0"/>
                <a:cs typeface="+mn-ea"/>
                <a:sym typeface="+mn-lt"/>
              </a:endParaRPr>
            </a:p>
          </p:txBody>
        </p:sp>
        <p:sp>
          <p:nvSpPr>
            <p:cNvPr id="19" name="矩形 18"/>
            <p:cNvSpPr/>
            <p:nvPr/>
          </p:nvSpPr>
          <p:spPr>
            <a:xfrm>
              <a:off x="5543414" y="3561689"/>
              <a:ext cx="3467616" cy="338554"/>
            </a:xfrm>
            <a:prstGeom prst="rect">
              <a:avLst/>
            </a:prstGeom>
          </p:spPr>
          <p:txBody>
            <a:bodyPr wrap="none">
              <a:spAutoFit/>
            </a:bodyPr>
            <a:lstStyle/>
            <a:p>
              <a:pPr lvl="0" defTabSz="685800">
                <a:defRPr/>
              </a:pPr>
              <a:r>
                <a:rPr lang="zh-CN" altLang="zh-CN" sz="1600" b="1" dirty="0" smtClean="0"/>
                <a:t>（三）利用课后习题，巩固教学成果</a:t>
              </a:r>
              <a:endParaRPr kumimoji="0" lang="zh-CN" altLang="en-US" sz="1600" b="1" i="0" u="none" strike="noStrike" kern="1200" cap="none" spc="0" normalizeH="0" baseline="0" noProof="0" dirty="0">
                <a:ln>
                  <a:noFill/>
                </a:ln>
                <a:gradFill>
                  <a:gsLst>
                    <a:gs pos="0">
                      <a:schemeClr val="accent3">
                        <a:lumMod val="97000"/>
                      </a:schemeClr>
                    </a:gs>
                    <a:gs pos="100000">
                      <a:schemeClr val="accent1">
                        <a:lumMod val="90000"/>
                      </a:schemeClr>
                    </a:gs>
                  </a:gsLst>
                  <a:lin ang="2700000" scaled="0"/>
                </a:gradFill>
                <a:effectLst/>
                <a:uLnTx/>
                <a:uFillTx/>
                <a:latin typeface="+mj-ea"/>
                <a:ea typeface="+mj-ea"/>
                <a:sym typeface="+mn-lt"/>
              </a:endParaRPr>
            </a:p>
          </p:txBody>
        </p:sp>
        <p:sp>
          <p:nvSpPr>
            <p:cNvPr id="20" name="AutoShape 112"/>
            <p:cNvSpPr/>
            <p:nvPr/>
          </p:nvSpPr>
          <p:spPr bwMode="auto">
            <a:xfrm>
              <a:off x="5149954" y="2520479"/>
              <a:ext cx="264725" cy="29344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Arial Black" panose="020B0A04020102020204" pitchFamily="34" charset="0"/>
                <a:sym typeface="Gill Sans" charset="0"/>
              </a:endParaRPr>
            </a:p>
          </p:txBody>
        </p:sp>
        <p:grpSp>
          <p:nvGrpSpPr>
            <p:cNvPr id="21" name="组合 20"/>
            <p:cNvGrpSpPr/>
            <p:nvPr/>
          </p:nvGrpSpPr>
          <p:grpSpPr>
            <a:xfrm>
              <a:off x="5172988" y="1493205"/>
              <a:ext cx="206129" cy="350838"/>
              <a:chOff x="2528974" y="2803055"/>
              <a:chExt cx="246811" cy="420081"/>
            </a:xfrm>
            <a:solidFill>
              <a:schemeClr val="bg1"/>
            </a:solidFill>
          </p:grpSpPr>
          <p:sp>
            <p:nvSpPr>
              <p:cNvPr id="23"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Arial Black" panose="020B0A04020102020204" pitchFamily="34" charset="0"/>
                  <a:sym typeface="Gill Sans" charset="0"/>
                </a:endParaRPr>
              </a:p>
            </p:txBody>
          </p:sp>
          <p:sp>
            <p:nvSpPr>
              <p:cNvPr id="24" name="AutoShape 114"/>
              <p:cNvSpPr/>
              <p:nvPr/>
            </p:nvSpPr>
            <p:spPr bwMode="auto">
              <a:xfrm>
                <a:off x="2599441" y="2803055"/>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Arial Black" panose="020B0A04020102020204" pitchFamily="34" charset="0"/>
                  <a:sym typeface="Gill Sans" charset="0"/>
                </a:endParaRPr>
              </a:p>
            </p:txBody>
          </p:sp>
        </p:grpSp>
        <p:grpSp>
          <p:nvGrpSpPr>
            <p:cNvPr id="25" name="Group 124"/>
            <p:cNvGrpSpPr/>
            <p:nvPr/>
          </p:nvGrpSpPr>
          <p:grpSpPr>
            <a:xfrm>
              <a:off x="5125814" y="3597262"/>
              <a:ext cx="300476" cy="394419"/>
              <a:chOff x="5368108" y="2406485"/>
              <a:chExt cx="465136" cy="610565"/>
            </a:xfrm>
            <a:solidFill>
              <a:schemeClr val="bg1"/>
            </a:solidFill>
          </p:grpSpPr>
          <p:sp>
            <p:nvSpPr>
              <p:cNvPr id="26" name="AutoShape 120"/>
              <p:cNvSpPr/>
              <p:nvPr/>
            </p:nvSpPr>
            <p:spPr bwMode="auto">
              <a:xfrm>
                <a:off x="5447042" y="2406485"/>
                <a:ext cx="231774" cy="2317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Arial Black" panose="020B0A04020102020204" pitchFamily="34" charset="0"/>
                  <a:sym typeface="Gill Sans" charset="0"/>
                </a:endParaRPr>
              </a:p>
            </p:txBody>
          </p:sp>
          <p:sp>
            <p:nvSpPr>
              <p:cNvPr id="27" name="AutoShape 121"/>
              <p:cNvSpPr/>
              <p:nvPr/>
            </p:nvSpPr>
            <p:spPr bwMode="auto">
              <a:xfrm>
                <a:off x="5542733" y="2785276"/>
                <a:ext cx="65087"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Arial Black" panose="020B0A04020102020204" pitchFamily="34" charset="0"/>
                  <a:sym typeface="Gill Sans" charset="0"/>
                </a:endParaRPr>
              </a:p>
            </p:txBody>
          </p:sp>
          <p:sp>
            <p:nvSpPr>
              <p:cNvPr id="28" name="AutoShape 122"/>
              <p:cNvSpPr/>
              <p:nvPr/>
            </p:nvSpPr>
            <p:spPr bwMode="auto">
              <a:xfrm>
                <a:off x="5368108" y="2625730"/>
                <a:ext cx="465136" cy="3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Arial Black" panose="020B0A04020102020204" pitchFamily="34" charset="0"/>
                  <a:sym typeface="Gill Sans" charset="0"/>
                </a:endParaRPr>
              </a:p>
            </p:txBody>
          </p:sp>
        </p:grpSp>
      </p:grpSp>
      <p:sp>
        <p:nvSpPr>
          <p:cNvPr id="32" name="任意多边形: 形状 31"/>
          <p:cNvSpPr/>
          <p:nvPr/>
        </p:nvSpPr>
        <p:spPr>
          <a:xfrm>
            <a:off x="682192" y="1414126"/>
            <a:ext cx="3564687" cy="2902893"/>
          </a:xfrm>
          <a:custGeom>
            <a:avLst/>
            <a:gdLst>
              <a:gd name="connsiteX0" fmla="*/ 1403094 w 3269884"/>
              <a:gd name="connsiteY0" fmla="*/ 1703425 h 2662821"/>
              <a:gd name="connsiteX1" fmla="*/ 3109981 w 3269884"/>
              <a:gd name="connsiteY1" fmla="*/ 1703425 h 2662821"/>
              <a:gd name="connsiteX2" fmla="*/ 3269883 w 3269884"/>
              <a:gd name="connsiteY2" fmla="*/ 1863327 h 2662821"/>
              <a:gd name="connsiteX3" fmla="*/ 3269883 w 3269884"/>
              <a:gd name="connsiteY3" fmla="*/ 2502918 h 2662821"/>
              <a:gd name="connsiteX4" fmla="*/ 3109981 w 3269884"/>
              <a:gd name="connsiteY4" fmla="*/ 2662820 h 2662821"/>
              <a:gd name="connsiteX5" fmla="*/ 1403094 w 3269884"/>
              <a:gd name="connsiteY5" fmla="*/ 2662820 h 2662821"/>
              <a:gd name="connsiteX6" fmla="*/ 1243192 w 3269884"/>
              <a:gd name="connsiteY6" fmla="*/ 2502918 h 2662821"/>
              <a:gd name="connsiteX7" fmla="*/ 1243192 w 3269884"/>
              <a:gd name="connsiteY7" fmla="*/ 1863327 h 2662821"/>
              <a:gd name="connsiteX8" fmla="*/ 1403094 w 3269884"/>
              <a:gd name="connsiteY8" fmla="*/ 1703425 h 2662821"/>
              <a:gd name="connsiteX9" fmla="*/ 186270 w 3269884"/>
              <a:gd name="connsiteY9" fmla="*/ 1030721 h 2662821"/>
              <a:gd name="connsiteX10" fmla="*/ 931330 w 3269884"/>
              <a:gd name="connsiteY10" fmla="*/ 1030721 h 2662821"/>
              <a:gd name="connsiteX11" fmla="*/ 1117600 w 3269884"/>
              <a:gd name="connsiteY11" fmla="*/ 1216991 h 2662821"/>
              <a:gd name="connsiteX12" fmla="*/ 1117600 w 3269884"/>
              <a:gd name="connsiteY12" fmla="*/ 2476551 h 2662821"/>
              <a:gd name="connsiteX13" fmla="*/ 931330 w 3269884"/>
              <a:gd name="connsiteY13" fmla="*/ 2662821 h 2662821"/>
              <a:gd name="connsiteX14" fmla="*/ 186270 w 3269884"/>
              <a:gd name="connsiteY14" fmla="*/ 2662821 h 2662821"/>
              <a:gd name="connsiteX15" fmla="*/ 0 w 3269884"/>
              <a:gd name="connsiteY15" fmla="*/ 2476551 h 2662821"/>
              <a:gd name="connsiteX16" fmla="*/ 0 w 3269884"/>
              <a:gd name="connsiteY16" fmla="*/ 1216991 h 2662821"/>
              <a:gd name="connsiteX17" fmla="*/ 186270 w 3269884"/>
              <a:gd name="connsiteY17" fmla="*/ 1030721 h 2662821"/>
              <a:gd name="connsiteX18" fmla="*/ 1512266 w 3269884"/>
              <a:gd name="connsiteY18" fmla="*/ 0 h 2662821"/>
              <a:gd name="connsiteX19" fmla="*/ 3007298 w 3269884"/>
              <a:gd name="connsiteY19" fmla="*/ 0 h 2662821"/>
              <a:gd name="connsiteX20" fmla="*/ 3269884 w 3269884"/>
              <a:gd name="connsiteY20" fmla="*/ 262586 h 2662821"/>
              <a:gd name="connsiteX21" fmla="*/ 3269884 w 3269884"/>
              <a:gd name="connsiteY21" fmla="*/ 1312898 h 2662821"/>
              <a:gd name="connsiteX22" fmla="*/ 3007298 w 3269884"/>
              <a:gd name="connsiteY22" fmla="*/ 1575484 h 2662821"/>
              <a:gd name="connsiteX23" fmla="*/ 1512266 w 3269884"/>
              <a:gd name="connsiteY23" fmla="*/ 1575484 h 2662821"/>
              <a:gd name="connsiteX24" fmla="*/ 1249680 w 3269884"/>
              <a:gd name="connsiteY24" fmla="*/ 1312898 h 2662821"/>
              <a:gd name="connsiteX25" fmla="*/ 1249680 w 3269884"/>
              <a:gd name="connsiteY25" fmla="*/ 262586 h 2662821"/>
              <a:gd name="connsiteX26" fmla="*/ 1512266 w 3269884"/>
              <a:gd name="connsiteY26" fmla="*/ 0 h 2662821"/>
              <a:gd name="connsiteX27" fmla="*/ 151753 w 3269884"/>
              <a:gd name="connsiteY27" fmla="*/ 0 h 2662821"/>
              <a:gd name="connsiteX28" fmla="*/ 978821 w 3269884"/>
              <a:gd name="connsiteY28" fmla="*/ 0 h 2662821"/>
              <a:gd name="connsiteX29" fmla="*/ 1124087 w 3269884"/>
              <a:gd name="connsiteY29" fmla="*/ 145266 h 2662821"/>
              <a:gd name="connsiteX30" fmla="*/ 1124087 w 3269884"/>
              <a:gd name="connsiteY30" fmla="*/ 726310 h 2662821"/>
              <a:gd name="connsiteX31" fmla="*/ 978821 w 3269884"/>
              <a:gd name="connsiteY31" fmla="*/ 871576 h 2662821"/>
              <a:gd name="connsiteX32" fmla="*/ 151753 w 3269884"/>
              <a:gd name="connsiteY32" fmla="*/ 871576 h 2662821"/>
              <a:gd name="connsiteX33" fmla="*/ 6487 w 3269884"/>
              <a:gd name="connsiteY33" fmla="*/ 726310 h 2662821"/>
              <a:gd name="connsiteX34" fmla="*/ 6487 w 3269884"/>
              <a:gd name="connsiteY34" fmla="*/ 145266 h 2662821"/>
              <a:gd name="connsiteX35" fmla="*/ 151753 w 3269884"/>
              <a:gd name="connsiteY35" fmla="*/ 0 h 266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9884" h="2662821">
                <a:moveTo>
                  <a:pt x="1403094" y="1703425"/>
                </a:moveTo>
                <a:lnTo>
                  <a:pt x="3109981" y="1703425"/>
                </a:lnTo>
                <a:cubicBezTo>
                  <a:pt x="3198292" y="1703425"/>
                  <a:pt x="3269883" y="1775016"/>
                  <a:pt x="3269883" y="1863327"/>
                </a:cubicBezTo>
                <a:lnTo>
                  <a:pt x="3269883" y="2502918"/>
                </a:lnTo>
                <a:cubicBezTo>
                  <a:pt x="3269883" y="2591229"/>
                  <a:pt x="3198292" y="2662820"/>
                  <a:pt x="3109981" y="2662820"/>
                </a:cubicBezTo>
                <a:lnTo>
                  <a:pt x="1403094" y="2662820"/>
                </a:lnTo>
                <a:cubicBezTo>
                  <a:pt x="1314783" y="2662820"/>
                  <a:pt x="1243192" y="2591229"/>
                  <a:pt x="1243192" y="2502918"/>
                </a:cubicBezTo>
                <a:lnTo>
                  <a:pt x="1243192" y="1863327"/>
                </a:lnTo>
                <a:cubicBezTo>
                  <a:pt x="1243192" y="1775016"/>
                  <a:pt x="1314783" y="1703425"/>
                  <a:pt x="1403094" y="1703425"/>
                </a:cubicBezTo>
                <a:close/>
                <a:moveTo>
                  <a:pt x="186270" y="1030721"/>
                </a:moveTo>
                <a:lnTo>
                  <a:pt x="931330" y="1030721"/>
                </a:lnTo>
                <a:cubicBezTo>
                  <a:pt x="1034204" y="1030721"/>
                  <a:pt x="1117600" y="1114117"/>
                  <a:pt x="1117600" y="1216991"/>
                </a:cubicBezTo>
                <a:lnTo>
                  <a:pt x="1117600" y="2476551"/>
                </a:lnTo>
                <a:cubicBezTo>
                  <a:pt x="1117600" y="2579425"/>
                  <a:pt x="1034204" y="2662821"/>
                  <a:pt x="931330" y="2662821"/>
                </a:cubicBezTo>
                <a:lnTo>
                  <a:pt x="186270" y="2662821"/>
                </a:lnTo>
                <a:cubicBezTo>
                  <a:pt x="83396" y="2662821"/>
                  <a:pt x="0" y="2579425"/>
                  <a:pt x="0" y="2476551"/>
                </a:cubicBezTo>
                <a:lnTo>
                  <a:pt x="0" y="1216991"/>
                </a:lnTo>
                <a:cubicBezTo>
                  <a:pt x="0" y="1114117"/>
                  <a:pt x="83396" y="1030721"/>
                  <a:pt x="186270" y="1030721"/>
                </a:cubicBezTo>
                <a:close/>
                <a:moveTo>
                  <a:pt x="1512266" y="0"/>
                </a:moveTo>
                <a:lnTo>
                  <a:pt x="3007298" y="0"/>
                </a:lnTo>
                <a:cubicBezTo>
                  <a:pt x="3152320" y="0"/>
                  <a:pt x="3269884" y="117564"/>
                  <a:pt x="3269884" y="262586"/>
                </a:cubicBezTo>
                <a:lnTo>
                  <a:pt x="3269884" y="1312898"/>
                </a:lnTo>
                <a:cubicBezTo>
                  <a:pt x="3269884" y="1457920"/>
                  <a:pt x="3152320" y="1575484"/>
                  <a:pt x="3007298" y="1575484"/>
                </a:cubicBezTo>
                <a:lnTo>
                  <a:pt x="1512266" y="1575484"/>
                </a:lnTo>
                <a:cubicBezTo>
                  <a:pt x="1367244" y="1575484"/>
                  <a:pt x="1249680" y="1457920"/>
                  <a:pt x="1249680" y="1312898"/>
                </a:cubicBezTo>
                <a:lnTo>
                  <a:pt x="1249680" y="262586"/>
                </a:lnTo>
                <a:cubicBezTo>
                  <a:pt x="1249680" y="117564"/>
                  <a:pt x="1367244" y="0"/>
                  <a:pt x="1512266" y="0"/>
                </a:cubicBezTo>
                <a:close/>
                <a:moveTo>
                  <a:pt x="151753" y="0"/>
                </a:moveTo>
                <a:lnTo>
                  <a:pt x="978821" y="0"/>
                </a:lnTo>
                <a:cubicBezTo>
                  <a:pt x="1059049" y="0"/>
                  <a:pt x="1124087" y="65038"/>
                  <a:pt x="1124087" y="145266"/>
                </a:cubicBezTo>
                <a:lnTo>
                  <a:pt x="1124087" y="726310"/>
                </a:lnTo>
                <a:cubicBezTo>
                  <a:pt x="1124087" y="806538"/>
                  <a:pt x="1059049" y="871576"/>
                  <a:pt x="978821" y="871576"/>
                </a:cubicBezTo>
                <a:lnTo>
                  <a:pt x="151753" y="871576"/>
                </a:lnTo>
                <a:cubicBezTo>
                  <a:pt x="71525" y="871576"/>
                  <a:pt x="6487" y="806538"/>
                  <a:pt x="6487" y="726310"/>
                </a:cubicBezTo>
                <a:lnTo>
                  <a:pt x="6487" y="145266"/>
                </a:lnTo>
                <a:cubicBezTo>
                  <a:pt x="6487" y="65038"/>
                  <a:pt x="71525" y="0"/>
                  <a:pt x="151753" y="0"/>
                </a:cubicBezTo>
                <a:close/>
              </a:path>
            </a:pathLst>
          </a:custGeom>
          <a:blipFill dpi="0" rotWithShape="1">
            <a:blip r:embed="rId3" cstate="screen"/>
            <a:srcRect/>
            <a:stretch>
              <a:fillRect/>
            </a:stretch>
          </a:blipFill>
          <a:ln w="12700" cap="flat" cmpd="sng" algn="ctr">
            <a:noFill/>
            <a:prstDash val="solid"/>
            <a:miter lim="800000"/>
          </a:ln>
          <a:effectLst/>
          <a:extLst>
            <a:ext uri="{91240B29-F687-4F45-9708-019B960494DF}">
              <a14:hiddenLine xmlns=""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428335" y="511673"/>
            <a:ext cx="4288354" cy="400110"/>
          </a:xfrm>
          <a:prstGeom prst="rect">
            <a:avLst/>
          </a:prstGeom>
        </p:spPr>
        <p:txBody>
          <a:bodyPr wrap="none">
            <a:spAutoFit/>
          </a:bodyPr>
          <a:lstStyle>
            <a:defPPr>
              <a:defRPr lang="en-US"/>
            </a:defPPr>
            <a:lvl1pPr lvl="0" algn="ctr" defTabSz="685800">
              <a:defRPr sz="2000" kern="0">
                <a:gradFill>
                  <a:gsLst>
                    <a:gs pos="0">
                      <a:schemeClr val="accent3">
                        <a:lumMod val="96000"/>
                      </a:schemeClr>
                    </a:gs>
                    <a:gs pos="100000">
                      <a:schemeClr val="accent1">
                        <a:lumMod val="94000"/>
                      </a:schemeClr>
                    </a:gs>
                  </a:gsLst>
                  <a:lin ang="2700000" scaled="0"/>
                </a:gradFill>
                <a:latin typeface="+mj-ea"/>
                <a:ea typeface="+mj-ea"/>
              </a:defRPr>
            </a:lvl1pPr>
          </a:lstStyle>
          <a:p>
            <a:r>
              <a:rPr lang="zh-CN" altLang="zh-CN" dirty="0" smtClean="0"/>
              <a:t>（一）应用课后习题，启发自主预习</a:t>
            </a:r>
            <a:endParaRPr lang="zh-CN" altLang="en-US" dirty="0">
              <a:sym typeface="Calibri" panose="020F0502020204030204" pitchFamily="34" charset="0"/>
            </a:endParaRPr>
          </a:p>
        </p:txBody>
      </p:sp>
      <p:grpSp>
        <p:nvGrpSpPr>
          <p:cNvPr id="2" name="组合 6"/>
          <p:cNvGrpSpPr/>
          <p:nvPr/>
        </p:nvGrpSpPr>
        <p:grpSpPr>
          <a:xfrm>
            <a:off x="783774" y="1220442"/>
            <a:ext cx="3763842" cy="3000821"/>
            <a:chOff x="943794" y="952205"/>
            <a:chExt cx="3763842" cy="3000821"/>
          </a:xfrm>
        </p:grpSpPr>
        <p:sp>
          <p:nvSpPr>
            <p:cNvPr id="50" name="矩形 49"/>
            <p:cNvSpPr/>
            <p:nvPr/>
          </p:nvSpPr>
          <p:spPr>
            <a:xfrm>
              <a:off x="943794" y="952205"/>
              <a:ext cx="3763842" cy="3000821"/>
            </a:xfrm>
            <a:prstGeom prst="rect">
              <a:avLst/>
            </a:prstGeom>
          </p:spPr>
          <p:txBody>
            <a:bodyPr wrap="square">
              <a:spAutoFit/>
            </a:bodyPr>
            <a:lstStyle/>
            <a:p>
              <a:pPr lvl="0" defTabSz="685800">
                <a:lnSpc>
                  <a:spcPct val="150000"/>
                </a:lnSpc>
                <a:buClr>
                  <a:srgbClr val="E7E6E6">
                    <a:lumMod val="10000"/>
                  </a:srgbClr>
                </a:buClr>
                <a:defRPr/>
              </a:pPr>
              <a:r>
                <a:rPr lang="en-US" altLang="zh-CN" sz="1400" dirty="0" smtClean="0"/>
                <a:t>    </a:t>
              </a:r>
              <a:r>
                <a:rPr lang="zh-CN" altLang="zh-CN" sz="1400" dirty="0" smtClean="0"/>
                <a:t>在教学之前的课前预习是学过程中的重要一环，展开预习不但能提高课堂的教学效率同时更是对学生自主学习能力的一种培养</a:t>
              </a:r>
              <a:r>
                <a:rPr lang="zh-CN" altLang="zh-CN" sz="1400" dirty="0" smtClean="0"/>
                <a:t>。</a:t>
              </a:r>
              <a:r>
                <a:rPr lang="zh-CN" altLang="zh-CN" sz="1400" dirty="0" smtClean="0"/>
                <a:t>预习并不仅仅是阅读课文，查找生僻字读音这么简单，如果教师能够利用课后习题的内容引导学生在正式上课之前形成故事梗概和阅读感悟，那么这将是一种最好的教学情境的铺设，可以通过一些有趣的提问和互动，大大丰富课堂的趣味性，使学生更好地掌握教学内容。</a:t>
              </a:r>
              <a:endParaRPr kumimoji="0" lang="en-US" altLang="zh-CN"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mn-ea"/>
                <a:sym typeface="+mn-lt"/>
              </a:endParaRPr>
            </a:p>
          </p:txBody>
        </p:sp>
        <p:sp>
          <p:nvSpPr>
            <p:cNvPr id="51" name="矩形 50"/>
            <p:cNvSpPr/>
            <p:nvPr/>
          </p:nvSpPr>
          <p:spPr>
            <a:xfrm>
              <a:off x="1029138" y="1209220"/>
              <a:ext cx="184731" cy="338554"/>
            </a:xfrm>
            <a:prstGeom prst="rect">
              <a:avLst/>
            </a:prstGeom>
          </p:spPr>
          <p:txBody>
            <a:bodyPr wrap="none">
              <a:spAutoFit/>
            </a:bodyPr>
            <a:lstStyle/>
            <a:p>
              <a:pPr lvl="0" defTabSz="685800">
                <a:defRPr/>
              </a:pPr>
              <a:endParaRPr kumimoji="0" lang="zh-CN" altLang="en-US" sz="1600" i="0" u="none" strike="noStrike" kern="1200" cap="none" spc="0" normalizeH="0" baseline="0" noProof="0" dirty="0">
                <a:ln>
                  <a:noFill/>
                </a:ln>
                <a:solidFill>
                  <a:schemeClr val="accent1"/>
                </a:solidFill>
                <a:effectLst/>
                <a:uLnTx/>
                <a:uFillTx/>
                <a:latin typeface="+mj-ea"/>
                <a:ea typeface="+mj-ea"/>
                <a:sym typeface="+mn-lt"/>
              </a:endParaRPr>
            </a:p>
          </p:txBody>
        </p:sp>
      </p:grpSp>
      <p:pic>
        <p:nvPicPr>
          <p:cNvPr id="13" name="图片占位符 12" descr="图片包含 游戏机, 植物, 花, 水&#10;&#10;描述已自动生成"/>
          <p:cNvPicPr>
            <a:picLocks noGrp="1" noChangeAspect="1"/>
          </p:cNvPicPr>
          <p:nvPr>
            <p:ph type="pic" sz="quarter" idx="10"/>
          </p:nvPr>
        </p:nvPicPr>
        <p:blipFill rotWithShape="1">
          <a:blip r:embed="rId2" cstate="screen"/>
          <a:srcRect/>
          <a:stretch>
            <a:fillRect/>
          </a:stretch>
        </p:blipFill>
        <p:spPr>
          <a:xfrm>
            <a:off x="4887299" y="858675"/>
            <a:ext cx="3413081" cy="3559829"/>
          </a:xfrm>
        </p:spPr>
      </p:pic>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489296" y="548249"/>
            <a:ext cx="4288353" cy="400110"/>
          </a:xfrm>
          <a:prstGeom prst="rect">
            <a:avLst/>
          </a:prstGeom>
        </p:spPr>
        <p:txBody>
          <a:bodyPr wrap="none">
            <a:spAutoFit/>
          </a:bodyPr>
          <a:lstStyle>
            <a:defPPr>
              <a:defRPr lang="en-US"/>
            </a:defPPr>
            <a:lvl1pPr lvl="0" algn="ctr" defTabSz="685800">
              <a:defRPr sz="2000" kern="0">
                <a:gradFill>
                  <a:gsLst>
                    <a:gs pos="0">
                      <a:schemeClr val="accent3">
                        <a:lumMod val="96000"/>
                      </a:schemeClr>
                    </a:gs>
                    <a:gs pos="100000">
                      <a:schemeClr val="accent1">
                        <a:lumMod val="94000"/>
                      </a:schemeClr>
                    </a:gs>
                  </a:gsLst>
                  <a:lin ang="2700000" scaled="0"/>
                </a:gradFill>
                <a:latin typeface="+mj-ea"/>
                <a:ea typeface="+mj-ea"/>
              </a:defRPr>
            </a:lvl1pPr>
          </a:lstStyle>
          <a:p>
            <a:r>
              <a:rPr lang="zh-CN" altLang="zh-CN" dirty="0" smtClean="0"/>
              <a:t>（二）借助课后习题，设计教学内容</a:t>
            </a:r>
            <a:endParaRPr lang="zh-CN" altLang="en-US" dirty="0">
              <a:sym typeface="Calibri" panose="020F0502020204030204" pitchFamily="34" charset="0"/>
            </a:endParaRPr>
          </a:p>
        </p:txBody>
      </p:sp>
      <p:grpSp>
        <p:nvGrpSpPr>
          <p:cNvPr id="2" name="组合 6"/>
          <p:cNvGrpSpPr/>
          <p:nvPr/>
        </p:nvGrpSpPr>
        <p:grpSpPr>
          <a:xfrm>
            <a:off x="783774" y="1220442"/>
            <a:ext cx="3763842" cy="2960426"/>
            <a:chOff x="943794" y="952205"/>
            <a:chExt cx="3763842" cy="2960426"/>
          </a:xfrm>
        </p:grpSpPr>
        <p:sp>
          <p:nvSpPr>
            <p:cNvPr id="50" name="矩形 49"/>
            <p:cNvSpPr/>
            <p:nvPr/>
          </p:nvSpPr>
          <p:spPr>
            <a:xfrm>
              <a:off x="943794" y="952205"/>
              <a:ext cx="3763842" cy="2960426"/>
            </a:xfrm>
            <a:prstGeom prst="rect">
              <a:avLst/>
            </a:prstGeom>
          </p:spPr>
          <p:txBody>
            <a:bodyPr wrap="square">
              <a:spAutoFit/>
            </a:bodyPr>
            <a:lstStyle/>
            <a:p>
              <a:pPr lvl="0" defTabSz="685800">
                <a:lnSpc>
                  <a:spcPct val="150000"/>
                </a:lnSpc>
                <a:buClr>
                  <a:srgbClr val="E7E6E6">
                    <a:lumMod val="10000"/>
                  </a:srgbClr>
                </a:buClr>
                <a:defRPr/>
              </a:pPr>
              <a:r>
                <a:rPr lang="en-US" altLang="zh-CN" sz="1400" dirty="0" smtClean="0"/>
                <a:t>    </a:t>
              </a:r>
              <a:r>
                <a:rPr lang="zh-CN" altLang="zh-CN" sz="1400" dirty="0" smtClean="0"/>
                <a:t>课</a:t>
              </a:r>
              <a:r>
                <a:rPr lang="zh-CN" altLang="zh-CN" sz="1400" dirty="0" smtClean="0"/>
                <a:t>后的习题已经为我们课堂的教 学内容设置了很好的方向，递进式地将问题抛出，教学内容更有规律的呈现，便于学生理解和掌握，帮助学生从阅读到认知，从认知到思考，从思考到联想。依据课后习题的顺序和内容，可以设计出一套逻辑清晰，条理分明的教学方案，在顺利完成教学任务的同时，启发学生成为课堂主体，积极思考，参与到教学中来，达到事半功倍的效果。</a:t>
              </a:r>
              <a:endParaRPr kumimoji="0" lang="en-US" altLang="zh-CN"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mn-ea"/>
                <a:sym typeface="+mn-lt"/>
              </a:endParaRPr>
            </a:p>
          </p:txBody>
        </p:sp>
        <p:sp>
          <p:nvSpPr>
            <p:cNvPr id="51" name="矩形 50"/>
            <p:cNvSpPr/>
            <p:nvPr/>
          </p:nvSpPr>
          <p:spPr>
            <a:xfrm>
              <a:off x="1029138" y="1209220"/>
              <a:ext cx="184731" cy="338554"/>
            </a:xfrm>
            <a:prstGeom prst="rect">
              <a:avLst/>
            </a:prstGeom>
          </p:spPr>
          <p:txBody>
            <a:bodyPr wrap="none">
              <a:spAutoFit/>
            </a:bodyPr>
            <a:lstStyle/>
            <a:p>
              <a:pPr lvl="0" defTabSz="685800">
                <a:defRPr/>
              </a:pPr>
              <a:endParaRPr kumimoji="0" lang="zh-CN" altLang="en-US" sz="1600" i="0" u="none" strike="noStrike" kern="1200" cap="none" spc="0" normalizeH="0" baseline="0" noProof="0" dirty="0">
                <a:ln>
                  <a:noFill/>
                </a:ln>
                <a:solidFill>
                  <a:schemeClr val="accent1"/>
                </a:solidFill>
                <a:effectLst/>
                <a:uLnTx/>
                <a:uFillTx/>
                <a:latin typeface="+mj-ea"/>
                <a:ea typeface="+mj-ea"/>
                <a:sym typeface="+mn-lt"/>
              </a:endParaRPr>
            </a:p>
          </p:txBody>
        </p:sp>
      </p:grpSp>
      <p:pic>
        <p:nvPicPr>
          <p:cNvPr id="13" name="图片占位符 12" descr="图片包含 游戏机, 植物, 花, 水&#10;&#10;描述已自动生成"/>
          <p:cNvPicPr>
            <a:picLocks noGrp="1" noChangeAspect="1"/>
          </p:cNvPicPr>
          <p:nvPr>
            <p:ph type="pic" sz="quarter" idx="10"/>
          </p:nvPr>
        </p:nvPicPr>
        <p:blipFill rotWithShape="1">
          <a:blip r:embed="rId2" cstate="screen"/>
          <a:srcRect/>
          <a:stretch>
            <a:fillRect/>
          </a:stretch>
        </p:blipFill>
        <p:spPr>
          <a:xfrm>
            <a:off x="4887299" y="858675"/>
            <a:ext cx="3413081" cy="3559829"/>
          </a:xfrm>
        </p:spPr>
      </p:pic>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391760" y="548249"/>
            <a:ext cx="4288353" cy="400110"/>
          </a:xfrm>
          <a:prstGeom prst="rect">
            <a:avLst/>
          </a:prstGeom>
        </p:spPr>
        <p:txBody>
          <a:bodyPr wrap="none">
            <a:spAutoFit/>
          </a:bodyPr>
          <a:lstStyle>
            <a:defPPr>
              <a:defRPr lang="en-US"/>
            </a:defPPr>
            <a:lvl1pPr lvl="0" algn="ctr" defTabSz="685800">
              <a:defRPr sz="2000" kern="0">
                <a:gradFill>
                  <a:gsLst>
                    <a:gs pos="0">
                      <a:schemeClr val="accent3">
                        <a:lumMod val="96000"/>
                      </a:schemeClr>
                    </a:gs>
                    <a:gs pos="100000">
                      <a:schemeClr val="accent1">
                        <a:lumMod val="94000"/>
                      </a:schemeClr>
                    </a:gs>
                  </a:gsLst>
                  <a:lin ang="2700000" scaled="0"/>
                </a:gradFill>
                <a:latin typeface="+mj-ea"/>
                <a:ea typeface="+mj-ea"/>
              </a:defRPr>
            </a:lvl1pPr>
          </a:lstStyle>
          <a:p>
            <a:r>
              <a:rPr lang="zh-CN" altLang="zh-CN" dirty="0" smtClean="0"/>
              <a:t>（三）利用课后习题，巩固教学成果</a:t>
            </a:r>
            <a:endParaRPr lang="zh-CN" altLang="en-US" dirty="0">
              <a:sym typeface="Calibri" panose="020F0502020204030204" pitchFamily="34" charset="0"/>
            </a:endParaRPr>
          </a:p>
        </p:txBody>
      </p:sp>
      <p:grpSp>
        <p:nvGrpSpPr>
          <p:cNvPr id="2" name="组合 6"/>
          <p:cNvGrpSpPr/>
          <p:nvPr/>
        </p:nvGrpSpPr>
        <p:grpSpPr>
          <a:xfrm>
            <a:off x="783774" y="1220442"/>
            <a:ext cx="3763842" cy="2960426"/>
            <a:chOff x="943794" y="952205"/>
            <a:chExt cx="3763842" cy="2960426"/>
          </a:xfrm>
        </p:grpSpPr>
        <p:sp>
          <p:nvSpPr>
            <p:cNvPr id="50" name="矩形 49"/>
            <p:cNvSpPr/>
            <p:nvPr/>
          </p:nvSpPr>
          <p:spPr>
            <a:xfrm>
              <a:off x="943794" y="952205"/>
              <a:ext cx="3763842" cy="2960426"/>
            </a:xfrm>
            <a:prstGeom prst="rect">
              <a:avLst/>
            </a:prstGeom>
          </p:spPr>
          <p:txBody>
            <a:bodyPr wrap="square">
              <a:spAutoFit/>
            </a:bodyPr>
            <a:lstStyle/>
            <a:p>
              <a:pPr lvl="0" defTabSz="685800">
                <a:lnSpc>
                  <a:spcPct val="150000"/>
                </a:lnSpc>
                <a:buClr>
                  <a:srgbClr val="E7E6E6">
                    <a:lumMod val="10000"/>
                  </a:srgbClr>
                </a:buClr>
                <a:defRPr/>
              </a:pPr>
              <a:r>
                <a:rPr lang="en-US" altLang="zh-CN" sz="1400" dirty="0" smtClean="0"/>
                <a:t>    </a:t>
              </a:r>
              <a:r>
                <a:rPr lang="zh-CN" altLang="zh-CN" sz="1400" dirty="0" smtClean="0"/>
                <a:t>课</a:t>
              </a:r>
              <a:r>
                <a:rPr lang="zh-CN" altLang="zh-CN" sz="1400" dirty="0" smtClean="0"/>
                <a:t>后练习的一大亮点就是安排了许多实践活动，教师可以充分应用这些课后巧妙的设计，进行丰富多彩的语文课后内容的设计，比如搜集神话故事，与家长分角色朗读等，为学生的课后学习明确方向，丰富方法，达到教学效果的巩固作用。同时在课后习题中，也涉及到阅读写作两个语文学习的重点板块，通过课后习题的布置就可以做到能力的提升与巩固，为学生提供新的练习方式。</a:t>
              </a:r>
              <a:endParaRPr kumimoji="0" lang="en-US" altLang="zh-CN"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mn-ea"/>
                <a:sym typeface="+mn-lt"/>
              </a:endParaRPr>
            </a:p>
          </p:txBody>
        </p:sp>
        <p:sp>
          <p:nvSpPr>
            <p:cNvPr id="51" name="矩形 50"/>
            <p:cNvSpPr/>
            <p:nvPr/>
          </p:nvSpPr>
          <p:spPr>
            <a:xfrm>
              <a:off x="1029138" y="1209220"/>
              <a:ext cx="184731" cy="338554"/>
            </a:xfrm>
            <a:prstGeom prst="rect">
              <a:avLst/>
            </a:prstGeom>
          </p:spPr>
          <p:txBody>
            <a:bodyPr wrap="none">
              <a:spAutoFit/>
            </a:bodyPr>
            <a:lstStyle/>
            <a:p>
              <a:pPr lvl="0" defTabSz="685800">
                <a:defRPr/>
              </a:pPr>
              <a:endParaRPr kumimoji="0" lang="zh-CN" altLang="en-US" sz="1600" i="0" u="none" strike="noStrike" kern="1200" cap="none" spc="0" normalizeH="0" baseline="0" noProof="0" dirty="0">
                <a:ln>
                  <a:noFill/>
                </a:ln>
                <a:solidFill>
                  <a:schemeClr val="accent1"/>
                </a:solidFill>
                <a:effectLst/>
                <a:uLnTx/>
                <a:uFillTx/>
                <a:latin typeface="+mj-ea"/>
                <a:ea typeface="+mj-ea"/>
                <a:sym typeface="+mn-lt"/>
              </a:endParaRPr>
            </a:p>
          </p:txBody>
        </p:sp>
      </p:grpSp>
      <p:pic>
        <p:nvPicPr>
          <p:cNvPr id="13" name="图片占位符 12" descr="图片包含 游戏机, 植物, 花, 水&#10;&#10;描述已自动生成"/>
          <p:cNvPicPr>
            <a:picLocks noGrp="1" noChangeAspect="1"/>
          </p:cNvPicPr>
          <p:nvPr>
            <p:ph type="pic" sz="quarter" idx="10"/>
          </p:nvPr>
        </p:nvPicPr>
        <p:blipFill rotWithShape="1">
          <a:blip r:embed="rId2" cstate="screen"/>
          <a:srcRect/>
          <a:stretch>
            <a:fillRect/>
          </a:stretch>
        </p:blipFill>
        <p:spPr>
          <a:xfrm>
            <a:off x="4887299" y="858675"/>
            <a:ext cx="3413081" cy="3559829"/>
          </a:xfrm>
        </p:spPr>
      </p:pic>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descr="图片包含 游戏机&#10;&#10;描述已自动生成"/>
          <p:cNvPicPr>
            <a:picLocks noChangeAspect="1"/>
          </p:cNvPicPr>
          <p:nvPr/>
        </p:nvPicPr>
        <p:blipFill>
          <a:blip r:embed="rId4" cstate="screen"/>
          <a:srcRect/>
          <a:stretch>
            <a:fillRect/>
          </a:stretch>
        </p:blipFill>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p:spPr>
      </p:pic>
      <p:sp>
        <p:nvSpPr>
          <p:cNvPr id="40" name="矩形 39"/>
          <p:cNvSpPr/>
          <p:nvPr/>
        </p:nvSpPr>
        <p:spPr>
          <a:xfrm>
            <a:off x="314960" y="274476"/>
            <a:ext cx="8514080" cy="4594548"/>
          </a:xfrm>
          <a:prstGeom prst="rect">
            <a:avLst/>
          </a:prstGeom>
          <a:noFill/>
          <a:ln w="158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16" name="PA_矩形 7"/>
          <p:cNvSpPr/>
          <p:nvPr>
            <p:custDataLst>
              <p:tags r:id="rId2"/>
            </p:custDataLst>
          </p:nvPr>
        </p:nvSpPr>
        <p:spPr>
          <a:xfrm>
            <a:off x="696976" y="552642"/>
            <a:ext cx="6725920" cy="4243021"/>
          </a:xfrm>
          <a:prstGeom prst="rect">
            <a:avLst/>
          </a:prstGeom>
        </p:spPr>
        <p:txBody>
          <a:bodyPr wrap="square">
            <a:spAutoFit/>
          </a:bodyPr>
          <a:lstStyle/>
          <a:p>
            <a:pPr lvl="0" algn="ctr" defTabSz="685800">
              <a:lnSpc>
                <a:spcPct val="130000"/>
              </a:lnSpc>
              <a:defRPr/>
            </a:pPr>
            <a:r>
              <a:rPr lang="en-US" altLang="zh-CN" dirty="0" smtClean="0"/>
              <a:t>    </a:t>
            </a:r>
            <a:r>
              <a:rPr lang="zh-CN" altLang="zh-CN" dirty="0" smtClean="0"/>
              <a:t>综</a:t>
            </a:r>
            <a:r>
              <a:rPr lang="zh-CN" altLang="zh-CN" dirty="0" smtClean="0"/>
              <a:t>上所述，在小学语文教学的教学过程中，形式多样教学方法会对学生对学习内容的掌握以及学习能力的培养都起着至关重要的作用，小学生的各方面能力都需培养，教师应该利用好课后习题的设置，深挖其背后的价值与意义，让课后习题在教学过程中得到合理的应用，发挥更大的价值。让小学生通过课后习题的学习提升各方面的能力，不止在学习中，甚至在生活上都能有所收益。进行小学语文课堂课后习题的有效利用，能够让学生更加积极主动地参与到教学过程中，调动学生的兴趣和注意力，达到教学目标，同时提高课堂效率，达到更好的教学效果。以上是本人根据多年教学经验提出的一些思考，还希望各位专家人士进行批评指正，希望能为小学语文课后习题之后的发展提供新的思路。</a:t>
            </a:r>
            <a:r>
              <a:rPr lang="en-US" altLang="zh-CN" sz="1050" dirty="0" smtClean="0"/>
              <a:t/>
            </a:r>
            <a:br>
              <a:rPr lang="en-US" altLang="zh-CN" sz="1050" dirty="0" smtClean="0"/>
            </a:br>
            <a:endParaRPr lang="zh-CN" altLang="en-US" sz="1050" kern="0" dirty="0">
              <a:solidFill>
                <a:schemeClr val="tx1">
                  <a:lumMod val="65000"/>
                  <a:lumOff val="35000"/>
                </a:schemeClr>
              </a:solidFill>
              <a:latin typeface="+mn-ea"/>
            </a:endParaRP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包含 游戏机&#10;&#10;描述已自动生成"/>
          <p:cNvPicPr>
            <a:picLocks noChangeAspect="1"/>
          </p:cNvPicPr>
          <p:nvPr/>
        </p:nvPicPr>
        <p:blipFill>
          <a:blip r:embed="rId6" cstate="screen"/>
          <a:srcRect/>
          <a:stretch>
            <a:fillRect/>
          </a:stretch>
        </p:blipFill>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p:spPr>
      </p:pic>
      <p:grpSp>
        <p:nvGrpSpPr>
          <p:cNvPr id="36" name="组合 35"/>
          <p:cNvGrpSpPr/>
          <p:nvPr/>
        </p:nvGrpSpPr>
        <p:grpSpPr>
          <a:xfrm>
            <a:off x="2796540" y="796290"/>
            <a:ext cx="3550920" cy="3550920"/>
            <a:chOff x="2796540" y="796290"/>
            <a:chExt cx="3550920" cy="3550920"/>
          </a:xfrm>
        </p:grpSpPr>
        <p:sp>
          <p:nvSpPr>
            <p:cNvPr id="7" name="椭圆 6"/>
            <p:cNvSpPr/>
            <p:nvPr/>
          </p:nvSpPr>
          <p:spPr>
            <a:xfrm>
              <a:off x="2796540" y="796290"/>
              <a:ext cx="3550920" cy="3550920"/>
            </a:xfrm>
            <a:prstGeom prst="ellipse">
              <a:avLst/>
            </a:prstGeom>
            <a:solidFill>
              <a:schemeClr val="bg1">
                <a:alpha val="82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28" name="椭圆 27"/>
            <p:cNvSpPr/>
            <p:nvPr/>
          </p:nvSpPr>
          <p:spPr>
            <a:xfrm>
              <a:off x="2854689" y="854439"/>
              <a:ext cx="3434622" cy="3434622"/>
            </a:xfrm>
            <a:prstGeom prst="ellipse">
              <a:avLst/>
            </a:prstGeom>
            <a:noFill/>
            <a:ln w="12700" cap="flat" cmpd="sng" algn="ctr">
              <a:solidFill>
                <a:srgbClr val="67C0A9"/>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grpSp>
          <p:nvGrpSpPr>
            <p:cNvPr id="33" name="组合 32"/>
            <p:cNvGrpSpPr/>
            <p:nvPr/>
          </p:nvGrpSpPr>
          <p:grpSpPr>
            <a:xfrm>
              <a:off x="3331689" y="1145758"/>
              <a:ext cx="2662496" cy="2743436"/>
              <a:chOff x="3398520" y="1091853"/>
              <a:chExt cx="2662496" cy="2743436"/>
            </a:xfrm>
          </p:grpSpPr>
          <p:sp>
            <p:nvSpPr>
              <p:cNvPr id="16" name="PA_矩形 7"/>
              <p:cNvSpPr/>
              <p:nvPr>
                <p:custDataLst>
                  <p:tags r:id="rId2"/>
                </p:custDataLst>
              </p:nvPr>
            </p:nvSpPr>
            <p:spPr>
              <a:xfrm>
                <a:off x="4591991" y="3220184"/>
                <a:ext cx="1469025" cy="615105"/>
              </a:xfrm>
              <a:prstGeom prst="rect">
                <a:avLst/>
              </a:prstGeom>
            </p:spPr>
            <p:txBody>
              <a:bodyPr wrap="square">
                <a:spAutoFit/>
              </a:bodyPr>
              <a:lstStyle/>
              <a:p>
                <a:pPr lvl="0" defTabSz="685800">
                  <a:lnSpc>
                    <a:spcPct val="130000"/>
                  </a:lnSpc>
                  <a:defRPr/>
                </a:pPr>
                <a:r>
                  <a:rPr lang="zh-CN" altLang="en-US" sz="900" kern="0" dirty="0">
                    <a:solidFill>
                      <a:schemeClr val="accent3"/>
                    </a:solidFill>
                    <a:latin typeface="汉仪南宫体简" panose="02010609000101010101" pitchFamily="49" charset="-122"/>
                    <a:ea typeface="汉仪南宫体简" panose="02010609000101010101" pitchFamily="49" charset="-122"/>
                  </a:rPr>
                  <a:t>春天可能会迟到</a:t>
                </a:r>
                <a:endParaRPr lang="en-US" altLang="zh-CN" sz="900" kern="0" dirty="0">
                  <a:solidFill>
                    <a:schemeClr val="accent3"/>
                  </a:solidFill>
                  <a:latin typeface="汉仪南宫体简" panose="02010609000101010101" pitchFamily="49" charset="-122"/>
                  <a:ea typeface="汉仪南宫体简" panose="02010609000101010101" pitchFamily="49" charset="-122"/>
                </a:endParaRPr>
              </a:p>
              <a:p>
                <a:pPr lvl="0" defTabSz="685800">
                  <a:lnSpc>
                    <a:spcPct val="130000"/>
                  </a:lnSpc>
                  <a:defRPr/>
                </a:pPr>
                <a:r>
                  <a:rPr lang="zh-CN" altLang="en-US" sz="900" kern="0" dirty="0">
                    <a:solidFill>
                      <a:schemeClr val="accent3"/>
                    </a:solidFill>
                    <a:latin typeface="汉仪南宫体简" panose="02010609000101010101" pitchFamily="49" charset="-122"/>
                    <a:ea typeface="汉仪南宫体简" panose="02010609000101010101" pitchFamily="49" charset="-122"/>
                  </a:rPr>
                  <a:t>但绝不会缺席</a:t>
                </a:r>
              </a:p>
              <a:p>
                <a:pPr lvl="0" defTabSz="685800">
                  <a:lnSpc>
                    <a:spcPct val="130000"/>
                  </a:lnSpc>
                  <a:defRPr/>
                </a:pPr>
                <a:endParaRPr lang="zh-CN" altLang="en-US" sz="900" kern="0" dirty="0">
                  <a:solidFill>
                    <a:schemeClr val="accent3"/>
                  </a:solidFill>
                  <a:latin typeface="汉仪南宫体简" panose="02010609000101010101" pitchFamily="49" charset="-122"/>
                  <a:ea typeface="汉仪南宫体简" panose="02010609000101010101" pitchFamily="49" charset="-122"/>
                </a:endParaRPr>
              </a:p>
            </p:txBody>
          </p:sp>
          <p:sp>
            <p:nvSpPr>
              <p:cNvPr id="14" name="PA_矩形 7"/>
              <p:cNvSpPr/>
              <p:nvPr>
                <p:custDataLst>
                  <p:tags r:id="rId3"/>
                </p:custDataLst>
              </p:nvPr>
            </p:nvSpPr>
            <p:spPr>
              <a:xfrm>
                <a:off x="4096360" y="1091853"/>
                <a:ext cx="877163" cy="923330"/>
              </a:xfrm>
              <a:prstGeom prst="rect">
                <a:avLst/>
              </a:prstGeom>
            </p:spPr>
            <p:txBody>
              <a:bodyPr vert="horz" wrap="none">
                <a:spAutoFit/>
              </a:bodyPr>
              <a:lstStyle/>
              <a:p>
                <a:pPr lvl="0" algn="ctr" defTabSz="685800">
                  <a:defRPr/>
                </a:pPr>
                <a:r>
                  <a:rPr lang="zh-CN" altLang="en-US" sz="5400" kern="0">
                    <a:gradFill>
                      <a:gsLst>
                        <a:gs pos="0">
                          <a:schemeClr val="accent3">
                            <a:lumMod val="95000"/>
                            <a:lumOff val="5000"/>
                          </a:schemeClr>
                        </a:gs>
                        <a:gs pos="100000">
                          <a:schemeClr val="accent1">
                            <a:lumMod val="94000"/>
                          </a:schemeClr>
                        </a:gs>
                      </a:gsLst>
                      <a:lin ang="2700000" scaled="0"/>
                    </a:gradFill>
                    <a:latin typeface="+mj-ea"/>
                    <a:ea typeface="+mj-ea"/>
                  </a:rPr>
                  <a:t>春</a:t>
                </a:r>
                <a:endParaRPr lang="en-US" altLang="zh-CN" sz="5400" kern="0">
                  <a:gradFill>
                    <a:gsLst>
                      <a:gs pos="0">
                        <a:schemeClr val="accent3">
                          <a:lumMod val="95000"/>
                          <a:lumOff val="5000"/>
                        </a:schemeClr>
                      </a:gs>
                      <a:gs pos="100000">
                        <a:schemeClr val="accent1">
                          <a:lumMod val="94000"/>
                        </a:schemeClr>
                      </a:gs>
                    </a:gsLst>
                    <a:lin ang="2700000" scaled="0"/>
                  </a:gradFill>
                  <a:latin typeface="+mj-ea"/>
                  <a:ea typeface="+mj-ea"/>
                </a:endParaRPr>
              </a:p>
            </p:txBody>
          </p:sp>
          <p:sp>
            <p:nvSpPr>
              <p:cNvPr id="15" name="PA_矩形 7"/>
              <p:cNvSpPr/>
              <p:nvPr>
                <p:custDataLst>
                  <p:tags r:id="rId4"/>
                </p:custDataLst>
              </p:nvPr>
            </p:nvSpPr>
            <p:spPr>
              <a:xfrm>
                <a:off x="3846939" y="1748637"/>
                <a:ext cx="800219" cy="830997"/>
              </a:xfrm>
              <a:prstGeom prst="rect">
                <a:avLst/>
              </a:prstGeom>
            </p:spPr>
            <p:txBody>
              <a:bodyPr vert="horz" wrap="none">
                <a:spAutoFit/>
              </a:bodyPr>
              <a:lstStyle/>
              <a:p>
                <a:pPr lvl="0" algn="ctr" defTabSz="685800">
                  <a:defRPr/>
                </a:pPr>
                <a:r>
                  <a:rPr lang="zh-CN" altLang="en-US" sz="4800" kern="0">
                    <a:gradFill>
                      <a:gsLst>
                        <a:gs pos="0">
                          <a:schemeClr val="accent3">
                            <a:lumMod val="95000"/>
                            <a:lumOff val="5000"/>
                          </a:schemeClr>
                        </a:gs>
                        <a:gs pos="100000">
                          <a:schemeClr val="accent1">
                            <a:lumMod val="94000"/>
                          </a:schemeClr>
                        </a:gs>
                      </a:gsLst>
                      <a:lin ang="2700000" scaled="0"/>
                    </a:gradFill>
                    <a:latin typeface="+mj-ea"/>
                    <a:ea typeface="+mj-ea"/>
                  </a:rPr>
                  <a:t>天</a:t>
                </a:r>
                <a:endParaRPr lang="en-US" altLang="zh-CN" sz="4800" kern="0">
                  <a:gradFill>
                    <a:gsLst>
                      <a:gs pos="0">
                        <a:schemeClr val="accent3">
                          <a:lumMod val="95000"/>
                          <a:lumOff val="5000"/>
                        </a:schemeClr>
                      </a:gs>
                      <a:gs pos="100000">
                        <a:schemeClr val="accent1">
                          <a:lumMod val="94000"/>
                        </a:schemeClr>
                      </a:gs>
                    </a:gsLst>
                    <a:lin ang="2700000" scaled="0"/>
                  </a:gradFill>
                  <a:latin typeface="+mj-ea"/>
                  <a:ea typeface="+mj-ea"/>
                </a:endParaRPr>
              </a:p>
            </p:txBody>
          </p:sp>
          <p:sp>
            <p:nvSpPr>
              <p:cNvPr id="17" name="矩形 16"/>
              <p:cNvSpPr/>
              <p:nvPr/>
            </p:nvSpPr>
            <p:spPr>
              <a:xfrm>
                <a:off x="4239354" y="2164135"/>
                <a:ext cx="1031052" cy="1107996"/>
              </a:xfrm>
              <a:prstGeom prst="rect">
                <a:avLst/>
              </a:prstGeom>
            </p:spPr>
            <p:txBody>
              <a:bodyPr vert="horz" wrap="none">
                <a:spAutoFit/>
              </a:bodyPr>
              <a:lstStyle/>
              <a:p>
                <a:pPr algn="ctr" defTabSz="685800"/>
                <a:r>
                  <a:rPr lang="zh-CN" altLang="en-US" sz="6600" kern="0">
                    <a:gradFill>
                      <a:gsLst>
                        <a:gs pos="0">
                          <a:schemeClr val="accent3">
                            <a:lumMod val="95000"/>
                            <a:lumOff val="5000"/>
                          </a:schemeClr>
                        </a:gs>
                        <a:gs pos="100000">
                          <a:schemeClr val="accent1">
                            <a:lumMod val="94000"/>
                          </a:schemeClr>
                        </a:gs>
                      </a:gsLst>
                      <a:lin ang="2700000" scaled="0"/>
                    </a:gradFill>
                    <a:latin typeface="+mj-ea"/>
                    <a:ea typeface="+mj-ea"/>
                  </a:rPr>
                  <a:t>来</a:t>
                </a:r>
              </a:p>
            </p:txBody>
          </p:sp>
          <p:sp>
            <p:nvSpPr>
              <p:cNvPr id="18" name="矩形 17"/>
              <p:cNvSpPr/>
              <p:nvPr/>
            </p:nvSpPr>
            <p:spPr>
              <a:xfrm>
                <a:off x="3944228" y="2998163"/>
                <a:ext cx="800219" cy="830997"/>
              </a:xfrm>
              <a:prstGeom prst="rect">
                <a:avLst/>
              </a:prstGeom>
            </p:spPr>
            <p:txBody>
              <a:bodyPr vert="horz" wrap="none">
                <a:spAutoFit/>
              </a:bodyPr>
              <a:lstStyle/>
              <a:p>
                <a:pPr algn="ctr" defTabSz="685800"/>
                <a:r>
                  <a:rPr lang="zh-CN" altLang="en-US" sz="4800" kern="0">
                    <a:gradFill>
                      <a:gsLst>
                        <a:gs pos="0">
                          <a:schemeClr val="accent3">
                            <a:lumMod val="95000"/>
                            <a:lumOff val="5000"/>
                          </a:schemeClr>
                        </a:gs>
                        <a:gs pos="100000">
                          <a:schemeClr val="accent1">
                            <a:lumMod val="94000"/>
                          </a:schemeClr>
                        </a:gs>
                      </a:gsLst>
                      <a:lin ang="2700000" scaled="0"/>
                    </a:gradFill>
                    <a:latin typeface="+mj-ea"/>
                    <a:ea typeface="+mj-ea"/>
                  </a:rPr>
                  <a:t>了</a:t>
                </a:r>
              </a:p>
            </p:txBody>
          </p:sp>
          <p:cxnSp>
            <p:nvCxnSpPr>
              <p:cNvPr id="19" name="直接连接符 18"/>
              <p:cNvCxnSpPr/>
              <p:nvPr/>
            </p:nvCxnSpPr>
            <p:spPr>
              <a:xfrm flipH="1">
                <a:off x="4697781" y="1191008"/>
                <a:ext cx="782320" cy="782320"/>
              </a:xfrm>
              <a:prstGeom prst="line">
                <a:avLst/>
              </a:prstGeom>
              <a:ln>
                <a:solidFill>
                  <a:srgbClr val="00936A"/>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756843" y="2571750"/>
                <a:ext cx="426413" cy="426413"/>
              </a:xfrm>
              <a:prstGeom prst="line">
                <a:avLst/>
              </a:prstGeom>
              <a:ln>
                <a:solidFill>
                  <a:srgbClr val="00936A"/>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3463057" y="2901278"/>
                <a:ext cx="575451" cy="575449"/>
              </a:xfrm>
              <a:prstGeom prst="line">
                <a:avLst/>
              </a:prstGeom>
              <a:ln>
                <a:solidFill>
                  <a:srgbClr val="00936A"/>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4644174" y="1857888"/>
                <a:ext cx="376497" cy="376498"/>
              </a:xfrm>
              <a:prstGeom prst="line">
                <a:avLst/>
              </a:prstGeom>
              <a:ln>
                <a:solidFill>
                  <a:srgbClr val="00936A"/>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3398520" y="3097530"/>
                <a:ext cx="94636" cy="94636"/>
              </a:xfrm>
              <a:prstGeom prst="ellipse">
                <a:avLst/>
              </a:prstGeom>
              <a:noFill/>
              <a:ln w="6350" cap="flat" cmpd="sng" algn="ctr">
                <a:solidFill>
                  <a:srgbClr val="00936A"/>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30" name="椭圆 29"/>
              <p:cNvSpPr/>
              <p:nvPr/>
            </p:nvSpPr>
            <p:spPr>
              <a:xfrm>
                <a:off x="5265102" y="1703054"/>
                <a:ext cx="131134" cy="131134"/>
              </a:xfrm>
              <a:prstGeom prst="ellipse">
                <a:avLst/>
              </a:prstGeom>
              <a:noFill/>
              <a:ln w="6350" cap="flat" cmpd="sng" algn="ctr">
                <a:solidFill>
                  <a:srgbClr val="00936A"/>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31" name="椭圆 30"/>
              <p:cNvSpPr/>
              <p:nvPr/>
            </p:nvSpPr>
            <p:spPr>
              <a:xfrm>
                <a:off x="4162659" y="2548890"/>
                <a:ext cx="45719" cy="45719"/>
              </a:xfrm>
              <a:prstGeom prst="ellipse">
                <a:avLst/>
              </a:prstGeom>
              <a:solidFill>
                <a:srgbClr val="00936A"/>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32" name="椭圆 31"/>
              <p:cNvSpPr/>
              <p:nvPr/>
            </p:nvSpPr>
            <p:spPr>
              <a:xfrm>
                <a:off x="4621313" y="2216008"/>
                <a:ext cx="45719" cy="45719"/>
              </a:xfrm>
              <a:prstGeom prst="ellipse">
                <a:avLst/>
              </a:prstGeom>
              <a:solidFill>
                <a:srgbClr val="00936A"/>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grpSp>
      </p:gr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图片包含 游戏机&#10;&#10;描述已自动生成"/>
          <p:cNvPicPr>
            <a:picLocks noChangeAspect="1"/>
          </p:cNvPicPr>
          <p:nvPr/>
        </p:nvPicPr>
        <p:blipFill>
          <a:blip r:embed="rId4" cstate="screen"/>
          <a:srcRect/>
          <a:stretch>
            <a:fillRect/>
          </a:stretch>
        </p:blipFill>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p:spPr>
      </p:pic>
      <p:sp>
        <p:nvSpPr>
          <p:cNvPr id="2" name="矩形 1"/>
          <p:cNvSpPr/>
          <p:nvPr/>
        </p:nvSpPr>
        <p:spPr>
          <a:xfrm>
            <a:off x="-377952" y="215392"/>
            <a:ext cx="8778240" cy="4737100"/>
          </a:xfrm>
          <a:prstGeom prst="rect">
            <a:avLst/>
          </a:prstGeom>
          <a:solidFill>
            <a:schemeClr val="bg1">
              <a:alpha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17" name="矩形 16"/>
          <p:cNvSpPr/>
          <p:nvPr/>
        </p:nvSpPr>
        <p:spPr>
          <a:xfrm>
            <a:off x="314960" y="274476"/>
            <a:ext cx="8514080" cy="4594548"/>
          </a:xfrm>
          <a:prstGeom prst="rect">
            <a:avLst/>
          </a:prstGeom>
          <a:noFill/>
          <a:ln w="158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grpSp>
        <p:nvGrpSpPr>
          <p:cNvPr id="18" name="组合 17"/>
          <p:cNvGrpSpPr/>
          <p:nvPr/>
        </p:nvGrpSpPr>
        <p:grpSpPr>
          <a:xfrm>
            <a:off x="1188662" y="820027"/>
            <a:ext cx="7274581" cy="2606121"/>
            <a:chOff x="1139894" y="920056"/>
            <a:chExt cx="7274581" cy="2606121"/>
          </a:xfrm>
        </p:grpSpPr>
        <p:grpSp>
          <p:nvGrpSpPr>
            <p:cNvPr id="6" name="组合 5"/>
            <p:cNvGrpSpPr/>
            <p:nvPr/>
          </p:nvGrpSpPr>
          <p:grpSpPr>
            <a:xfrm>
              <a:off x="1139894" y="2234462"/>
              <a:ext cx="7274581" cy="1291715"/>
              <a:chOff x="1046178" y="2020729"/>
              <a:chExt cx="7274581" cy="1291715"/>
            </a:xfrm>
          </p:grpSpPr>
          <p:grpSp>
            <p:nvGrpSpPr>
              <p:cNvPr id="4" name="组合 3"/>
              <p:cNvGrpSpPr/>
              <p:nvPr/>
            </p:nvGrpSpPr>
            <p:grpSpPr>
              <a:xfrm>
                <a:off x="1046178" y="2020729"/>
                <a:ext cx="3478703" cy="523220"/>
                <a:chOff x="1138775" y="2518440"/>
                <a:chExt cx="3478703" cy="523220"/>
              </a:xfrm>
            </p:grpSpPr>
            <p:sp>
              <p:nvSpPr>
                <p:cNvPr id="11" name="文本框 10"/>
                <p:cNvSpPr txBox="1"/>
                <p:nvPr/>
              </p:nvSpPr>
              <p:spPr>
                <a:xfrm>
                  <a:off x="1560231" y="2518440"/>
                  <a:ext cx="3057247" cy="523220"/>
                </a:xfrm>
                <a:prstGeom prst="rect">
                  <a:avLst/>
                </a:prstGeom>
                <a:noFill/>
              </p:spPr>
              <p:txBody>
                <a:bodyPr wrap="none" rtlCol="0">
                  <a:spAutoFit/>
                </a:bodyPr>
                <a:lstStyle/>
                <a:p>
                  <a:pPr lvl="0" defTabSz="609600">
                    <a:defRPr/>
                  </a:pPr>
                  <a:r>
                    <a:rPr kumimoji="1" lang="zh-CN" altLang="en-US" sz="2800" kern="0" dirty="0" smtClean="0">
                      <a:solidFill>
                        <a:schemeClr val="accent1">
                          <a:lumMod val="75000"/>
                        </a:schemeClr>
                      </a:solidFill>
                      <a:latin typeface="+mj-ea"/>
                      <a:ea typeface="+mj-ea"/>
                      <a:cs typeface="+mn-ea"/>
                      <a:sym typeface="Calibri" panose="020F0502020204030204" pitchFamily="34" charset="0"/>
                    </a:rPr>
                    <a:t>统编教材重要组成</a:t>
                  </a:r>
                  <a:endParaRPr kumimoji="1" lang="zh-CN" altLang="en-US" sz="2800" kern="0" dirty="0">
                    <a:solidFill>
                      <a:schemeClr val="accent1">
                        <a:lumMod val="75000"/>
                      </a:schemeClr>
                    </a:solidFill>
                    <a:latin typeface="+mj-ea"/>
                    <a:ea typeface="+mj-ea"/>
                    <a:cs typeface="+mn-ea"/>
                    <a:sym typeface="Calibri" panose="020F0502020204030204" pitchFamily="34" charset="0"/>
                  </a:endParaRPr>
                </a:p>
              </p:txBody>
            </p:sp>
            <p:sp>
              <p:nvSpPr>
                <p:cNvPr id="3" name="椭圆 2"/>
                <p:cNvSpPr/>
                <p:nvPr/>
              </p:nvSpPr>
              <p:spPr>
                <a:xfrm>
                  <a:off x="1138775" y="2544641"/>
                  <a:ext cx="409264" cy="409262"/>
                </a:xfrm>
                <a:prstGeom prst="ellipse">
                  <a:avLst/>
                </a:prstGeom>
                <a:gradFill>
                  <a:gsLst>
                    <a:gs pos="0">
                      <a:schemeClr val="accent3">
                        <a:lumMod val="95000"/>
                        <a:lumOff val="5000"/>
                      </a:schemeClr>
                    </a:gs>
                    <a:gs pos="100000">
                      <a:schemeClr val="accent1">
                        <a:lumMod val="9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lang="en-US" altLang="zh-CN" sz="2000">
                      <a:latin typeface="+mj-ea"/>
                      <a:ea typeface="+mj-ea"/>
                    </a:rPr>
                    <a:t>01</a:t>
                  </a:r>
                  <a:endParaRPr lang="zh-CN" altLang="en-US" sz="2000">
                    <a:latin typeface="+mj-ea"/>
                    <a:ea typeface="+mj-ea"/>
                  </a:endParaRPr>
                </a:p>
              </p:txBody>
            </p:sp>
          </p:grpSp>
          <p:grpSp>
            <p:nvGrpSpPr>
              <p:cNvPr id="19" name="组合 18"/>
              <p:cNvGrpSpPr/>
              <p:nvPr/>
            </p:nvGrpSpPr>
            <p:grpSpPr>
              <a:xfrm>
                <a:off x="4854248" y="2020729"/>
                <a:ext cx="3466511" cy="523220"/>
                <a:chOff x="1138775" y="2518440"/>
                <a:chExt cx="3466511" cy="523220"/>
              </a:xfrm>
            </p:grpSpPr>
            <p:sp>
              <p:nvSpPr>
                <p:cNvPr id="25" name="文本框 24"/>
                <p:cNvSpPr txBox="1"/>
                <p:nvPr/>
              </p:nvSpPr>
              <p:spPr>
                <a:xfrm>
                  <a:off x="1548039" y="2518440"/>
                  <a:ext cx="3057247" cy="523220"/>
                </a:xfrm>
                <a:prstGeom prst="rect">
                  <a:avLst/>
                </a:prstGeom>
                <a:noFill/>
              </p:spPr>
              <p:txBody>
                <a:bodyPr wrap="none" rtlCol="0">
                  <a:spAutoFit/>
                </a:bodyPr>
                <a:lstStyle/>
                <a:p>
                  <a:pPr lvl="0" defTabSz="609600">
                    <a:defRPr/>
                  </a:pPr>
                  <a:r>
                    <a:rPr kumimoji="1" lang="zh-CN" altLang="en-US" sz="2800" kern="0" dirty="0" smtClean="0">
                      <a:solidFill>
                        <a:schemeClr val="accent1">
                          <a:lumMod val="75000"/>
                        </a:schemeClr>
                      </a:solidFill>
                      <a:latin typeface="+mj-ea"/>
                      <a:ea typeface="+mj-ea"/>
                      <a:cs typeface="+mn-ea"/>
                      <a:sym typeface="Calibri" panose="020F0502020204030204" pitchFamily="34" charset="0"/>
                    </a:rPr>
                    <a:t>练习内容形式多样</a:t>
                  </a:r>
                  <a:endParaRPr kumimoji="1" lang="zh-CN" altLang="en-US" sz="2800" kern="0" dirty="0">
                    <a:solidFill>
                      <a:schemeClr val="accent1">
                        <a:lumMod val="75000"/>
                      </a:schemeClr>
                    </a:solidFill>
                    <a:latin typeface="+mj-ea"/>
                    <a:ea typeface="+mj-ea"/>
                    <a:cs typeface="+mn-ea"/>
                    <a:sym typeface="Calibri" panose="020F0502020204030204" pitchFamily="34" charset="0"/>
                  </a:endParaRPr>
                </a:p>
              </p:txBody>
            </p:sp>
            <p:sp>
              <p:nvSpPr>
                <p:cNvPr id="26" name="椭圆 25"/>
                <p:cNvSpPr/>
                <p:nvPr/>
              </p:nvSpPr>
              <p:spPr>
                <a:xfrm>
                  <a:off x="1138775" y="2544641"/>
                  <a:ext cx="409264" cy="409262"/>
                </a:xfrm>
                <a:prstGeom prst="ellipse">
                  <a:avLst/>
                </a:prstGeom>
                <a:gradFill>
                  <a:gsLst>
                    <a:gs pos="0">
                      <a:schemeClr val="accent3">
                        <a:lumMod val="95000"/>
                        <a:lumOff val="5000"/>
                      </a:schemeClr>
                    </a:gs>
                    <a:gs pos="100000">
                      <a:schemeClr val="accent1">
                        <a:lumMod val="9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lang="en-US" altLang="zh-CN" sz="2000">
                      <a:latin typeface="+mj-ea"/>
                      <a:ea typeface="+mj-ea"/>
                    </a:rPr>
                    <a:t>02</a:t>
                  </a:r>
                  <a:endParaRPr lang="zh-CN" altLang="en-US" sz="2000">
                    <a:latin typeface="+mj-ea"/>
                    <a:ea typeface="+mj-ea"/>
                  </a:endParaRPr>
                </a:p>
              </p:txBody>
            </p:sp>
          </p:grpSp>
          <p:grpSp>
            <p:nvGrpSpPr>
              <p:cNvPr id="32" name="组合 31"/>
              <p:cNvGrpSpPr/>
              <p:nvPr/>
            </p:nvGrpSpPr>
            <p:grpSpPr>
              <a:xfrm>
                <a:off x="1046178" y="2789224"/>
                <a:ext cx="3466511" cy="523220"/>
                <a:chOff x="1138775" y="2518440"/>
                <a:chExt cx="3466511" cy="523220"/>
              </a:xfrm>
            </p:grpSpPr>
            <p:sp>
              <p:nvSpPr>
                <p:cNvPr id="33" name="文本框 32"/>
                <p:cNvSpPr txBox="1"/>
                <p:nvPr/>
              </p:nvSpPr>
              <p:spPr>
                <a:xfrm>
                  <a:off x="1548039" y="2518440"/>
                  <a:ext cx="3057247" cy="523220"/>
                </a:xfrm>
                <a:prstGeom prst="rect">
                  <a:avLst/>
                </a:prstGeom>
                <a:noFill/>
              </p:spPr>
              <p:txBody>
                <a:bodyPr wrap="none" rtlCol="0">
                  <a:spAutoFit/>
                </a:bodyPr>
                <a:lstStyle/>
                <a:p>
                  <a:pPr lvl="0" defTabSz="609600">
                    <a:defRPr/>
                  </a:pPr>
                  <a:r>
                    <a:rPr kumimoji="1" lang="zh-CN" altLang="en-US" sz="2800" kern="0" dirty="0" smtClean="0">
                      <a:solidFill>
                        <a:schemeClr val="accent1">
                          <a:lumMod val="75000"/>
                        </a:schemeClr>
                      </a:solidFill>
                      <a:latin typeface="+mj-ea"/>
                      <a:ea typeface="+mj-ea"/>
                      <a:cs typeface="+mn-ea"/>
                      <a:sym typeface="Calibri" panose="020F0502020204030204" pitchFamily="34" charset="0"/>
                    </a:rPr>
                    <a:t>探究合理使用策略</a:t>
                  </a:r>
                  <a:endParaRPr kumimoji="1" lang="zh-CN" altLang="en-US" sz="2800" kern="0" dirty="0">
                    <a:solidFill>
                      <a:schemeClr val="accent1">
                        <a:lumMod val="75000"/>
                      </a:schemeClr>
                    </a:solidFill>
                    <a:latin typeface="+mj-ea"/>
                    <a:ea typeface="+mj-ea"/>
                    <a:cs typeface="+mn-ea"/>
                    <a:sym typeface="Calibri" panose="020F0502020204030204" pitchFamily="34" charset="0"/>
                  </a:endParaRPr>
                </a:p>
              </p:txBody>
            </p:sp>
            <p:sp>
              <p:nvSpPr>
                <p:cNvPr id="34" name="椭圆 33"/>
                <p:cNvSpPr/>
                <p:nvPr/>
              </p:nvSpPr>
              <p:spPr>
                <a:xfrm>
                  <a:off x="1138775" y="2544641"/>
                  <a:ext cx="409264" cy="409262"/>
                </a:xfrm>
                <a:prstGeom prst="ellipse">
                  <a:avLst/>
                </a:prstGeom>
                <a:gradFill>
                  <a:gsLst>
                    <a:gs pos="0">
                      <a:schemeClr val="accent3">
                        <a:lumMod val="95000"/>
                        <a:lumOff val="5000"/>
                      </a:schemeClr>
                    </a:gs>
                    <a:gs pos="100000">
                      <a:schemeClr val="accent1">
                        <a:lumMod val="9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lang="en-US" altLang="zh-CN" sz="2000">
                      <a:latin typeface="+mj-ea"/>
                      <a:ea typeface="+mj-ea"/>
                    </a:rPr>
                    <a:t>03</a:t>
                  </a:r>
                  <a:endParaRPr lang="zh-CN" altLang="en-US" sz="2000">
                    <a:latin typeface="+mj-ea"/>
                    <a:ea typeface="+mj-ea"/>
                  </a:endParaRPr>
                </a:p>
              </p:txBody>
            </p:sp>
          </p:grpSp>
          <p:grpSp>
            <p:nvGrpSpPr>
              <p:cNvPr id="35" name="组合 34"/>
              <p:cNvGrpSpPr/>
              <p:nvPr/>
            </p:nvGrpSpPr>
            <p:grpSpPr>
              <a:xfrm>
                <a:off x="4854248" y="2789224"/>
                <a:ext cx="3466511" cy="523220"/>
                <a:chOff x="1138775" y="2518440"/>
                <a:chExt cx="3466511" cy="523220"/>
              </a:xfrm>
            </p:grpSpPr>
            <p:sp>
              <p:nvSpPr>
                <p:cNvPr id="36" name="文本框 35"/>
                <p:cNvSpPr txBox="1"/>
                <p:nvPr/>
              </p:nvSpPr>
              <p:spPr>
                <a:xfrm>
                  <a:off x="1548039" y="2518440"/>
                  <a:ext cx="3057247" cy="523220"/>
                </a:xfrm>
                <a:prstGeom prst="rect">
                  <a:avLst/>
                </a:prstGeom>
                <a:noFill/>
              </p:spPr>
              <p:txBody>
                <a:bodyPr wrap="none" rtlCol="0">
                  <a:spAutoFit/>
                </a:bodyPr>
                <a:lstStyle/>
                <a:p>
                  <a:pPr lvl="0" defTabSz="609600">
                    <a:defRPr/>
                  </a:pPr>
                  <a:r>
                    <a:rPr kumimoji="1" lang="zh-CN" altLang="en-US" sz="2800" kern="0" dirty="0" smtClean="0">
                      <a:solidFill>
                        <a:schemeClr val="accent1">
                          <a:lumMod val="75000"/>
                        </a:schemeClr>
                      </a:solidFill>
                      <a:latin typeface="+mj-ea"/>
                      <a:ea typeface="+mj-ea"/>
                      <a:cs typeface="+mn-ea"/>
                      <a:sym typeface="Calibri" panose="020F0502020204030204" pitchFamily="34" charset="0"/>
                    </a:rPr>
                    <a:t>认识新教材的习题</a:t>
                  </a:r>
                  <a:endParaRPr kumimoji="1" lang="zh-CN" altLang="en-US" sz="2800" kern="0" dirty="0">
                    <a:solidFill>
                      <a:schemeClr val="accent1">
                        <a:lumMod val="75000"/>
                      </a:schemeClr>
                    </a:solidFill>
                    <a:latin typeface="+mj-ea"/>
                    <a:ea typeface="+mj-ea"/>
                    <a:cs typeface="+mn-ea"/>
                    <a:sym typeface="Calibri" panose="020F0502020204030204" pitchFamily="34" charset="0"/>
                  </a:endParaRPr>
                </a:p>
              </p:txBody>
            </p:sp>
            <p:sp>
              <p:nvSpPr>
                <p:cNvPr id="37" name="椭圆 36"/>
                <p:cNvSpPr/>
                <p:nvPr/>
              </p:nvSpPr>
              <p:spPr>
                <a:xfrm>
                  <a:off x="1138775" y="2544641"/>
                  <a:ext cx="409264" cy="409262"/>
                </a:xfrm>
                <a:prstGeom prst="ellipse">
                  <a:avLst/>
                </a:prstGeom>
                <a:gradFill>
                  <a:gsLst>
                    <a:gs pos="0">
                      <a:schemeClr val="accent3">
                        <a:lumMod val="95000"/>
                        <a:lumOff val="5000"/>
                      </a:schemeClr>
                    </a:gs>
                    <a:gs pos="100000">
                      <a:schemeClr val="accent1">
                        <a:lumMod val="9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lang="en-US" altLang="zh-CN" sz="2000">
                      <a:latin typeface="+mj-ea"/>
                      <a:ea typeface="+mj-ea"/>
                    </a:rPr>
                    <a:t>04</a:t>
                  </a:r>
                  <a:endParaRPr lang="zh-CN" altLang="en-US" sz="2000">
                    <a:latin typeface="+mj-ea"/>
                    <a:ea typeface="+mj-ea"/>
                  </a:endParaRPr>
                </a:p>
              </p:txBody>
            </p:sp>
          </p:grpSp>
        </p:grpSp>
        <p:grpSp>
          <p:nvGrpSpPr>
            <p:cNvPr id="14" name="组合 13"/>
            <p:cNvGrpSpPr/>
            <p:nvPr/>
          </p:nvGrpSpPr>
          <p:grpSpPr>
            <a:xfrm>
              <a:off x="3094672" y="947191"/>
              <a:ext cx="2954655" cy="830997"/>
              <a:chOff x="3094672" y="947191"/>
              <a:chExt cx="2954655" cy="830997"/>
            </a:xfrm>
          </p:grpSpPr>
          <p:sp>
            <p:nvSpPr>
              <p:cNvPr id="5" name="PA_矩形 7"/>
              <p:cNvSpPr/>
              <p:nvPr>
                <p:custDataLst>
                  <p:tags r:id="rId2"/>
                </p:custDataLst>
              </p:nvPr>
            </p:nvSpPr>
            <p:spPr>
              <a:xfrm>
                <a:off x="3094672" y="1260000"/>
                <a:ext cx="2954655" cy="461665"/>
              </a:xfrm>
              <a:prstGeom prst="rect">
                <a:avLst/>
              </a:prstGeom>
            </p:spPr>
            <p:txBody>
              <a:bodyPr wrap="square">
                <a:spAutoFit/>
              </a:bodyPr>
              <a:lstStyle/>
              <a:p>
                <a:pPr lvl="0" algn="ctr" defTabSz="685800">
                  <a:defRPr/>
                </a:pPr>
                <a:endParaRPr lang="en-US" altLang="zh-CN" sz="2400" kern="0" spc="300" dirty="0">
                  <a:solidFill>
                    <a:schemeClr val="accent1"/>
                  </a:solidFill>
                  <a:latin typeface="+mn-ea"/>
                </a:endParaRPr>
              </a:p>
            </p:txBody>
          </p:sp>
          <p:sp>
            <p:nvSpPr>
              <p:cNvPr id="7" name="矩形 6"/>
              <p:cNvSpPr/>
              <p:nvPr/>
            </p:nvSpPr>
            <p:spPr>
              <a:xfrm>
                <a:off x="3803155" y="947191"/>
                <a:ext cx="1415773" cy="830997"/>
              </a:xfrm>
              <a:prstGeom prst="rect">
                <a:avLst/>
              </a:prstGeom>
            </p:spPr>
            <p:txBody>
              <a:bodyPr wrap="none">
                <a:spAutoFit/>
              </a:bodyPr>
              <a:lstStyle/>
              <a:p>
                <a:pPr lvl="0" algn="ctr" defTabSz="685800">
                  <a:defRPr/>
                </a:pPr>
                <a:r>
                  <a:rPr lang="zh-CN" altLang="en-US" sz="4800" kern="0" dirty="0" smtClean="0">
                    <a:solidFill>
                      <a:schemeClr val="accent1"/>
                    </a:solidFill>
                    <a:latin typeface="+mj-ea"/>
                    <a:ea typeface="+mj-ea"/>
                  </a:rPr>
                  <a:t>摘要</a:t>
                </a:r>
                <a:endParaRPr lang="en-US" altLang="zh-CN" sz="4800" kern="0" dirty="0">
                  <a:solidFill>
                    <a:schemeClr val="accent1"/>
                  </a:solidFill>
                  <a:latin typeface="+mj-ea"/>
                  <a:ea typeface="+mj-ea"/>
                </a:endParaRPr>
              </a:p>
            </p:txBody>
          </p:sp>
        </p:grpSp>
        <p:grpSp>
          <p:nvGrpSpPr>
            <p:cNvPr id="16" name="组合 15"/>
            <p:cNvGrpSpPr/>
            <p:nvPr/>
          </p:nvGrpSpPr>
          <p:grpSpPr>
            <a:xfrm>
              <a:off x="3389451" y="920056"/>
              <a:ext cx="2365099" cy="291104"/>
              <a:chOff x="3354980" y="920056"/>
              <a:chExt cx="2365099" cy="291104"/>
            </a:xfrm>
          </p:grpSpPr>
          <p:cxnSp>
            <p:nvCxnSpPr>
              <p:cNvPr id="38" name="直接连接符 37"/>
              <p:cNvCxnSpPr/>
              <p:nvPr/>
            </p:nvCxnSpPr>
            <p:spPr>
              <a:xfrm flipH="1">
                <a:off x="5428977" y="920056"/>
                <a:ext cx="291102" cy="291104"/>
              </a:xfrm>
              <a:prstGeom prst="line">
                <a:avLst/>
              </a:prstGeom>
              <a:ln>
                <a:solidFill>
                  <a:srgbClr val="00936A"/>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3354980" y="920056"/>
                <a:ext cx="291102" cy="291104"/>
              </a:xfrm>
              <a:prstGeom prst="line">
                <a:avLst/>
              </a:prstGeom>
              <a:ln>
                <a:solidFill>
                  <a:srgbClr val="00936A"/>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descr="图片包含 游戏机&#10;&#10;描述已自动生成"/>
          <p:cNvPicPr>
            <a:picLocks noChangeAspect="1"/>
          </p:cNvPicPr>
          <p:nvPr/>
        </p:nvPicPr>
        <p:blipFill>
          <a:blip r:embed="rId4" cstate="screen"/>
          <a:srcRect/>
          <a:stretch>
            <a:fillRect/>
          </a:stretch>
        </p:blipFill>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p:spPr>
      </p:pic>
      <p:sp>
        <p:nvSpPr>
          <p:cNvPr id="39" name="矩形 38"/>
          <p:cNvSpPr/>
          <p:nvPr/>
        </p:nvSpPr>
        <p:spPr>
          <a:xfrm>
            <a:off x="182880" y="203200"/>
            <a:ext cx="8778240" cy="4737100"/>
          </a:xfrm>
          <a:prstGeom prst="rect">
            <a:avLst/>
          </a:prstGeom>
          <a:solidFill>
            <a:schemeClr val="bg1">
              <a:alpha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40" name="矩形 39"/>
          <p:cNvSpPr/>
          <p:nvPr/>
        </p:nvSpPr>
        <p:spPr>
          <a:xfrm>
            <a:off x="314960" y="274476"/>
            <a:ext cx="8514080" cy="4594548"/>
          </a:xfrm>
          <a:prstGeom prst="rect">
            <a:avLst/>
          </a:prstGeom>
          <a:noFill/>
          <a:ln w="158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11" name="PA_矩形 7"/>
          <p:cNvSpPr/>
          <p:nvPr>
            <p:custDataLst>
              <p:tags r:id="rId2"/>
            </p:custDataLst>
          </p:nvPr>
        </p:nvSpPr>
        <p:spPr>
          <a:xfrm>
            <a:off x="2863841" y="2442247"/>
            <a:ext cx="3416320" cy="646331"/>
          </a:xfrm>
          <a:prstGeom prst="rect">
            <a:avLst/>
          </a:prstGeom>
        </p:spPr>
        <p:txBody>
          <a:bodyPr wrap="none">
            <a:spAutoFit/>
          </a:bodyPr>
          <a:lstStyle/>
          <a:p>
            <a:pPr lvl="0" algn="ctr" defTabSz="685800">
              <a:defRPr/>
            </a:pPr>
            <a:r>
              <a:rPr lang="zh-CN" altLang="en-US" sz="3600" kern="0" dirty="0" smtClean="0">
                <a:gradFill>
                  <a:gsLst>
                    <a:gs pos="0">
                      <a:schemeClr val="accent3">
                        <a:lumMod val="100000"/>
                      </a:schemeClr>
                    </a:gs>
                    <a:gs pos="100000">
                      <a:schemeClr val="accent1">
                        <a:lumMod val="94000"/>
                      </a:schemeClr>
                    </a:gs>
                  </a:gsLst>
                  <a:lin ang="2700000" scaled="0"/>
                </a:gradFill>
                <a:latin typeface="+mj-ea"/>
                <a:ea typeface="+mj-ea"/>
              </a:rPr>
              <a:t>课后习题的种类</a:t>
            </a:r>
            <a:endParaRPr lang="zh-CN" altLang="en-US" sz="3600" kern="0" dirty="0">
              <a:gradFill>
                <a:gsLst>
                  <a:gs pos="0">
                    <a:schemeClr val="accent3">
                      <a:lumMod val="100000"/>
                    </a:schemeClr>
                  </a:gs>
                  <a:gs pos="100000">
                    <a:schemeClr val="accent1">
                      <a:lumMod val="94000"/>
                    </a:schemeClr>
                  </a:gs>
                </a:gsLst>
                <a:lin ang="2700000" scaled="0"/>
              </a:gradFill>
              <a:latin typeface="+mj-ea"/>
              <a:ea typeface="+mj-ea"/>
            </a:endParaRPr>
          </a:p>
        </p:txBody>
      </p:sp>
      <p:sp>
        <p:nvSpPr>
          <p:cNvPr id="31" name="文本框 30"/>
          <p:cNvSpPr txBox="1"/>
          <p:nvPr/>
        </p:nvSpPr>
        <p:spPr>
          <a:xfrm>
            <a:off x="4364251" y="1418534"/>
            <a:ext cx="415498" cy="369332"/>
          </a:xfrm>
          <a:prstGeom prst="rect">
            <a:avLst/>
          </a:prstGeom>
          <a:noFill/>
        </p:spPr>
        <p:txBody>
          <a:bodyPr wrap="none" rtlCol="0">
            <a:spAutoFit/>
          </a:bodyPr>
          <a:lstStyle/>
          <a:p>
            <a:r>
              <a:rPr lang="zh-CN" altLang="en-US">
                <a:latin typeface="微软雅黑" panose="020B0503020204020204" pitchFamily="34" charset="-122"/>
              </a:rPr>
              <a:t>壹</a:t>
            </a:r>
          </a:p>
        </p:txBody>
      </p:sp>
      <p:grpSp>
        <p:nvGrpSpPr>
          <p:cNvPr id="37" name="组合 36"/>
          <p:cNvGrpSpPr/>
          <p:nvPr/>
        </p:nvGrpSpPr>
        <p:grpSpPr>
          <a:xfrm>
            <a:off x="3831053" y="1056010"/>
            <a:ext cx="1481893" cy="1231900"/>
            <a:chOff x="3887470" y="1048765"/>
            <a:chExt cx="1481893" cy="1231900"/>
          </a:xfrm>
        </p:grpSpPr>
        <p:grpSp>
          <p:nvGrpSpPr>
            <p:cNvPr id="32" name="组合 31"/>
            <p:cNvGrpSpPr/>
            <p:nvPr/>
          </p:nvGrpSpPr>
          <p:grpSpPr>
            <a:xfrm>
              <a:off x="3887470" y="1048765"/>
              <a:ext cx="1481893" cy="1231900"/>
              <a:chOff x="5398770" y="1461542"/>
              <a:chExt cx="1481893" cy="1231900"/>
            </a:xfrm>
            <a:effectLst>
              <a:outerShdw blurRad="228600" sx="102000" sy="102000" algn="ctr" rotWithShape="0">
                <a:schemeClr val="accent2">
                  <a:alpha val="22000"/>
                </a:schemeClr>
              </a:outerShdw>
            </a:effectLst>
          </p:grpSpPr>
          <p:sp>
            <p:nvSpPr>
              <p:cNvPr id="36" name="菱形 35"/>
              <p:cNvSpPr/>
              <p:nvPr/>
            </p:nvSpPr>
            <p:spPr>
              <a:xfrm>
                <a:off x="5648763" y="1461542"/>
                <a:ext cx="1231900" cy="1231900"/>
              </a:xfrm>
              <a:prstGeom prst="diamond">
                <a:avLst/>
              </a:prstGeom>
              <a:solidFill>
                <a:schemeClr val="bg1"/>
              </a:solidFill>
              <a:ln w="12700" cap="flat" cmpd="sng" algn="ctr">
                <a:gradFill>
                  <a:gsLst>
                    <a:gs pos="0">
                      <a:schemeClr val="accent2"/>
                    </a:gs>
                    <a:gs pos="100000">
                      <a:schemeClr val="accent2">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gradFill>
                      <a:gsLst>
                        <a:gs pos="0">
                          <a:schemeClr val="accent1"/>
                        </a:gs>
                        <a:gs pos="100000">
                          <a:schemeClr val="accent1">
                            <a:alpha val="0"/>
                          </a:schemeClr>
                        </a:gs>
                      </a:gsLst>
                      <a:lin ang="5400000" scaled="1"/>
                    </a:gradFill>
                  </a:ln>
                  <a:latin typeface="微软雅黑" panose="020B0503020204020204" pitchFamily="34" charset="-122"/>
                </a:endParaRPr>
              </a:p>
            </p:txBody>
          </p:sp>
          <p:sp>
            <p:nvSpPr>
              <p:cNvPr id="33" name="菱形 32"/>
              <p:cNvSpPr/>
              <p:nvPr/>
            </p:nvSpPr>
            <p:spPr>
              <a:xfrm>
                <a:off x="5398770" y="1461542"/>
                <a:ext cx="1231900" cy="1231900"/>
              </a:xfrm>
              <a:prstGeom prst="diamond">
                <a:avLst/>
              </a:prstGeom>
              <a:solidFill>
                <a:schemeClr val="bg1"/>
              </a:solidFill>
              <a:ln w="12700" cap="flat" cmpd="sng" algn="ctr">
                <a:gradFill>
                  <a:gsLst>
                    <a:gs pos="0">
                      <a:schemeClr val="accent2"/>
                    </a:gs>
                    <a:gs pos="100000">
                      <a:schemeClr val="accent2">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gradFill>
                      <a:gsLst>
                        <a:gs pos="0">
                          <a:schemeClr val="accent1"/>
                        </a:gs>
                        <a:gs pos="100000">
                          <a:schemeClr val="accent1">
                            <a:alpha val="0"/>
                          </a:schemeClr>
                        </a:gs>
                      </a:gsLst>
                      <a:lin ang="5400000" scaled="1"/>
                    </a:gradFill>
                  </a:ln>
                  <a:latin typeface="微软雅黑" panose="020B0503020204020204" pitchFamily="34" charset="-122"/>
                </a:endParaRPr>
              </a:p>
            </p:txBody>
          </p:sp>
          <p:sp>
            <p:nvSpPr>
              <p:cNvPr id="34" name="菱形 33"/>
              <p:cNvSpPr/>
              <p:nvPr/>
            </p:nvSpPr>
            <p:spPr>
              <a:xfrm>
                <a:off x="5535930" y="1461542"/>
                <a:ext cx="1231900" cy="1231900"/>
              </a:xfrm>
              <a:prstGeom prst="diamond">
                <a:avLst/>
              </a:prstGeom>
              <a:solidFill>
                <a:schemeClr val="bg1"/>
              </a:solidFill>
              <a:ln w="12700" cap="flat" cmpd="sng" algn="ctr">
                <a:gradFill>
                  <a:gsLst>
                    <a:gs pos="0">
                      <a:schemeClr val="accent2"/>
                    </a:gs>
                    <a:gs pos="100000">
                      <a:schemeClr val="accent2">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gradFill>
                      <a:gsLst>
                        <a:gs pos="0">
                          <a:schemeClr val="accent1"/>
                        </a:gs>
                        <a:gs pos="100000">
                          <a:schemeClr val="accent1">
                            <a:alpha val="0"/>
                          </a:schemeClr>
                        </a:gs>
                      </a:gsLst>
                      <a:lin ang="5400000" scaled="1"/>
                    </a:gradFill>
                  </a:ln>
                  <a:latin typeface="微软雅黑" panose="020B0503020204020204" pitchFamily="34" charset="-122"/>
                </a:endParaRPr>
              </a:p>
            </p:txBody>
          </p:sp>
        </p:grpSp>
        <p:sp>
          <p:nvSpPr>
            <p:cNvPr id="35" name="文本占位符 15"/>
            <p:cNvSpPr txBox="1"/>
            <p:nvPr/>
          </p:nvSpPr>
          <p:spPr>
            <a:xfrm>
              <a:off x="4305252" y="1320751"/>
              <a:ext cx="646331" cy="646331"/>
            </a:xfrm>
            <a:custGeom>
              <a:avLst/>
              <a:gdLst>
                <a:gd name="connsiteX0" fmla="*/ 0 w 65"/>
                <a:gd name="connsiteY0" fmla="*/ 0 h 276999"/>
                <a:gd name="connsiteX1" fmla="*/ 65 w 65"/>
                <a:gd name="connsiteY1" fmla="*/ 0 h 276999"/>
                <a:gd name="connsiteX2" fmla="*/ 65 w 65"/>
                <a:gd name="connsiteY2" fmla="*/ 276999 h 276999"/>
                <a:gd name="connsiteX3" fmla="*/ 0 w 65"/>
                <a:gd name="connsiteY3" fmla="*/ 276999 h 276999"/>
              </a:gdLst>
              <a:ahLst/>
              <a:cxnLst>
                <a:cxn ang="0">
                  <a:pos x="connsiteX0" y="connsiteY0"/>
                </a:cxn>
                <a:cxn ang="0">
                  <a:pos x="connsiteX1" y="connsiteY1"/>
                </a:cxn>
                <a:cxn ang="0">
                  <a:pos x="connsiteX2" y="connsiteY2"/>
                </a:cxn>
                <a:cxn ang="0">
                  <a:pos x="connsiteX3" y="connsiteY3"/>
                </a:cxn>
              </a:cxnLst>
              <a:rect l="l" t="t" r="r" b="b"/>
              <a:pathLst>
                <a:path w="65" h="276999">
                  <a:moveTo>
                    <a:pt x="0" y="0"/>
                  </a:moveTo>
                  <a:lnTo>
                    <a:pt x="65" y="0"/>
                  </a:lnTo>
                  <a:lnTo>
                    <a:pt x="65" y="276999"/>
                  </a:lnTo>
                  <a:lnTo>
                    <a:pt x="0" y="276999"/>
                  </a:lnTo>
                  <a:close/>
                </a:path>
              </a:pathLst>
            </a:custGeom>
          </p:spPr>
          <p:txBody>
            <a:bodyPr wrap="none">
              <a:spAutoFit/>
            </a:bodyPr>
            <a:lstStyle>
              <a:defPPr>
                <a:defRPr lang="en-US"/>
              </a:defPPr>
              <a:lvl1pPr lvl="0" algn="ctr" defTabSz="685800">
                <a:defRPr sz="3600" kern="0">
                  <a:gradFill>
                    <a:gsLst>
                      <a:gs pos="0">
                        <a:schemeClr val="accent3">
                          <a:lumMod val="100000"/>
                        </a:schemeClr>
                      </a:gs>
                      <a:gs pos="100000">
                        <a:schemeClr val="accent1">
                          <a:lumMod val="94000"/>
                        </a:schemeClr>
                      </a:gs>
                    </a:gsLst>
                    <a:lin ang="2700000" scaled="0"/>
                  </a:gradFill>
                  <a:latin typeface="+mj-ea"/>
                  <a:ea typeface="+mj-ea"/>
                </a:defRPr>
              </a:lvl1pPr>
              <a:lvl2pPr marL="514350" indent="-171450" algn="l" defTabSz="685800" rtl="0" eaLnBrk="1" latinLnBrk="0" hangingPunct="1">
                <a:lnSpc>
                  <a:spcPct val="90000"/>
                </a:lnSpc>
                <a:spcBef>
                  <a:spcPts val="375"/>
                </a:spcBef>
                <a:buFont typeface="Arial" panose="020B0604020202020204" pitchFamily="34" charset="0"/>
                <a:buChar char="•"/>
                <a:defRPr lang="zh-CN" altLang="en-US" sz="1800" kern="120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zh-CN" altLang="en-US" sz="1800" kern="120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zh-CN" altLang="en-US" sz="1350" kern="120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zh-CN" altLang="en-US"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a:t>壹</a:t>
              </a:r>
              <a:endParaRPr lang="en-US"/>
            </a:p>
          </p:txBody>
        </p:sp>
      </p:gr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3918633" y="1982569"/>
            <a:ext cx="1408315" cy="1408315"/>
          </a:xfrm>
          <a:prstGeom prst="roundRect">
            <a:avLst/>
          </a:prstGeom>
          <a:blipFill dpi="0" rotWithShape="0">
            <a:blip r:embed="rId2" cstate="screen"/>
            <a:srcRect/>
            <a:stretch>
              <a:fillRect/>
            </a:stretch>
          </a:blip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汉仪中等线简"/>
              <a:cs typeface="+mn-cs"/>
            </a:endParaRPr>
          </a:p>
        </p:txBody>
      </p:sp>
      <p:sp>
        <p:nvSpPr>
          <p:cNvPr id="6" name="矩形: 圆角 5"/>
          <p:cNvSpPr/>
          <p:nvPr/>
        </p:nvSpPr>
        <p:spPr>
          <a:xfrm rot="2700000">
            <a:off x="3768335" y="1881038"/>
            <a:ext cx="1611376" cy="1611376"/>
          </a:xfrm>
          <a:prstGeom prst="roundRect">
            <a:avLst/>
          </a:prstGeom>
          <a:noFill/>
          <a:ln w="38100"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汉仪中等线简"/>
              <a:cs typeface="+mn-cs"/>
            </a:endParaRPr>
          </a:p>
        </p:txBody>
      </p:sp>
      <p:grpSp>
        <p:nvGrpSpPr>
          <p:cNvPr id="7" name="组合 6"/>
          <p:cNvGrpSpPr/>
          <p:nvPr/>
        </p:nvGrpSpPr>
        <p:grpSpPr>
          <a:xfrm>
            <a:off x="4819739" y="1813497"/>
            <a:ext cx="486140" cy="486138"/>
            <a:chOff x="7189975" y="1937959"/>
            <a:chExt cx="448197" cy="448197"/>
          </a:xfrm>
        </p:grpSpPr>
        <p:sp>
          <p:nvSpPr>
            <p:cNvPr id="8" name="椭圆 7"/>
            <p:cNvSpPr/>
            <p:nvPr/>
          </p:nvSpPr>
          <p:spPr>
            <a:xfrm>
              <a:off x="7189975" y="1937959"/>
              <a:ext cx="448197" cy="448197"/>
            </a:xfrm>
            <a:prstGeom prst="ellipse">
              <a:avLst/>
            </a:prstGeom>
            <a:solidFill>
              <a:schemeClr val="accent1"/>
            </a:solidFill>
            <a:ln w="127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汉仪中等线简"/>
                <a:cs typeface="+mn-cs"/>
              </a:endParaRPr>
            </a:p>
          </p:txBody>
        </p:sp>
        <p:sp>
          <p:nvSpPr>
            <p:cNvPr id="9" name="Oval 19"/>
            <p:cNvSpPr/>
            <p:nvPr/>
          </p:nvSpPr>
          <p:spPr>
            <a:xfrm>
              <a:off x="7329503" y="2064743"/>
              <a:ext cx="169142" cy="194630"/>
            </a:xfrm>
            <a:custGeom>
              <a:avLst/>
              <a:gdLst>
                <a:gd name="connsiteX0" fmla="*/ 431585 w 521877"/>
                <a:gd name="connsiteY0" fmla="*/ 415431 h 600520"/>
                <a:gd name="connsiteX1" fmla="*/ 479389 w 521877"/>
                <a:gd name="connsiteY1" fmla="*/ 463154 h 600520"/>
                <a:gd name="connsiteX2" fmla="*/ 453549 w 521877"/>
                <a:gd name="connsiteY2" fmla="*/ 513457 h 600520"/>
                <a:gd name="connsiteX3" fmla="*/ 518150 w 521877"/>
                <a:gd name="connsiteY3" fmla="*/ 579238 h 600520"/>
                <a:gd name="connsiteX4" fmla="*/ 345019 w 521877"/>
                <a:gd name="connsiteY4" fmla="*/ 579238 h 600520"/>
                <a:gd name="connsiteX5" fmla="*/ 410912 w 521877"/>
                <a:gd name="connsiteY5" fmla="*/ 513457 h 600520"/>
                <a:gd name="connsiteX6" fmla="*/ 383780 w 521877"/>
                <a:gd name="connsiteY6" fmla="*/ 463154 h 600520"/>
                <a:gd name="connsiteX7" fmla="*/ 431585 w 521877"/>
                <a:gd name="connsiteY7" fmla="*/ 415431 h 600520"/>
                <a:gd name="connsiteX8" fmla="*/ 262230 w 521877"/>
                <a:gd name="connsiteY8" fmla="*/ 43862 h 600520"/>
                <a:gd name="connsiteX9" fmla="*/ 248021 w 521877"/>
                <a:gd name="connsiteY9" fmla="*/ 58052 h 600520"/>
                <a:gd name="connsiteX10" fmla="*/ 248021 w 521877"/>
                <a:gd name="connsiteY10" fmla="*/ 145776 h 600520"/>
                <a:gd name="connsiteX11" fmla="*/ 254480 w 521877"/>
                <a:gd name="connsiteY11" fmla="*/ 148356 h 600520"/>
                <a:gd name="connsiteX12" fmla="*/ 264814 w 521877"/>
                <a:gd name="connsiteY12" fmla="*/ 167707 h 600520"/>
                <a:gd name="connsiteX13" fmla="*/ 250604 w 521877"/>
                <a:gd name="connsiteY13" fmla="*/ 178027 h 600520"/>
                <a:gd name="connsiteX14" fmla="*/ 248021 w 521877"/>
                <a:gd name="connsiteY14" fmla="*/ 178027 h 600520"/>
                <a:gd name="connsiteX15" fmla="*/ 248021 w 521877"/>
                <a:gd name="connsiteY15" fmla="*/ 221889 h 600520"/>
                <a:gd name="connsiteX16" fmla="*/ 262230 w 521877"/>
                <a:gd name="connsiteY16" fmla="*/ 234789 h 600520"/>
                <a:gd name="connsiteX17" fmla="*/ 493458 w 521877"/>
                <a:gd name="connsiteY17" fmla="*/ 234789 h 600520"/>
                <a:gd name="connsiteX18" fmla="*/ 507668 w 521877"/>
                <a:gd name="connsiteY18" fmla="*/ 221889 h 600520"/>
                <a:gd name="connsiteX19" fmla="*/ 507668 w 521877"/>
                <a:gd name="connsiteY19" fmla="*/ 58052 h 600520"/>
                <a:gd name="connsiteX20" fmla="*/ 493458 w 521877"/>
                <a:gd name="connsiteY20" fmla="*/ 43862 h 600520"/>
                <a:gd name="connsiteX21" fmla="*/ 115041 w 521877"/>
                <a:gd name="connsiteY21" fmla="*/ 23195 h 600520"/>
                <a:gd name="connsiteX22" fmla="*/ 153871 w 521877"/>
                <a:gd name="connsiteY22" fmla="*/ 65753 h 600520"/>
                <a:gd name="connsiteX23" fmla="*/ 115041 w 521877"/>
                <a:gd name="connsiteY23" fmla="*/ 108311 h 600520"/>
                <a:gd name="connsiteX24" fmla="*/ 76211 w 521877"/>
                <a:gd name="connsiteY24" fmla="*/ 65753 h 600520"/>
                <a:gd name="connsiteX25" fmla="*/ 115041 w 521877"/>
                <a:gd name="connsiteY25" fmla="*/ 23195 h 600520"/>
                <a:gd name="connsiteX26" fmla="*/ 378490 w 521877"/>
                <a:gd name="connsiteY26" fmla="*/ 0 h 600520"/>
                <a:gd name="connsiteX27" fmla="*/ 388824 w 521877"/>
                <a:gd name="connsiteY27" fmla="*/ 10320 h 600520"/>
                <a:gd name="connsiteX28" fmla="*/ 388824 w 521877"/>
                <a:gd name="connsiteY28" fmla="*/ 30961 h 600520"/>
                <a:gd name="connsiteX29" fmla="*/ 494750 w 521877"/>
                <a:gd name="connsiteY29" fmla="*/ 30961 h 600520"/>
                <a:gd name="connsiteX30" fmla="*/ 521877 w 521877"/>
                <a:gd name="connsiteY30" fmla="*/ 58052 h 600520"/>
                <a:gd name="connsiteX31" fmla="*/ 521877 w 521877"/>
                <a:gd name="connsiteY31" fmla="*/ 221889 h 600520"/>
                <a:gd name="connsiteX32" fmla="*/ 494750 w 521877"/>
                <a:gd name="connsiteY32" fmla="*/ 248980 h 600520"/>
                <a:gd name="connsiteX33" fmla="*/ 444371 w 521877"/>
                <a:gd name="connsiteY33" fmla="*/ 248980 h 600520"/>
                <a:gd name="connsiteX34" fmla="*/ 488291 w 521877"/>
                <a:gd name="connsiteY34" fmla="*/ 411526 h 600520"/>
                <a:gd name="connsiteX35" fmla="*/ 480540 w 521877"/>
                <a:gd name="connsiteY35" fmla="*/ 424427 h 600520"/>
                <a:gd name="connsiteX36" fmla="*/ 477957 w 521877"/>
                <a:gd name="connsiteY36" fmla="*/ 424427 h 600520"/>
                <a:gd name="connsiteX37" fmla="*/ 467622 w 521877"/>
                <a:gd name="connsiteY37" fmla="*/ 416686 h 600520"/>
                <a:gd name="connsiteX38" fmla="*/ 423702 w 521877"/>
                <a:gd name="connsiteY38" fmla="*/ 248980 h 600520"/>
                <a:gd name="connsiteX39" fmla="*/ 388824 w 521877"/>
                <a:gd name="connsiteY39" fmla="*/ 248980 h 600520"/>
                <a:gd name="connsiteX40" fmla="*/ 388824 w 521877"/>
                <a:gd name="connsiteY40" fmla="*/ 367665 h 600520"/>
                <a:gd name="connsiteX41" fmla="*/ 378490 w 521877"/>
                <a:gd name="connsiteY41" fmla="*/ 377985 h 600520"/>
                <a:gd name="connsiteX42" fmla="*/ 368156 w 521877"/>
                <a:gd name="connsiteY42" fmla="*/ 367665 h 600520"/>
                <a:gd name="connsiteX43" fmla="*/ 368156 w 521877"/>
                <a:gd name="connsiteY43" fmla="*/ 248980 h 600520"/>
                <a:gd name="connsiteX44" fmla="*/ 333278 w 521877"/>
                <a:gd name="connsiteY44" fmla="*/ 248980 h 600520"/>
                <a:gd name="connsiteX45" fmla="*/ 288066 w 521877"/>
                <a:gd name="connsiteY45" fmla="*/ 416686 h 600520"/>
                <a:gd name="connsiteX46" fmla="*/ 284190 w 521877"/>
                <a:gd name="connsiteY46" fmla="*/ 421847 h 600520"/>
                <a:gd name="connsiteX47" fmla="*/ 306151 w 521877"/>
                <a:gd name="connsiteY47" fmla="*/ 463128 h 600520"/>
                <a:gd name="connsiteX48" fmla="*/ 280315 w 521877"/>
                <a:gd name="connsiteY48" fmla="*/ 513440 h 600520"/>
                <a:gd name="connsiteX49" fmla="*/ 344904 w 521877"/>
                <a:gd name="connsiteY49" fmla="*/ 579233 h 600520"/>
                <a:gd name="connsiteX50" fmla="*/ 173098 w 521877"/>
                <a:gd name="connsiteY50" fmla="*/ 579233 h 600520"/>
                <a:gd name="connsiteX51" fmla="*/ 237687 w 521877"/>
                <a:gd name="connsiteY51" fmla="*/ 513440 h 600520"/>
                <a:gd name="connsiteX52" fmla="*/ 211851 w 521877"/>
                <a:gd name="connsiteY52" fmla="*/ 463128 h 600520"/>
                <a:gd name="connsiteX53" fmla="*/ 259647 w 521877"/>
                <a:gd name="connsiteY53" fmla="*/ 415396 h 600520"/>
                <a:gd name="connsiteX54" fmla="*/ 267397 w 521877"/>
                <a:gd name="connsiteY54" fmla="*/ 416686 h 600520"/>
                <a:gd name="connsiteX55" fmla="*/ 267397 w 521877"/>
                <a:gd name="connsiteY55" fmla="*/ 411526 h 600520"/>
                <a:gd name="connsiteX56" fmla="*/ 311318 w 521877"/>
                <a:gd name="connsiteY56" fmla="*/ 248980 h 600520"/>
                <a:gd name="connsiteX57" fmla="*/ 262230 w 521877"/>
                <a:gd name="connsiteY57" fmla="*/ 248980 h 600520"/>
                <a:gd name="connsiteX58" fmla="*/ 235103 w 521877"/>
                <a:gd name="connsiteY58" fmla="*/ 221889 h 600520"/>
                <a:gd name="connsiteX59" fmla="*/ 235103 w 521877"/>
                <a:gd name="connsiteY59" fmla="*/ 174157 h 600520"/>
                <a:gd name="connsiteX60" fmla="*/ 171806 w 521877"/>
                <a:gd name="connsiteY60" fmla="*/ 153516 h 600520"/>
                <a:gd name="connsiteX61" fmla="*/ 158888 w 521877"/>
                <a:gd name="connsiteY61" fmla="*/ 148356 h 600520"/>
                <a:gd name="connsiteX62" fmla="*/ 158888 w 521877"/>
                <a:gd name="connsiteY62" fmla="*/ 252850 h 600520"/>
                <a:gd name="connsiteX63" fmla="*/ 170514 w 521877"/>
                <a:gd name="connsiteY63" fmla="*/ 405076 h 600520"/>
                <a:gd name="connsiteX64" fmla="*/ 153721 w 521877"/>
                <a:gd name="connsiteY64" fmla="*/ 424427 h 600520"/>
                <a:gd name="connsiteX65" fmla="*/ 152429 w 521877"/>
                <a:gd name="connsiteY65" fmla="*/ 424427 h 600520"/>
                <a:gd name="connsiteX66" fmla="*/ 134345 w 521877"/>
                <a:gd name="connsiteY66" fmla="*/ 407656 h 600520"/>
                <a:gd name="connsiteX67" fmla="*/ 122719 w 521877"/>
                <a:gd name="connsiteY67" fmla="*/ 270911 h 600520"/>
                <a:gd name="connsiteX68" fmla="*/ 114968 w 521877"/>
                <a:gd name="connsiteY68" fmla="*/ 272201 h 600520"/>
                <a:gd name="connsiteX69" fmla="*/ 108509 w 521877"/>
                <a:gd name="connsiteY69" fmla="*/ 270911 h 600520"/>
                <a:gd name="connsiteX70" fmla="*/ 96883 w 521877"/>
                <a:gd name="connsiteY70" fmla="*/ 407656 h 600520"/>
                <a:gd name="connsiteX71" fmla="*/ 94300 w 521877"/>
                <a:gd name="connsiteY71" fmla="*/ 415396 h 600520"/>
                <a:gd name="connsiteX72" fmla="*/ 134345 w 521877"/>
                <a:gd name="connsiteY72" fmla="*/ 463128 h 600520"/>
                <a:gd name="connsiteX73" fmla="*/ 107217 w 521877"/>
                <a:gd name="connsiteY73" fmla="*/ 512150 h 600520"/>
                <a:gd name="connsiteX74" fmla="*/ 171806 w 521877"/>
                <a:gd name="connsiteY74" fmla="*/ 579233 h 600520"/>
                <a:gd name="connsiteX75" fmla="*/ 0 w 521877"/>
                <a:gd name="connsiteY75" fmla="*/ 579233 h 600520"/>
                <a:gd name="connsiteX76" fmla="*/ 64589 w 521877"/>
                <a:gd name="connsiteY76" fmla="*/ 512150 h 600520"/>
                <a:gd name="connsiteX77" fmla="*/ 38753 w 521877"/>
                <a:gd name="connsiteY77" fmla="*/ 463128 h 600520"/>
                <a:gd name="connsiteX78" fmla="*/ 65881 w 521877"/>
                <a:gd name="connsiteY78" fmla="*/ 419267 h 600520"/>
                <a:gd name="connsiteX79" fmla="*/ 60713 w 521877"/>
                <a:gd name="connsiteY79" fmla="*/ 405076 h 600520"/>
                <a:gd name="connsiteX80" fmla="*/ 72339 w 521877"/>
                <a:gd name="connsiteY80" fmla="*/ 252850 h 600520"/>
                <a:gd name="connsiteX81" fmla="*/ 72339 w 521877"/>
                <a:gd name="connsiteY81" fmla="*/ 148356 h 600520"/>
                <a:gd name="connsiteX82" fmla="*/ 67172 w 521877"/>
                <a:gd name="connsiteY82" fmla="*/ 150936 h 600520"/>
                <a:gd name="connsiteX83" fmla="*/ 45212 w 521877"/>
                <a:gd name="connsiteY83" fmla="*/ 251560 h 600520"/>
                <a:gd name="connsiteX84" fmla="*/ 29711 w 521877"/>
                <a:gd name="connsiteY84" fmla="*/ 264460 h 600520"/>
                <a:gd name="connsiteX85" fmla="*/ 25836 w 521877"/>
                <a:gd name="connsiteY85" fmla="*/ 263170 h 600520"/>
                <a:gd name="connsiteX86" fmla="*/ 14210 w 521877"/>
                <a:gd name="connsiteY86" fmla="*/ 245110 h 600520"/>
                <a:gd name="connsiteX87" fmla="*/ 38753 w 521877"/>
                <a:gd name="connsiteY87" fmla="*/ 135455 h 600520"/>
                <a:gd name="connsiteX88" fmla="*/ 40045 w 521877"/>
                <a:gd name="connsiteY88" fmla="*/ 134165 h 600520"/>
                <a:gd name="connsiteX89" fmla="*/ 41337 w 521877"/>
                <a:gd name="connsiteY89" fmla="*/ 131585 h 600520"/>
                <a:gd name="connsiteX90" fmla="*/ 42629 w 521877"/>
                <a:gd name="connsiteY90" fmla="*/ 129005 h 600520"/>
                <a:gd name="connsiteX91" fmla="*/ 45212 w 521877"/>
                <a:gd name="connsiteY91" fmla="*/ 126425 h 600520"/>
                <a:gd name="connsiteX92" fmla="*/ 47796 w 521877"/>
                <a:gd name="connsiteY92" fmla="*/ 125135 h 600520"/>
                <a:gd name="connsiteX93" fmla="*/ 49087 w 521877"/>
                <a:gd name="connsiteY93" fmla="*/ 123845 h 600520"/>
                <a:gd name="connsiteX94" fmla="*/ 109801 w 521877"/>
                <a:gd name="connsiteY94" fmla="*/ 110944 h 600520"/>
                <a:gd name="connsiteX95" fmla="*/ 113676 w 521877"/>
                <a:gd name="connsiteY95" fmla="*/ 118685 h 600520"/>
                <a:gd name="connsiteX96" fmla="*/ 103342 w 521877"/>
                <a:gd name="connsiteY96" fmla="*/ 198668 h 600520"/>
                <a:gd name="connsiteX97" fmla="*/ 114968 w 521877"/>
                <a:gd name="connsiteY97" fmla="*/ 220599 h 600520"/>
                <a:gd name="connsiteX98" fmla="*/ 127886 w 521877"/>
                <a:gd name="connsiteY98" fmla="*/ 198668 h 600520"/>
                <a:gd name="connsiteX99" fmla="*/ 117552 w 521877"/>
                <a:gd name="connsiteY99" fmla="*/ 118685 h 600520"/>
                <a:gd name="connsiteX100" fmla="*/ 121427 w 521877"/>
                <a:gd name="connsiteY100" fmla="*/ 110944 h 600520"/>
                <a:gd name="connsiteX101" fmla="*/ 182140 w 521877"/>
                <a:gd name="connsiteY101" fmla="*/ 123845 h 600520"/>
                <a:gd name="connsiteX102" fmla="*/ 235103 w 521877"/>
                <a:gd name="connsiteY102" fmla="*/ 141906 h 600520"/>
                <a:gd name="connsiteX103" fmla="*/ 235103 w 521877"/>
                <a:gd name="connsiteY103" fmla="*/ 58052 h 600520"/>
                <a:gd name="connsiteX104" fmla="*/ 262230 w 521877"/>
                <a:gd name="connsiteY104" fmla="*/ 30961 h 600520"/>
                <a:gd name="connsiteX105" fmla="*/ 368156 w 521877"/>
                <a:gd name="connsiteY105" fmla="*/ 30961 h 600520"/>
                <a:gd name="connsiteX106" fmla="*/ 368156 w 521877"/>
                <a:gd name="connsiteY106" fmla="*/ 10320 h 600520"/>
                <a:gd name="connsiteX107" fmla="*/ 378490 w 521877"/>
                <a:gd name="connsiteY107" fmla="*/ 0 h 6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21877" h="600520">
                  <a:moveTo>
                    <a:pt x="431585" y="415431"/>
                  </a:moveTo>
                  <a:cubicBezTo>
                    <a:pt x="458717" y="415431"/>
                    <a:pt x="479389" y="436068"/>
                    <a:pt x="479389" y="463154"/>
                  </a:cubicBezTo>
                  <a:cubicBezTo>
                    <a:pt x="479389" y="481212"/>
                    <a:pt x="469053" y="501849"/>
                    <a:pt x="453549" y="513457"/>
                  </a:cubicBezTo>
                  <a:cubicBezTo>
                    <a:pt x="491018" y="522486"/>
                    <a:pt x="518150" y="554731"/>
                    <a:pt x="518150" y="579238"/>
                  </a:cubicBezTo>
                  <a:cubicBezTo>
                    <a:pt x="518150" y="607614"/>
                    <a:pt x="345019" y="607614"/>
                    <a:pt x="345019" y="579238"/>
                  </a:cubicBezTo>
                  <a:cubicBezTo>
                    <a:pt x="345019" y="554731"/>
                    <a:pt x="373444" y="522486"/>
                    <a:pt x="410912" y="513457"/>
                  </a:cubicBezTo>
                  <a:cubicBezTo>
                    <a:pt x="395408" y="501849"/>
                    <a:pt x="383780" y="481212"/>
                    <a:pt x="383780" y="463154"/>
                  </a:cubicBezTo>
                  <a:cubicBezTo>
                    <a:pt x="383780" y="436068"/>
                    <a:pt x="405744" y="415431"/>
                    <a:pt x="431585" y="415431"/>
                  </a:cubicBezTo>
                  <a:close/>
                  <a:moveTo>
                    <a:pt x="262230" y="43862"/>
                  </a:moveTo>
                  <a:cubicBezTo>
                    <a:pt x="254480" y="43862"/>
                    <a:pt x="248021" y="50312"/>
                    <a:pt x="248021" y="58052"/>
                  </a:cubicBezTo>
                  <a:lnTo>
                    <a:pt x="248021" y="145776"/>
                  </a:lnTo>
                  <a:lnTo>
                    <a:pt x="254480" y="148356"/>
                  </a:lnTo>
                  <a:cubicBezTo>
                    <a:pt x="263522" y="150936"/>
                    <a:pt x="267397" y="159966"/>
                    <a:pt x="264814" y="167707"/>
                  </a:cubicBezTo>
                  <a:cubicBezTo>
                    <a:pt x="262230" y="174157"/>
                    <a:pt x="257063" y="178027"/>
                    <a:pt x="250604" y="178027"/>
                  </a:cubicBezTo>
                  <a:cubicBezTo>
                    <a:pt x="249313" y="178027"/>
                    <a:pt x="249313" y="178027"/>
                    <a:pt x="248021" y="178027"/>
                  </a:cubicBezTo>
                  <a:lnTo>
                    <a:pt x="248021" y="221889"/>
                  </a:lnTo>
                  <a:cubicBezTo>
                    <a:pt x="248021" y="229629"/>
                    <a:pt x="254480" y="234789"/>
                    <a:pt x="262230" y="234789"/>
                  </a:cubicBezTo>
                  <a:lnTo>
                    <a:pt x="493458" y="234789"/>
                  </a:lnTo>
                  <a:cubicBezTo>
                    <a:pt x="501209" y="234789"/>
                    <a:pt x="507668" y="229629"/>
                    <a:pt x="507668" y="221889"/>
                  </a:cubicBezTo>
                  <a:lnTo>
                    <a:pt x="507668" y="58052"/>
                  </a:lnTo>
                  <a:cubicBezTo>
                    <a:pt x="507668" y="50312"/>
                    <a:pt x="501209" y="43862"/>
                    <a:pt x="493458" y="43862"/>
                  </a:cubicBezTo>
                  <a:close/>
                  <a:moveTo>
                    <a:pt x="115041" y="23195"/>
                  </a:moveTo>
                  <a:cubicBezTo>
                    <a:pt x="136486" y="23195"/>
                    <a:pt x="153871" y="42249"/>
                    <a:pt x="153871" y="65753"/>
                  </a:cubicBezTo>
                  <a:cubicBezTo>
                    <a:pt x="153871" y="89257"/>
                    <a:pt x="136486" y="108311"/>
                    <a:pt x="115041" y="108311"/>
                  </a:cubicBezTo>
                  <a:cubicBezTo>
                    <a:pt x="93596" y="108311"/>
                    <a:pt x="76211" y="89257"/>
                    <a:pt x="76211" y="65753"/>
                  </a:cubicBezTo>
                  <a:cubicBezTo>
                    <a:pt x="76211" y="42249"/>
                    <a:pt x="93596" y="23195"/>
                    <a:pt x="115041" y="23195"/>
                  </a:cubicBezTo>
                  <a:close/>
                  <a:moveTo>
                    <a:pt x="378490" y="0"/>
                  </a:moveTo>
                  <a:cubicBezTo>
                    <a:pt x="383657" y="0"/>
                    <a:pt x="388824" y="5160"/>
                    <a:pt x="388824" y="10320"/>
                  </a:cubicBezTo>
                  <a:lnTo>
                    <a:pt x="388824" y="30961"/>
                  </a:lnTo>
                  <a:lnTo>
                    <a:pt x="494750" y="30961"/>
                  </a:lnTo>
                  <a:cubicBezTo>
                    <a:pt x="508959" y="30961"/>
                    <a:pt x="521877" y="42572"/>
                    <a:pt x="521877" y="58052"/>
                  </a:cubicBezTo>
                  <a:lnTo>
                    <a:pt x="521877" y="221889"/>
                  </a:lnTo>
                  <a:cubicBezTo>
                    <a:pt x="521877" y="237369"/>
                    <a:pt x="508959" y="248980"/>
                    <a:pt x="494750" y="248980"/>
                  </a:cubicBezTo>
                  <a:lnTo>
                    <a:pt x="444371" y="248980"/>
                  </a:lnTo>
                  <a:lnTo>
                    <a:pt x="488291" y="411526"/>
                  </a:lnTo>
                  <a:cubicBezTo>
                    <a:pt x="489583" y="416686"/>
                    <a:pt x="485707" y="423137"/>
                    <a:pt x="480540" y="424427"/>
                  </a:cubicBezTo>
                  <a:cubicBezTo>
                    <a:pt x="480540" y="424427"/>
                    <a:pt x="479248" y="424427"/>
                    <a:pt x="477957" y="424427"/>
                  </a:cubicBezTo>
                  <a:cubicBezTo>
                    <a:pt x="474081" y="424427"/>
                    <a:pt x="468914" y="421847"/>
                    <a:pt x="467622" y="416686"/>
                  </a:cubicBezTo>
                  <a:lnTo>
                    <a:pt x="423702" y="248980"/>
                  </a:lnTo>
                  <a:lnTo>
                    <a:pt x="388824" y="248980"/>
                  </a:lnTo>
                  <a:lnTo>
                    <a:pt x="388824" y="367665"/>
                  </a:lnTo>
                  <a:cubicBezTo>
                    <a:pt x="388824" y="374115"/>
                    <a:pt x="383657" y="377985"/>
                    <a:pt x="378490" y="377985"/>
                  </a:cubicBezTo>
                  <a:cubicBezTo>
                    <a:pt x="372031" y="377985"/>
                    <a:pt x="368156" y="374115"/>
                    <a:pt x="368156" y="367665"/>
                  </a:cubicBezTo>
                  <a:lnTo>
                    <a:pt x="368156" y="248980"/>
                  </a:lnTo>
                  <a:lnTo>
                    <a:pt x="333278" y="248980"/>
                  </a:lnTo>
                  <a:lnTo>
                    <a:pt x="288066" y="416686"/>
                  </a:lnTo>
                  <a:cubicBezTo>
                    <a:pt x="286774" y="419267"/>
                    <a:pt x="285482" y="420557"/>
                    <a:pt x="284190" y="421847"/>
                  </a:cubicBezTo>
                  <a:cubicBezTo>
                    <a:pt x="297108" y="430877"/>
                    <a:pt x="306151" y="446358"/>
                    <a:pt x="306151" y="463128"/>
                  </a:cubicBezTo>
                  <a:cubicBezTo>
                    <a:pt x="306151" y="481189"/>
                    <a:pt x="295816" y="501830"/>
                    <a:pt x="280315" y="513440"/>
                  </a:cubicBezTo>
                  <a:cubicBezTo>
                    <a:pt x="317777" y="522471"/>
                    <a:pt x="344904" y="554722"/>
                    <a:pt x="344904" y="579233"/>
                  </a:cubicBezTo>
                  <a:cubicBezTo>
                    <a:pt x="344904" y="607614"/>
                    <a:pt x="173098" y="607614"/>
                    <a:pt x="173098" y="579233"/>
                  </a:cubicBezTo>
                  <a:cubicBezTo>
                    <a:pt x="173098" y="554722"/>
                    <a:pt x="200225" y="522471"/>
                    <a:pt x="237687" y="513440"/>
                  </a:cubicBezTo>
                  <a:cubicBezTo>
                    <a:pt x="222185" y="501830"/>
                    <a:pt x="211851" y="481189"/>
                    <a:pt x="211851" y="463128"/>
                  </a:cubicBezTo>
                  <a:cubicBezTo>
                    <a:pt x="211851" y="436037"/>
                    <a:pt x="232519" y="415396"/>
                    <a:pt x="259647" y="415396"/>
                  </a:cubicBezTo>
                  <a:cubicBezTo>
                    <a:pt x="262230" y="415396"/>
                    <a:pt x="264814" y="415396"/>
                    <a:pt x="267397" y="416686"/>
                  </a:cubicBezTo>
                  <a:cubicBezTo>
                    <a:pt x="267397" y="414106"/>
                    <a:pt x="267397" y="412816"/>
                    <a:pt x="267397" y="411526"/>
                  </a:cubicBezTo>
                  <a:lnTo>
                    <a:pt x="311318" y="248980"/>
                  </a:lnTo>
                  <a:lnTo>
                    <a:pt x="262230" y="248980"/>
                  </a:lnTo>
                  <a:cubicBezTo>
                    <a:pt x="246729" y="248980"/>
                    <a:pt x="235103" y="237369"/>
                    <a:pt x="235103" y="221889"/>
                  </a:cubicBezTo>
                  <a:lnTo>
                    <a:pt x="235103" y="174157"/>
                  </a:lnTo>
                  <a:lnTo>
                    <a:pt x="171806" y="153516"/>
                  </a:lnTo>
                  <a:cubicBezTo>
                    <a:pt x="171806" y="153516"/>
                    <a:pt x="166639" y="150936"/>
                    <a:pt x="158888" y="148356"/>
                  </a:cubicBezTo>
                  <a:lnTo>
                    <a:pt x="158888" y="252850"/>
                  </a:lnTo>
                  <a:lnTo>
                    <a:pt x="170514" y="405076"/>
                  </a:lnTo>
                  <a:cubicBezTo>
                    <a:pt x="171806" y="414106"/>
                    <a:pt x="164055" y="423137"/>
                    <a:pt x="153721" y="424427"/>
                  </a:cubicBezTo>
                  <a:cubicBezTo>
                    <a:pt x="153721" y="424427"/>
                    <a:pt x="152429" y="424427"/>
                    <a:pt x="152429" y="424427"/>
                  </a:cubicBezTo>
                  <a:cubicBezTo>
                    <a:pt x="142095" y="424427"/>
                    <a:pt x="134345" y="416686"/>
                    <a:pt x="134345" y="407656"/>
                  </a:cubicBezTo>
                  <a:lnTo>
                    <a:pt x="122719" y="270911"/>
                  </a:lnTo>
                  <a:cubicBezTo>
                    <a:pt x="120135" y="272201"/>
                    <a:pt x="117552" y="272201"/>
                    <a:pt x="114968" y="272201"/>
                  </a:cubicBezTo>
                  <a:cubicBezTo>
                    <a:pt x="112384" y="272201"/>
                    <a:pt x="109801" y="272201"/>
                    <a:pt x="108509" y="270911"/>
                  </a:cubicBezTo>
                  <a:lnTo>
                    <a:pt x="96883" y="407656"/>
                  </a:lnTo>
                  <a:cubicBezTo>
                    <a:pt x="96883" y="410236"/>
                    <a:pt x="95591" y="412816"/>
                    <a:pt x="94300" y="415396"/>
                  </a:cubicBezTo>
                  <a:cubicBezTo>
                    <a:pt x="116260" y="419267"/>
                    <a:pt x="134345" y="438617"/>
                    <a:pt x="134345" y="463128"/>
                  </a:cubicBezTo>
                  <a:cubicBezTo>
                    <a:pt x="134345" y="481189"/>
                    <a:pt x="122719" y="501830"/>
                    <a:pt x="107217" y="512150"/>
                  </a:cubicBezTo>
                  <a:cubicBezTo>
                    <a:pt x="144679" y="522471"/>
                    <a:pt x="171806" y="554722"/>
                    <a:pt x="171806" y="579233"/>
                  </a:cubicBezTo>
                  <a:cubicBezTo>
                    <a:pt x="171806" y="607614"/>
                    <a:pt x="0" y="607614"/>
                    <a:pt x="0" y="579233"/>
                  </a:cubicBezTo>
                  <a:cubicBezTo>
                    <a:pt x="0" y="554722"/>
                    <a:pt x="27127" y="522471"/>
                    <a:pt x="64589" y="512150"/>
                  </a:cubicBezTo>
                  <a:cubicBezTo>
                    <a:pt x="49087" y="501830"/>
                    <a:pt x="38753" y="481189"/>
                    <a:pt x="38753" y="463128"/>
                  </a:cubicBezTo>
                  <a:cubicBezTo>
                    <a:pt x="38753" y="443778"/>
                    <a:pt x="50379" y="427007"/>
                    <a:pt x="65881" y="419267"/>
                  </a:cubicBezTo>
                  <a:cubicBezTo>
                    <a:pt x="62005" y="415396"/>
                    <a:pt x="59422" y="410236"/>
                    <a:pt x="60713" y="405076"/>
                  </a:cubicBezTo>
                  <a:lnTo>
                    <a:pt x="72339" y="252850"/>
                  </a:lnTo>
                  <a:lnTo>
                    <a:pt x="72339" y="148356"/>
                  </a:lnTo>
                  <a:cubicBezTo>
                    <a:pt x="71048" y="149646"/>
                    <a:pt x="68464" y="149646"/>
                    <a:pt x="67172" y="150936"/>
                  </a:cubicBezTo>
                  <a:lnTo>
                    <a:pt x="45212" y="251560"/>
                  </a:lnTo>
                  <a:cubicBezTo>
                    <a:pt x="42629" y="259300"/>
                    <a:pt x="36170" y="264460"/>
                    <a:pt x="29711" y="264460"/>
                  </a:cubicBezTo>
                  <a:cubicBezTo>
                    <a:pt x="28419" y="264460"/>
                    <a:pt x="27127" y="264460"/>
                    <a:pt x="25836" y="263170"/>
                  </a:cubicBezTo>
                  <a:cubicBezTo>
                    <a:pt x="18085" y="261880"/>
                    <a:pt x="12918" y="254140"/>
                    <a:pt x="14210" y="245110"/>
                  </a:cubicBezTo>
                  <a:lnTo>
                    <a:pt x="38753" y="135455"/>
                  </a:lnTo>
                  <a:cubicBezTo>
                    <a:pt x="38753" y="134165"/>
                    <a:pt x="40045" y="134165"/>
                    <a:pt x="40045" y="134165"/>
                  </a:cubicBezTo>
                  <a:cubicBezTo>
                    <a:pt x="40045" y="132875"/>
                    <a:pt x="40045" y="131585"/>
                    <a:pt x="41337" y="131585"/>
                  </a:cubicBezTo>
                  <a:cubicBezTo>
                    <a:pt x="41337" y="130295"/>
                    <a:pt x="42629" y="129005"/>
                    <a:pt x="42629" y="129005"/>
                  </a:cubicBezTo>
                  <a:cubicBezTo>
                    <a:pt x="43920" y="127715"/>
                    <a:pt x="43920" y="127715"/>
                    <a:pt x="45212" y="126425"/>
                  </a:cubicBezTo>
                  <a:cubicBezTo>
                    <a:pt x="45212" y="126425"/>
                    <a:pt x="46504" y="125135"/>
                    <a:pt x="47796" y="125135"/>
                  </a:cubicBezTo>
                  <a:cubicBezTo>
                    <a:pt x="47796" y="125135"/>
                    <a:pt x="47796" y="123845"/>
                    <a:pt x="49087" y="123845"/>
                  </a:cubicBezTo>
                  <a:cubicBezTo>
                    <a:pt x="50379" y="123845"/>
                    <a:pt x="81382" y="112234"/>
                    <a:pt x="109801" y="110944"/>
                  </a:cubicBezTo>
                  <a:lnTo>
                    <a:pt x="113676" y="118685"/>
                  </a:lnTo>
                  <a:lnTo>
                    <a:pt x="103342" y="198668"/>
                  </a:lnTo>
                  <a:lnTo>
                    <a:pt x="114968" y="220599"/>
                  </a:lnTo>
                  <a:lnTo>
                    <a:pt x="127886" y="198668"/>
                  </a:lnTo>
                  <a:lnTo>
                    <a:pt x="117552" y="118685"/>
                  </a:lnTo>
                  <a:lnTo>
                    <a:pt x="121427" y="110944"/>
                  </a:lnTo>
                  <a:cubicBezTo>
                    <a:pt x="148554" y="112234"/>
                    <a:pt x="178265" y="122555"/>
                    <a:pt x="182140" y="123845"/>
                  </a:cubicBezTo>
                  <a:lnTo>
                    <a:pt x="235103" y="141906"/>
                  </a:lnTo>
                  <a:lnTo>
                    <a:pt x="235103" y="58052"/>
                  </a:lnTo>
                  <a:cubicBezTo>
                    <a:pt x="235103" y="42572"/>
                    <a:pt x="246729" y="30961"/>
                    <a:pt x="262230" y="30961"/>
                  </a:cubicBezTo>
                  <a:lnTo>
                    <a:pt x="368156" y="30961"/>
                  </a:lnTo>
                  <a:lnTo>
                    <a:pt x="368156" y="10320"/>
                  </a:lnTo>
                  <a:cubicBezTo>
                    <a:pt x="368156" y="5160"/>
                    <a:pt x="372031" y="0"/>
                    <a:pt x="378490"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汉仪中等线简"/>
                <a:cs typeface="+mn-cs"/>
              </a:endParaRPr>
            </a:p>
          </p:txBody>
        </p:sp>
      </p:grpSp>
      <p:grpSp>
        <p:nvGrpSpPr>
          <p:cNvPr id="10" name="组合 9"/>
          <p:cNvGrpSpPr/>
          <p:nvPr/>
        </p:nvGrpSpPr>
        <p:grpSpPr>
          <a:xfrm>
            <a:off x="4819739" y="3059765"/>
            <a:ext cx="486140" cy="486138"/>
            <a:chOff x="7189975" y="1937959"/>
            <a:chExt cx="448197" cy="448197"/>
          </a:xfrm>
        </p:grpSpPr>
        <p:sp>
          <p:nvSpPr>
            <p:cNvPr id="11" name="椭圆 10"/>
            <p:cNvSpPr/>
            <p:nvPr/>
          </p:nvSpPr>
          <p:spPr>
            <a:xfrm>
              <a:off x="7189975" y="1937959"/>
              <a:ext cx="448197" cy="448197"/>
            </a:xfrm>
            <a:prstGeom prst="ellipse">
              <a:avLst/>
            </a:prstGeom>
            <a:solidFill>
              <a:schemeClr val="accent1"/>
            </a:solidFill>
            <a:ln w="127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汉仪中等线简"/>
                <a:cs typeface="+mn-cs"/>
              </a:endParaRPr>
            </a:p>
          </p:txBody>
        </p:sp>
        <p:sp>
          <p:nvSpPr>
            <p:cNvPr id="12" name="Oval 19"/>
            <p:cNvSpPr/>
            <p:nvPr/>
          </p:nvSpPr>
          <p:spPr>
            <a:xfrm>
              <a:off x="7329503" y="2064743"/>
              <a:ext cx="169142" cy="194630"/>
            </a:xfrm>
            <a:custGeom>
              <a:avLst/>
              <a:gdLst>
                <a:gd name="connsiteX0" fmla="*/ 431585 w 521877"/>
                <a:gd name="connsiteY0" fmla="*/ 415431 h 600520"/>
                <a:gd name="connsiteX1" fmla="*/ 479389 w 521877"/>
                <a:gd name="connsiteY1" fmla="*/ 463154 h 600520"/>
                <a:gd name="connsiteX2" fmla="*/ 453549 w 521877"/>
                <a:gd name="connsiteY2" fmla="*/ 513457 h 600520"/>
                <a:gd name="connsiteX3" fmla="*/ 518150 w 521877"/>
                <a:gd name="connsiteY3" fmla="*/ 579238 h 600520"/>
                <a:gd name="connsiteX4" fmla="*/ 345019 w 521877"/>
                <a:gd name="connsiteY4" fmla="*/ 579238 h 600520"/>
                <a:gd name="connsiteX5" fmla="*/ 410912 w 521877"/>
                <a:gd name="connsiteY5" fmla="*/ 513457 h 600520"/>
                <a:gd name="connsiteX6" fmla="*/ 383780 w 521877"/>
                <a:gd name="connsiteY6" fmla="*/ 463154 h 600520"/>
                <a:gd name="connsiteX7" fmla="*/ 431585 w 521877"/>
                <a:gd name="connsiteY7" fmla="*/ 415431 h 600520"/>
                <a:gd name="connsiteX8" fmla="*/ 262230 w 521877"/>
                <a:gd name="connsiteY8" fmla="*/ 43862 h 600520"/>
                <a:gd name="connsiteX9" fmla="*/ 248021 w 521877"/>
                <a:gd name="connsiteY9" fmla="*/ 58052 h 600520"/>
                <a:gd name="connsiteX10" fmla="*/ 248021 w 521877"/>
                <a:gd name="connsiteY10" fmla="*/ 145776 h 600520"/>
                <a:gd name="connsiteX11" fmla="*/ 254480 w 521877"/>
                <a:gd name="connsiteY11" fmla="*/ 148356 h 600520"/>
                <a:gd name="connsiteX12" fmla="*/ 264814 w 521877"/>
                <a:gd name="connsiteY12" fmla="*/ 167707 h 600520"/>
                <a:gd name="connsiteX13" fmla="*/ 250604 w 521877"/>
                <a:gd name="connsiteY13" fmla="*/ 178027 h 600520"/>
                <a:gd name="connsiteX14" fmla="*/ 248021 w 521877"/>
                <a:gd name="connsiteY14" fmla="*/ 178027 h 600520"/>
                <a:gd name="connsiteX15" fmla="*/ 248021 w 521877"/>
                <a:gd name="connsiteY15" fmla="*/ 221889 h 600520"/>
                <a:gd name="connsiteX16" fmla="*/ 262230 w 521877"/>
                <a:gd name="connsiteY16" fmla="*/ 234789 h 600520"/>
                <a:gd name="connsiteX17" fmla="*/ 493458 w 521877"/>
                <a:gd name="connsiteY17" fmla="*/ 234789 h 600520"/>
                <a:gd name="connsiteX18" fmla="*/ 507668 w 521877"/>
                <a:gd name="connsiteY18" fmla="*/ 221889 h 600520"/>
                <a:gd name="connsiteX19" fmla="*/ 507668 w 521877"/>
                <a:gd name="connsiteY19" fmla="*/ 58052 h 600520"/>
                <a:gd name="connsiteX20" fmla="*/ 493458 w 521877"/>
                <a:gd name="connsiteY20" fmla="*/ 43862 h 600520"/>
                <a:gd name="connsiteX21" fmla="*/ 115041 w 521877"/>
                <a:gd name="connsiteY21" fmla="*/ 23195 h 600520"/>
                <a:gd name="connsiteX22" fmla="*/ 153871 w 521877"/>
                <a:gd name="connsiteY22" fmla="*/ 65753 h 600520"/>
                <a:gd name="connsiteX23" fmla="*/ 115041 w 521877"/>
                <a:gd name="connsiteY23" fmla="*/ 108311 h 600520"/>
                <a:gd name="connsiteX24" fmla="*/ 76211 w 521877"/>
                <a:gd name="connsiteY24" fmla="*/ 65753 h 600520"/>
                <a:gd name="connsiteX25" fmla="*/ 115041 w 521877"/>
                <a:gd name="connsiteY25" fmla="*/ 23195 h 600520"/>
                <a:gd name="connsiteX26" fmla="*/ 378490 w 521877"/>
                <a:gd name="connsiteY26" fmla="*/ 0 h 600520"/>
                <a:gd name="connsiteX27" fmla="*/ 388824 w 521877"/>
                <a:gd name="connsiteY27" fmla="*/ 10320 h 600520"/>
                <a:gd name="connsiteX28" fmla="*/ 388824 w 521877"/>
                <a:gd name="connsiteY28" fmla="*/ 30961 h 600520"/>
                <a:gd name="connsiteX29" fmla="*/ 494750 w 521877"/>
                <a:gd name="connsiteY29" fmla="*/ 30961 h 600520"/>
                <a:gd name="connsiteX30" fmla="*/ 521877 w 521877"/>
                <a:gd name="connsiteY30" fmla="*/ 58052 h 600520"/>
                <a:gd name="connsiteX31" fmla="*/ 521877 w 521877"/>
                <a:gd name="connsiteY31" fmla="*/ 221889 h 600520"/>
                <a:gd name="connsiteX32" fmla="*/ 494750 w 521877"/>
                <a:gd name="connsiteY32" fmla="*/ 248980 h 600520"/>
                <a:gd name="connsiteX33" fmla="*/ 444371 w 521877"/>
                <a:gd name="connsiteY33" fmla="*/ 248980 h 600520"/>
                <a:gd name="connsiteX34" fmla="*/ 488291 w 521877"/>
                <a:gd name="connsiteY34" fmla="*/ 411526 h 600520"/>
                <a:gd name="connsiteX35" fmla="*/ 480540 w 521877"/>
                <a:gd name="connsiteY35" fmla="*/ 424427 h 600520"/>
                <a:gd name="connsiteX36" fmla="*/ 477957 w 521877"/>
                <a:gd name="connsiteY36" fmla="*/ 424427 h 600520"/>
                <a:gd name="connsiteX37" fmla="*/ 467622 w 521877"/>
                <a:gd name="connsiteY37" fmla="*/ 416686 h 600520"/>
                <a:gd name="connsiteX38" fmla="*/ 423702 w 521877"/>
                <a:gd name="connsiteY38" fmla="*/ 248980 h 600520"/>
                <a:gd name="connsiteX39" fmla="*/ 388824 w 521877"/>
                <a:gd name="connsiteY39" fmla="*/ 248980 h 600520"/>
                <a:gd name="connsiteX40" fmla="*/ 388824 w 521877"/>
                <a:gd name="connsiteY40" fmla="*/ 367665 h 600520"/>
                <a:gd name="connsiteX41" fmla="*/ 378490 w 521877"/>
                <a:gd name="connsiteY41" fmla="*/ 377985 h 600520"/>
                <a:gd name="connsiteX42" fmla="*/ 368156 w 521877"/>
                <a:gd name="connsiteY42" fmla="*/ 367665 h 600520"/>
                <a:gd name="connsiteX43" fmla="*/ 368156 w 521877"/>
                <a:gd name="connsiteY43" fmla="*/ 248980 h 600520"/>
                <a:gd name="connsiteX44" fmla="*/ 333278 w 521877"/>
                <a:gd name="connsiteY44" fmla="*/ 248980 h 600520"/>
                <a:gd name="connsiteX45" fmla="*/ 288066 w 521877"/>
                <a:gd name="connsiteY45" fmla="*/ 416686 h 600520"/>
                <a:gd name="connsiteX46" fmla="*/ 284190 w 521877"/>
                <a:gd name="connsiteY46" fmla="*/ 421847 h 600520"/>
                <a:gd name="connsiteX47" fmla="*/ 306151 w 521877"/>
                <a:gd name="connsiteY47" fmla="*/ 463128 h 600520"/>
                <a:gd name="connsiteX48" fmla="*/ 280315 w 521877"/>
                <a:gd name="connsiteY48" fmla="*/ 513440 h 600520"/>
                <a:gd name="connsiteX49" fmla="*/ 344904 w 521877"/>
                <a:gd name="connsiteY49" fmla="*/ 579233 h 600520"/>
                <a:gd name="connsiteX50" fmla="*/ 173098 w 521877"/>
                <a:gd name="connsiteY50" fmla="*/ 579233 h 600520"/>
                <a:gd name="connsiteX51" fmla="*/ 237687 w 521877"/>
                <a:gd name="connsiteY51" fmla="*/ 513440 h 600520"/>
                <a:gd name="connsiteX52" fmla="*/ 211851 w 521877"/>
                <a:gd name="connsiteY52" fmla="*/ 463128 h 600520"/>
                <a:gd name="connsiteX53" fmla="*/ 259647 w 521877"/>
                <a:gd name="connsiteY53" fmla="*/ 415396 h 600520"/>
                <a:gd name="connsiteX54" fmla="*/ 267397 w 521877"/>
                <a:gd name="connsiteY54" fmla="*/ 416686 h 600520"/>
                <a:gd name="connsiteX55" fmla="*/ 267397 w 521877"/>
                <a:gd name="connsiteY55" fmla="*/ 411526 h 600520"/>
                <a:gd name="connsiteX56" fmla="*/ 311318 w 521877"/>
                <a:gd name="connsiteY56" fmla="*/ 248980 h 600520"/>
                <a:gd name="connsiteX57" fmla="*/ 262230 w 521877"/>
                <a:gd name="connsiteY57" fmla="*/ 248980 h 600520"/>
                <a:gd name="connsiteX58" fmla="*/ 235103 w 521877"/>
                <a:gd name="connsiteY58" fmla="*/ 221889 h 600520"/>
                <a:gd name="connsiteX59" fmla="*/ 235103 w 521877"/>
                <a:gd name="connsiteY59" fmla="*/ 174157 h 600520"/>
                <a:gd name="connsiteX60" fmla="*/ 171806 w 521877"/>
                <a:gd name="connsiteY60" fmla="*/ 153516 h 600520"/>
                <a:gd name="connsiteX61" fmla="*/ 158888 w 521877"/>
                <a:gd name="connsiteY61" fmla="*/ 148356 h 600520"/>
                <a:gd name="connsiteX62" fmla="*/ 158888 w 521877"/>
                <a:gd name="connsiteY62" fmla="*/ 252850 h 600520"/>
                <a:gd name="connsiteX63" fmla="*/ 170514 w 521877"/>
                <a:gd name="connsiteY63" fmla="*/ 405076 h 600520"/>
                <a:gd name="connsiteX64" fmla="*/ 153721 w 521877"/>
                <a:gd name="connsiteY64" fmla="*/ 424427 h 600520"/>
                <a:gd name="connsiteX65" fmla="*/ 152429 w 521877"/>
                <a:gd name="connsiteY65" fmla="*/ 424427 h 600520"/>
                <a:gd name="connsiteX66" fmla="*/ 134345 w 521877"/>
                <a:gd name="connsiteY66" fmla="*/ 407656 h 600520"/>
                <a:gd name="connsiteX67" fmla="*/ 122719 w 521877"/>
                <a:gd name="connsiteY67" fmla="*/ 270911 h 600520"/>
                <a:gd name="connsiteX68" fmla="*/ 114968 w 521877"/>
                <a:gd name="connsiteY68" fmla="*/ 272201 h 600520"/>
                <a:gd name="connsiteX69" fmla="*/ 108509 w 521877"/>
                <a:gd name="connsiteY69" fmla="*/ 270911 h 600520"/>
                <a:gd name="connsiteX70" fmla="*/ 96883 w 521877"/>
                <a:gd name="connsiteY70" fmla="*/ 407656 h 600520"/>
                <a:gd name="connsiteX71" fmla="*/ 94300 w 521877"/>
                <a:gd name="connsiteY71" fmla="*/ 415396 h 600520"/>
                <a:gd name="connsiteX72" fmla="*/ 134345 w 521877"/>
                <a:gd name="connsiteY72" fmla="*/ 463128 h 600520"/>
                <a:gd name="connsiteX73" fmla="*/ 107217 w 521877"/>
                <a:gd name="connsiteY73" fmla="*/ 512150 h 600520"/>
                <a:gd name="connsiteX74" fmla="*/ 171806 w 521877"/>
                <a:gd name="connsiteY74" fmla="*/ 579233 h 600520"/>
                <a:gd name="connsiteX75" fmla="*/ 0 w 521877"/>
                <a:gd name="connsiteY75" fmla="*/ 579233 h 600520"/>
                <a:gd name="connsiteX76" fmla="*/ 64589 w 521877"/>
                <a:gd name="connsiteY76" fmla="*/ 512150 h 600520"/>
                <a:gd name="connsiteX77" fmla="*/ 38753 w 521877"/>
                <a:gd name="connsiteY77" fmla="*/ 463128 h 600520"/>
                <a:gd name="connsiteX78" fmla="*/ 65881 w 521877"/>
                <a:gd name="connsiteY78" fmla="*/ 419267 h 600520"/>
                <a:gd name="connsiteX79" fmla="*/ 60713 w 521877"/>
                <a:gd name="connsiteY79" fmla="*/ 405076 h 600520"/>
                <a:gd name="connsiteX80" fmla="*/ 72339 w 521877"/>
                <a:gd name="connsiteY80" fmla="*/ 252850 h 600520"/>
                <a:gd name="connsiteX81" fmla="*/ 72339 w 521877"/>
                <a:gd name="connsiteY81" fmla="*/ 148356 h 600520"/>
                <a:gd name="connsiteX82" fmla="*/ 67172 w 521877"/>
                <a:gd name="connsiteY82" fmla="*/ 150936 h 600520"/>
                <a:gd name="connsiteX83" fmla="*/ 45212 w 521877"/>
                <a:gd name="connsiteY83" fmla="*/ 251560 h 600520"/>
                <a:gd name="connsiteX84" fmla="*/ 29711 w 521877"/>
                <a:gd name="connsiteY84" fmla="*/ 264460 h 600520"/>
                <a:gd name="connsiteX85" fmla="*/ 25836 w 521877"/>
                <a:gd name="connsiteY85" fmla="*/ 263170 h 600520"/>
                <a:gd name="connsiteX86" fmla="*/ 14210 w 521877"/>
                <a:gd name="connsiteY86" fmla="*/ 245110 h 600520"/>
                <a:gd name="connsiteX87" fmla="*/ 38753 w 521877"/>
                <a:gd name="connsiteY87" fmla="*/ 135455 h 600520"/>
                <a:gd name="connsiteX88" fmla="*/ 40045 w 521877"/>
                <a:gd name="connsiteY88" fmla="*/ 134165 h 600520"/>
                <a:gd name="connsiteX89" fmla="*/ 41337 w 521877"/>
                <a:gd name="connsiteY89" fmla="*/ 131585 h 600520"/>
                <a:gd name="connsiteX90" fmla="*/ 42629 w 521877"/>
                <a:gd name="connsiteY90" fmla="*/ 129005 h 600520"/>
                <a:gd name="connsiteX91" fmla="*/ 45212 w 521877"/>
                <a:gd name="connsiteY91" fmla="*/ 126425 h 600520"/>
                <a:gd name="connsiteX92" fmla="*/ 47796 w 521877"/>
                <a:gd name="connsiteY92" fmla="*/ 125135 h 600520"/>
                <a:gd name="connsiteX93" fmla="*/ 49087 w 521877"/>
                <a:gd name="connsiteY93" fmla="*/ 123845 h 600520"/>
                <a:gd name="connsiteX94" fmla="*/ 109801 w 521877"/>
                <a:gd name="connsiteY94" fmla="*/ 110944 h 600520"/>
                <a:gd name="connsiteX95" fmla="*/ 113676 w 521877"/>
                <a:gd name="connsiteY95" fmla="*/ 118685 h 600520"/>
                <a:gd name="connsiteX96" fmla="*/ 103342 w 521877"/>
                <a:gd name="connsiteY96" fmla="*/ 198668 h 600520"/>
                <a:gd name="connsiteX97" fmla="*/ 114968 w 521877"/>
                <a:gd name="connsiteY97" fmla="*/ 220599 h 600520"/>
                <a:gd name="connsiteX98" fmla="*/ 127886 w 521877"/>
                <a:gd name="connsiteY98" fmla="*/ 198668 h 600520"/>
                <a:gd name="connsiteX99" fmla="*/ 117552 w 521877"/>
                <a:gd name="connsiteY99" fmla="*/ 118685 h 600520"/>
                <a:gd name="connsiteX100" fmla="*/ 121427 w 521877"/>
                <a:gd name="connsiteY100" fmla="*/ 110944 h 600520"/>
                <a:gd name="connsiteX101" fmla="*/ 182140 w 521877"/>
                <a:gd name="connsiteY101" fmla="*/ 123845 h 600520"/>
                <a:gd name="connsiteX102" fmla="*/ 235103 w 521877"/>
                <a:gd name="connsiteY102" fmla="*/ 141906 h 600520"/>
                <a:gd name="connsiteX103" fmla="*/ 235103 w 521877"/>
                <a:gd name="connsiteY103" fmla="*/ 58052 h 600520"/>
                <a:gd name="connsiteX104" fmla="*/ 262230 w 521877"/>
                <a:gd name="connsiteY104" fmla="*/ 30961 h 600520"/>
                <a:gd name="connsiteX105" fmla="*/ 368156 w 521877"/>
                <a:gd name="connsiteY105" fmla="*/ 30961 h 600520"/>
                <a:gd name="connsiteX106" fmla="*/ 368156 w 521877"/>
                <a:gd name="connsiteY106" fmla="*/ 10320 h 600520"/>
                <a:gd name="connsiteX107" fmla="*/ 378490 w 521877"/>
                <a:gd name="connsiteY107" fmla="*/ 0 h 6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21877" h="600520">
                  <a:moveTo>
                    <a:pt x="431585" y="415431"/>
                  </a:moveTo>
                  <a:cubicBezTo>
                    <a:pt x="458717" y="415431"/>
                    <a:pt x="479389" y="436068"/>
                    <a:pt x="479389" y="463154"/>
                  </a:cubicBezTo>
                  <a:cubicBezTo>
                    <a:pt x="479389" y="481212"/>
                    <a:pt x="469053" y="501849"/>
                    <a:pt x="453549" y="513457"/>
                  </a:cubicBezTo>
                  <a:cubicBezTo>
                    <a:pt x="491018" y="522486"/>
                    <a:pt x="518150" y="554731"/>
                    <a:pt x="518150" y="579238"/>
                  </a:cubicBezTo>
                  <a:cubicBezTo>
                    <a:pt x="518150" y="607614"/>
                    <a:pt x="345019" y="607614"/>
                    <a:pt x="345019" y="579238"/>
                  </a:cubicBezTo>
                  <a:cubicBezTo>
                    <a:pt x="345019" y="554731"/>
                    <a:pt x="373444" y="522486"/>
                    <a:pt x="410912" y="513457"/>
                  </a:cubicBezTo>
                  <a:cubicBezTo>
                    <a:pt x="395408" y="501849"/>
                    <a:pt x="383780" y="481212"/>
                    <a:pt x="383780" y="463154"/>
                  </a:cubicBezTo>
                  <a:cubicBezTo>
                    <a:pt x="383780" y="436068"/>
                    <a:pt x="405744" y="415431"/>
                    <a:pt x="431585" y="415431"/>
                  </a:cubicBezTo>
                  <a:close/>
                  <a:moveTo>
                    <a:pt x="262230" y="43862"/>
                  </a:moveTo>
                  <a:cubicBezTo>
                    <a:pt x="254480" y="43862"/>
                    <a:pt x="248021" y="50312"/>
                    <a:pt x="248021" y="58052"/>
                  </a:cubicBezTo>
                  <a:lnTo>
                    <a:pt x="248021" y="145776"/>
                  </a:lnTo>
                  <a:lnTo>
                    <a:pt x="254480" y="148356"/>
                  </a:lnTo>
                  <a:cubicBezTo>
                    <a:pt x="263522" y="150936"/>
                    <a:pt x="267397" y="159966"/>
                    <a:pt x="264814" y="167707"/>
                  </a:cubicBezTo>
                  <a:cubicBezTo>
                    <a:pt x="262230" y="174157"/>
                    <a:pt x="257063" y="178027"/>
                    <a:pt x="250604" y="178027"/>
                  </a:cubicBezTo>
                  <a:cubicBezTo>
                    <a:pt x="249313" y="178027"/>
                    <a:pt x="249313" y="178027"/>
                    <a:pt x="248021" y="178027"/>
                  </a:cubicBezTo>
                  <a:lnTo>
                    <a:pt x="248021" y="221889"/>
                  </a:lnTo>
                  <a:cubicBezTo>
                    <a:pt x="248021" y="229629"/>
                    <a:pt x="254480" y="234789"/>
                    <a:pt x="262230" y="234789"/>
                  </a:cubicBezTo>
                  <a:lnTo>
                    <a:pt x="493458" y="234789"/>
                  </a:lnTo>
                  <a:cubicBezTo>
                    <a:pt x="501209" y="234789"/>
                    <a:pt x="507668" y="229629"/>
                    <a:pt x="507668" y="221889"/>
                  </a:cubicBezTo>
                  <a:lnTo>
                    <a:pt x="507668" y="58052"/>
                  </a:lnTo>
                  <a:cubicBezTo>
                    <a:pt x="507668" y="50312"/>
                    <a:pt x="501209" y="43862"/>
                    <a:pt x="493458" y="43862"/>
                  </a:cubicBezTo>
                  <a:close/>
                  <a:moveTo>
                    <a:pt x="115041" y="23195"/>
                  </a:moveTo>
                  <a:cubicBezTo>
                    <a:pt x="136486" y="23195"/>
                    <a:pt x="153871" y="42249"/>
                    <a:pt x="153871" y="65753"/>
                  </a:cubicBezTo>
                  <a:cubicBezTo>
                    <a:pt x="153871" y="89257"/>
                    <a:pt x="136486" y="108311"/>
                    <a:pt x="115041" y="108311"/>
                  </a:cubicBezTo>
                  <a:cubicBezTo>
                    <a:pt x="93596" y="108311"/>
                    <a:pt x="76211" y="89257"/>
                    <a:pt x="76211" y="65753"/>
                  </a:cubicBezTo>
                  <a:cubicBezTo>
                    <a:pt x="76211" y="42249"/>
                    <a:pt x="93596" y="23195"/>
                    <a:pt x="115041" y="23195"/>
                  </a:cubicBezTo>
                  <a:close/>
                  <a:moveTo>
                    <a:pt x="378490" y="0"/>
                  </a:moveTo>
                  <a:cubicBezTo>
                    <a:pt x="383657" y="0"/>
                    <a:pt x="388824" y="5160"/>
                    <a:pt x="388824" y="10320"/>
                  </a:cubicBezTo>
                  <a:lnTo>
                    <a:pt x="388824" y="30961"/>
                  </a:lnTo>
                  <a:lnTo>
                    <a:pt x="494750" y="30961"/>
                  </a:lnTo>
                  <a:cubicBezTo>
                    <a:pt x="508959" y="30961"/>
                    <a:pt x="521877" y="42572"/>
                    <a:pt x="521877" y="58052"/>
                  </a:cubicBezTo>
                  <a:lnTo>
                    <a:pt x="521877" y="221889"/>
                  </a:lnTo>
                  <a:cubicBezTo>
                    <a:pt x="521877" y="237369"/>
                    <a:pt x="508959" y="248980"/>
                    <a:pt x="494750" y="248980"/>
                  </a:cubicBezTo>
                  <a:lnTo>
                    <a:pt x="444371" y="248980"/>
                  </a:lnTo>
                  <a:lnTo>
                    <a:pt x="488291" y="411526"/>
                  </a:lnTo>
                  <a:cubicBezTo>
                    <a:pt x="489583" y="416686"/>
                    <a:pt x="485707" y="423137"/>
                    <a:pt x="480540" y="424427"/>
                  </a:cubicBezTo>
                  <a:cubicBezTo>
                    <a:pt x="480540" y="424427"/>
                    <a:pt x="479248" y="424427"/>
                    <a:pt x="477957" y="424427"/>
                  </a:cubicBezTo>
                  <a:cubicBezTo>
                    <a:pt x="474081" y="424427"/>
                    <a:pt x="468914" y="421847"/>
                    <a:pt x="467622" y="416686"/>
                  </a:cubicBezTo>
                  <a:lnTo>
                    <a:pt x="423702" y="248980"/>
                  </a:lnTo>
                  <a:lnTo>
                    <a:pt x="388824" y="248980"/>
                  </a:lnTo>
                  <a:lnTo>
                    <a:pt x="388824" y="367665"/>
                  </a:lnTo>
                  <a:cubicBezTo>
                    <a:pt x="388824" y="374115"/>
                    <a:pt x="383657" y="377985"/>
                    <a:pt x="378490" y="377985"/>
                  </a:cubicBezTo>
                  <a:cubicBezTo>
                    <a:pt x="372031" y="377985"/>
                    <a:pt x="368156" y="374115"/>
                    <a:pt x="368156" y="367665"/>
                  </a:cubicBezTo>
                  <a:lnTo>
                    <a:pt x="368156" y="248980"/>
                  </a:lnTo>
                  <a:lnTo>
                    <a:pt x="333278" y="248980"/>
                  </a:lnTo>
                  <a:lnTo>
                    <a:pt x="288066" y="416686"/>
                  </a:lnTo>
                  <a:cubicBezTo>
                    <a:pt x="286774" y="419267"/>
                    <a:pt x="285482" y="420557"/>
                    <a:pt x="284190" y="421847"/>
                  </a:cubicBezTo>
                  <a:cubicBezTo>
                    <a:pt x="297108" y="430877"/>
                    <a:pt x="306151" y="446358"/>
                    <a:pt x="306151" y="463128"/>
                  </a:cubicBezTo>
                  <a:cubicBezTo>
                    <a:pt x="306151" y="481189"/>
                    <a:pt x="295816" y="501830"/>
                    <a:pt x="280315" y="513440"/>
                  </a:cubicBezTo>
                  <a:cubicBezTo>
                    <a:pt x="317777" y="522471"/>
                    <a:pt x="344904" y="554722"/>
                    <a:pt x="344904" y="579233"/>
                  </a:cubicBezTo>
                  <a:cubicBezTo>
                    <a:pt x="344904" y="607614"/>
                    <a:pt x="173098" y="607614"/>
                    <a:pt x="173098" y="579233"/>
                  </a:cubicBezTo>
                  <a:cubicBezTo>
                    <a:pt x="173098" y="554722"/>
                    <a:pt x="200225" y="522471"/>
                    <a:pt x="237687" y="513440"/>
                  </a:cubicBezTo>
                  <a:cubicBezTo>
                    <a:pt x="222185" y="501830"/>
                    <a:pt x="211851" y="481189"/>
                    <a:pt x="211851" y="463128"/>
                  </a:cubicBezTo>
                  <a:cubicBezTo>
                    <a:pt x="211851" y="436037"/>
                    <a:pt x="232519" y="415396"/>
                    <a:pt x="259647" y="415396"/>
                  </a:cubicBezTo>
                  <a:cubicBezTo>
                    <a:pt x="262230" y="415396"/>
                    <a:pt x="264814" y="415396"/>
                    <a:pt x="267397" y="416686"/>
                  </a:cubicBezTo>
                  <a:cubicBezTo>
                    <a:pt x="267397" y="414106"/>
                    <a:pt x="267397" y="412816"/>
                    <a:pt x="267397" y="411526"/>
                  </a:cubicBezTo>
                  <a:lnTo>
                    <a:pt x="311318" y="248980"/>
                  </a:lnTo>
                  <a:lnTo>
                    <a:pt x="262230" y="248980"/>
                  </a:lnTo>
                  <a:cubicBezTo>
                    <a:pt x="246729" y="248980"/>
                    <a:pt x="235103" y="237369"/>
                    <a:pt x="235103" y="221889"/>
                  </a:cubicBezTo>
                  <a:lnTo>
                    <a:pt x="235103" y="174157"/>
                  </a:lnTo>
                  <a:lnTo>
                    <a:pt x="171806" y="153516"/>
                  </a:lnTo>
                  <a:cubicBezTo>
                    <a:pt x="171806" y="153516"/>
                    <a:pt x="166639" y="150936"/>
                    <a:pt x="158888" y="148356"/>
                  </a:cubicBezTo>
                  <a:lnTo>
                    <a:pt x="158888" y="252850"/>
                  </a:lnTo>
                  <a:lnTo>
                    <a:pt x="170514" y="405076"/>
                  </a:lnTo>
                  <a:cubicBezTo>
                    <a:pt x="171806" y="414106"/>
                    <a:pt x="164055" y="423137"/>
                    <a:pt x="153721" y="424427"/>
                  </a:cubicBezTo>
                  <a:cubicBezTo>
                    <a:pt x="153721" y="424427"/>
                    <a:pt x="152429" y="424427"/>
                    <a:pt x="152429" y="424427"/>
                  </a:cubicBezTo>
                  <a:cubicBezTo>
                    <a:pt x="142095" y="424427"/>
                    <a:pt x="134345" y="416686"/>
                    <a:pt x="134345" y="407656"/>
                  </a:cubicBezTo>
                  <a:lnTo>
                    <a:pt x="122719" y="270911"/>
                  </a:lnTo>
                  <a:cubicBezTo>
                    <a:pt x="120135" y="272201"/>
                    <a:pt x="117552" y="272201"/>
                    <a:pt x="114968" y="272201"/>
                  </a:cubicBezTo>
                  <a:cubicBezTo>
                    <a:pt x="112384" y="272201"/>
                    <a:pt x="109801" y="272201"/>
                    <a:pt x="108509" y="270911"/>
                  </a:cubicBezTo>
                  <a:lnTo>
                    <a:pt x="96883" y="407656"/>
                  </a:lnTo>
                  <a:cubicBezTo>
                    <a:pt x="96883" y="410236"/>
                    <a:pt x="95591" y="412816"/>
                    <a:pt x="94300" y="415396"/>
                  </a:cubicBezTo>
                  <a:cubicBezTo>
                    <a:pt x="116260" y="419267"/>
                    <a:pt x="134345" y="438617"/>
                    <a:pt x="134345" y="463128"/>
                  </a:cubicBezTo>
                  <a:cubicBezTo>
                    <a:pt x="134345" y="481189"/>
                    <a:pt x="122719" y="501830"/>
                    <a:pt x="107217" y="512150"/>
                  </a:cubicBezTo>
                  <a:cubicBezTo>
                    <a:pt x="144679" y="522471"/>
                    <a:pt x="171806" y="554722"/>
                    <a:pt x="171806" y="579233"/>
                  </a:cubicBezTo>
                  <a:cubicBezTo>
                    <a:pt x="171806" y="607614"/>
                    <a:pt x="0" y="607614"/>
                    <a:pt x="0" y="579233"/>
                  </a:cubicBezTo>
                  <a:cubicBezTo>
                    <a:pt x="0" y="554722"/>
                    <a:pt x="27127" y="522471"/>
                    <a:pt x="64589" y="512150"/>
                  </a:cubicBezTo>
                  <a:cubicBezTo>
                    <a:pt x="49087" y="501830"/>
                    <a:pt x="38753" y="481189"/>
                    <a:pt x="38753" y="463128"/>
                  </a:cubicBezTo>
                  <a:cubicBezTo>
                    <a:pt x="38753" y="443778"/>
                    <a:pt x="50379" y="427007"/>
                    <a:pt x="65881" y="419267"/>
                  </a:cubicBezTo>
                  <a:cubicBezTo>
                    <a:pt x="62005" y="415396"/>
                    <a:pt x="59422" y="410236"/>
                    <a:pt x="60713" y="405076"/>
                  </a:cubicBezTo>
                  <a:lnTo>
                    <a:pt x="72339" y="252850"/>
                  </a:lnTo>
                  <a:lnTo>
                    <a:pt x="72339" y="148356"/>
                  </a:lnTo>
                  <a:cubicBezTo>
                    <a:pt x="71048" y="149646"/>
                    <a:pt x="68464" y="149646"/>
                    <a:pt x="67172" y="150936"/>
                  </a:cubicBezTo>
                  <a:lnTo>
                    <a:pt x="45212" y="251560"/>
                  </a:lnTo>
                  <a:cubicBezTo>
                    <a:pt x="42629" y="259300"/>
                    <a:pt x="36170" y="264460"/>
                    <a:pt x="29711" y="264460"/>
                  </a:cubicBezTo>
                  <a:cubicBezTo>
                    <a:pt x="28419" y="264460"/>
                    <a:pt x="27127" y="264460"/>
                    <a:pt x="25836" y="263170"/>
                  </a:cubicBezTo>
                  <a:cubicBezTo>
                    <a:pt x="18085" y="261880"/>
                    <a:pt x="12918" y="254140"/>
                    <a:pt x="14210" y="245110"/>
                  </a:cubicBezTo>
                  <a:lnTo>
                    <a:pt x="38753" y="135455"/>
                  </a:lnTo>
                  <a:cubicBezTo>
                    <a:pt x="38753" y="134165"/>
                    <a:pt x="40045" y="134165"/>
                    <a:pt x="40045" y="134165"/>
                  </a:cubicBezTo>
                  <a:cubicBezTo>
                    <a:pt x="40045" y="132875"/>
                    <a:pt x="40045" y="131585"/>
                    <a:pt x="41337" y="131585"/>
                  </a:cubicBezTo>
                  <a:cubicBezTo>
                    <a:pt x="41337" y="130295"/>
                    <a:pt x="42629" y="129005"/>
                    <a:pt x="42629" y="129005"/>
                  </a:cubicBezTo>
                  <a:cubicBezTo>
                    <a:pt x="43920" y="127715"/>
                    <a:pt x="43920" y="127715"/>
                    <a:pt x="45212" y="126425"/>
                  </a:cubicBezTo>
                  <a:cubicBezTo>
                    <a:pt x="45212" y="126425"/>
                    <a:pt x="46504" y="125135"/>
                    <a:pt x="47796" y="125135"/>
                  </a:cubicBezTo>
                  <a:cubicBezTo>
                    <a:pt x="47796" y="125135"/>
                    <a:pt x="47796" y="123845"/>
                    <a:pt x="49087" y="123845"/>
                  </a:cubicBezTo>
                  <a:cubicBezTo>
                    <a:pt x="50379" y="123845"/>
                    <a:pt x="81382" y="112234"/>
                    <a:pt x="109801" y="110944"/>
                  </a:cubicBezTo>
                  <a:lnTo>
                    <a:pt x="113676" y="118685"/>
                  </a:lnTo>
                  <a:lnTo>
                    <a:pt x="103342" y="198668"/>
                  </a:lnTo>
                  <a:lnTo>
                    <a:pt x="114968" y="220599"/>
                  </a:lnTo>
                  <a:lnTo>
                    <a:pt x="127886" y="198668"/>
                  </a:lnTo>
                  <a:lnTo>
                    <a:pt x="117552" y="118685"/>
                  </a:lnTo>
                  <a:lnTo>
                    <a:pt x="121427" y="110944"/>
                  </a:lnTo>
                  <a:cubicBezTo>
                    <a:pt x="148554" y="112234"/>
                    <a:pt x="178265" y="122555"/>
                    <a:pt x="182140" y="123845"/>
                  </a:cubicBezTo>
                  <a:lnTo>
                    <a:pt x="235103" y="141906"/>
                  </a:lnTo>
                  <a:lnTo>
                    <a:pt x="235103" y="58052"/>
                  </a:lnTo>
                  <a:cubicBezTo>
                    <a:pt x="235103" y="42572"/>
                    <a:pt x="246729" y="30961"/>
                    <a:pt x="262230" y="30961"/>
                  </a:cubicBezTo>
                  <a:lnTo>
                    <a:pt x="368156" y="30961"/>
                  </a:lnTo>
                  <a:lnTo>
                    <a:pt x="368156" y="10320"/>
                  </a:lnTo>
                  <a:cubicBezTo>
                    <a:pt x="368156" y="5160"/>
                    <a:pt x="372031" y="0"/>
                    <a:pt x="378490"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汉仪中等线简"/>
                <a:cs typeface="+mn-cs"/>
              </a:endParaRPr>
            </a:p>
          </p:txBody>
        </p:sp>
      </p:grpSp>
      <p:grpSp>
        <p:nvGrpSpPr>
          <p:cNvPr id="13" name="组合 12"/>
          <p:cNvGrpSpPr/>
          <p:nvPr/>
        </p:nvGrpSpPr>
        <p:grpSpPr>
          <a:xfrm>
            <a:off x="3764289" y="1813497"/>
            <a:ext cx="486140" cy="486138"/>
            <a:chOff x="7189975" y="1937959"/>
            <a:chExt cx="448197" cy="448197"/>
          </a:xfrm>
        </p:grpSpPr>
        <p:sp>
          <p:nvSpPr>
            <p:cNvPr id="14" name="椭圆 13"/>
            <p:cNvSpPr/>
            <p:nvPr/>
          </p:nvSpPr>
          <p:spPr>
            <a:xfrm>
              <a:off x="7189975" y="1937959"/>
              <a:ext cx="448197" cy="448197"/>
            </a:xfrm>
            <a:prstGeom prst="ellipse">
              <a:avLst/>
            </a:prstGeom>
            <a:solidFill>
              <a:schemeClr val="accent1"/>
            </a:solidFill>
            <a:ln w="127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汉仪中等线简"/>
                <a:cs typeface="+mn-cs"/>
              </a:endParaRPr>
            </a:p>
          </p:txBody>
        </p:sp>
        <p:sp>
          <p:nvSpPr>
            <p:cNvPr id="15" name="Oval 19"/>
            <p:cNvSpPr/>
            <p:nvPr/>
          </p:nvSpPr>
          <p:spPr>
            <a:xfrm>
              <a:off x="7329503" y="2064743"/>
              <a:ext cx="169142" cy="194630"/>
            </a:xfrm>
            <a:custGeom>
              <a:avLst/>
              <a:gdLst>
                <a:gd name="connsiteX0" fmla="*/ 431585 w 521877"/>
                <a:gd name="connsiteY0" fmla="*/ 415431 h 600520"/>
                <a:gd name="connsiteX1" fmla="*/ 479389 w 521877"/>
                <a:gd name="connsiteY1" fmla="*/ 463154 h 600520"/>
                <a:gd name="connsiteX2" fmla="*/ 453549 w 521877"/>
                <a:gd name="connsiteY2" fmla="*/ 513457 h 600520"/>
                <a:gd name="connsiteX3" fmla="*/ 518150 w 521877"/>
                <a:gd name="connsiteY3" fmla="*/ 579238 h 600520"/>
                <a:gd name="connsiteX4" fmla="*/ 345019 w 521877"/>
                <a:gd name="connsiteY4" fmla="*/ 579238 h 600520"/>
                <a:gd name="connsiteX5" fmla="*/ 410912 w 521877"/>
                <a:gd name="connsiteY5" fmla="*/ 513457 h 600520"/>
                <a:gd name="connsiteX6" fmla="*/ 383780 w 521877"/>
                <a:gd name="connsiteY6" fmla="*/ 463154 h 600520"/>
                <a:gd name="connsiteX7" fmla="*/ 431585 w 521877"/>
                <a:gd name="connsiteY7" fmla="*/ 415431 h 600520"/>
                <a:gd name="connsiteX8" fmla="*/ 262230 w 521877"/>
                <a:gd name="connsiteY8" fmla="*/ 43862 h 600520"/>
                <a:gd name="connsiteX9" fmla="*/ 248021 w 521877"/>
                <a:gd name="connsiteY9" fmla="*/ 58052 h 600520"/>
                <a:gd name="connsiteX10" fmla="*/ 248021 w 521877"/>
                <a:gd name="connsiteY10" fmla="*/ 145776 h 600520"/>
                <a:gd name="connsiteX11" fmla="*/ 254480 w 521877"/>
                <a:gd name="connsiteY11" fmla="*/ 148356 h 600520"/>
                <a:gd name="connsiteX12" fmla="*/ 264814 w 521877"/>
                <a:gd name="connsiteY12" fmla="*/ 167707 h 600520"/>
                <a:gd name="connsiteX13" fmla="*/ 250604 w 521877"/>
                <a:gd name="connsiteY13" fmla="*/ 178027 h 600520"/>
                <a:gd name="connsiteX14" fmla="*/ 248021 w 521877"/>
                <a:gd name="connsiteY14" fmla="*/ 178027 h 600520"/>
                <a:gd name="connsiteX15" fmla="*/ 248021 w 521877"/>
                <a:gd name="connsiteY15" fmla="*/ 221889 h 600520"/>
                <a:gd name="connsiteX16" fmla="*/ 262230 w 521877"/>
                <a:gd name="connsiteY16" fmla="*/ 234789 h 600520"/>
                <a:gd name="connsiteX17" fmla="*/ 493458 w 521877"/>
                <a:gd name="connsiteY17" fmla="*/ 234789 h 600520"/>
                <a:gd name="connsiteX18" fmla="*/ 507668 w 521877"/>
                <a:gd name="connsiteY18" fmla="*/ 221889 h 600520"/>
                <a:gd name="connsiteX19" fmla="*/ 507668 w 521877"/>
                <a:gd name="connsiteY19" fmla="*/ 58052 h 600520"/>
                <a:gd name="connsiteX20" fmla="*/ 493458 w 521877"/>
                <a:gd name="connsiteY20" fmla="*/ 43862 h 600520"/>
                <a:gd name="connsiteX21" fmla="*/ 115041 w 521877"/>
                <a:gd name="connsiteY21" fmla="*/ 23195 h 600520"/>
                <a:gd name="connsiteX22" fmla="*/ 153871 w 521877"/>
                <a:gd name="connsiteY22" fmla="*/ 65753 h 600520"/>
                <a:gd name="connsiteX23" fmla="*/ 115041 w 521877"/>
                <a:gd name="connsiteY23" fmla="*/ 108311 h 600520"/>
                <a:gd name="connsiteX24" fmla="*/ 76211 w 521877"/>
                <a:gd name="connsiteY24" fmla="*/ 65753 h 600520"/>
                <a:gd name="connsiteX25" fmla="*/ 115041 w 521877"/>
                <a:gd name="connsiteY25" fmla="*/ 23195 h 600520"/>
                <a:gd name="connsiteX26" fmla="*/ 378490 w 521877"/>
                <a:gd name="connsiteY26" fmla="*/ 0 h 600520"/>
                <a:gd name="connsiteX27" fmla="*/ 388824 w 521877"/>
                <a:gd name="connsiteY27" fmla="*/ 10320 h 600520"/>
                <a:gd name="connsiteX28" fmla="*/ 388824 w 521877"/>
                <a:gd name="connsiteY28" fmla="*/ 30961 h 600520"/>
                <a:gd name="connsiteX29" fmla="*/ 494750 w 521877"/>
                <a:gd name="connsiteY29" fmla="*/ 30961 h 600520"/>
                <a:gd name="connsiteX30" fmla="*/ 521877 w 521877"/>
                <a:gd name="connsiteY30" fmla="*/ 58052 h 600520"/>
                <a:gd name="connsiteX31" fmla="*/ 521877 w 521877"/>
                <a:gd name="connsiteY31" fmla="*/ 221889 h 600520"/>
                <a:gd name="connsiteX32" fmla="*/ 494750 w 521877"/>
                <a:gd name="connsiteY32" fmla="*/ 248980 h 600520"/>
                <a:gd name="connsiteX33" fmla="*/ 444371 w 521877"/>
                <a:gd name="connsiteY33" fmla="*/ 248980 h 600520"/>
                <a:gd name="connsiteX34" fmla="*/ 488291 w 521877"/>
                <a:gd name="connsiteY34" fmla="*/ 411526 h 600520"/>
                <a:gd name="connsiteX35" fmla="*/ 480540 w 521877"/>
                <a:gd name="connsiteY35" fmla="*/ 424427 h 600520"/>
                <a:gd name="connsiteX36" fmla="*/ 477957 w 521877"/>
                <a:gd name="connsiteY36" fmla="*/ 424427 h 600520"/>
                <a:gd name="connsiteX37" fmla="*/ 467622 w 521877"/>
                <a:gd name="connsiteY37" fmla="*/ 416686 h 600520"/>
                <a:gd name="connsiteX38" fmla="*/ 423702 w 521877"/>
                <a:gd name="connsiteY38" fmla="*/ 248980 h 600520"/>
                <a:gd name="connsiteX39" fmla="*/ 388824 w 521877"/>
                <a:gd name="connsiteY39" fmla="*/ 248980 h 600520"/>
                <a:gd name="connsiteX40" fmla="*/ 388824 w 521877"/>
                <a:gd name="connsiteY40" fmla="*/ 367665 h 600520"/>
                <a:gd name="connsiteX41" fmla="*/ 378490 w 521877"/>
                <a:gd name="connsiteY41" fmla="*/ 377985 h 600520"/>
                <a:gd name="connsiteX42" fmla="*/ 368156 w 521877"/>
                <a:gd name="connsiteY42" fmla="*/ 367665 h 600520"/>
                <a:gd name="connsiteX43" fmla="*/ 368156 w 521877"/>
                <a:gd name="connsiteY43" fmla="*/ 248980 h 600520"/>
                <a:gd name="connsiteX44" fmla="*/ 333278 w 521877"/>
                <a:gd name="connsiteY44" fmla="*/ 248980 h 600520"/>
                <a:gd name="connsiteX45" fmla="*/ 288066 w 521877"/>
                <a:gd name="connsiteY45" fmla="*/ 416686 h 600520"/>
                <a:gd name="connsiteX46" fmla="*/ 284190 w 521877"/>
                <a:gd name="connsiteY46" fmla="*/ 421847 h 600520"/>
                <a:gd name="connsiteX47" fmla="*/ 306151 w 521877"/>
                <a:gd name="connsiteY47" fmla="*/ 463128 h 600520"/>
                <a:gd name="connsiteX48" fmla="*/ 280315 w 521877"/>
                <a:gd name="connsiteY48" fmla="*/ 513440 h 600520"/>
                <a:gd name="connsiteX49" fmla="*/ 344904 w 521877"/>
                <a:gd name="connsiteY49" fmla="*/ 579233 h 600520"/>
                <a:gd name="connsiteX50" fmla="*/ 173098 w 521877"/>
                <a:gd name="connsiteY50" fmla="*/ 579233 h 600520"/>
                <a:gd name="connsiteX51" fmla="*/ 237687 w 521877"/>
                <a:gd name="connsiteY51" fmla="*/ 513440 h 600520"/>
                <a:gd name="connsiteX52" fmla="*/ 211851 w 521877"/>
                <a:gd name="connsiteY52" fmla="*/ 463128 h 600520"/>
                <a:gd name="connsiteX53" fmla="*/ 259647 w 521877"/>
                <a:gd name="connsiteY53" fmla="*/ 415396 h 600520"/>
                <a:gd name="connsiteX54" fmla="*/ 267397 w 521877"/>
                <a:gd name="connsiteY54" fmla="*/ 416686 h 600520"/>
                <a:gd name="connsiteX55" fmla="*/ 267397 w 521877"/>
                <a:gd name="connsiteY55" fmla="*/ 411526 h 600520"/>
                <a:gd name="connsiteX56" fmla="*/ 311318 w 521877"/>
                <a:gd name="connsiteY56" fmla="*/ 248980 h 600520"/>
                <a:gd name="connsiteX57" fmla="*/ 262230 w 521877"/>
                <a:gd name="connsiteY57" fmla="*/ 248980 h 600520"/>
                <a:gd name="connsiteX58" fmla="*/ 235103 w 521877"/>
                <a:gd name="connsiteY58" fmla="*/ 221889 h 600520"/>
                <a:gd name="connsiteX59" fmla="*/ 235103 w 521877"/>
                <a:gd name="connsiteY59" fmla="*/ 174157 h 600520"/>
                <a:gd name="connsiteX60" fmla="*/ 171806 w 521877"/>
                <a:gd name="connsiteY60" fmla="*/ 153516 h 600520"/>
                <a:gd name="connsiteX61" fmla="*/ 158888 w 521877"/>
                <a:gd name="connsiteY61" fmla="*/ 148356 h 600520"/>
                <a:gd name="connsiteX62" fmla="*/ 158888 w 521877"/>
                <a:gd name="connsiteY62" fmla="*/ 252850 h 600520"/>
                <a:gd name="connsiteX63" fmla="*/ 170514 w 521877"/>
                <a:gd name="connsiteY63" fmla="*/ 405076 h 600520"/>
                <a:gd name="connsiteX64" fmla="*/ 153721 w 521877"/>
                <a:gd name="connsiteY64" fmla="*/ 424427 h 600520"/>
                <a:gd name="connsiteX65" fmla="*/ 152429 w 521877"/>
                <a:gd name="connsiteY65" fmla="*/ 424427 h 600520"/>
                <a:gd name="connsiteX66" fmla="*/ 134345 w 521877"/>
                <a:gd name="connsiteY66" fmla="*/ 407656 h 600520"/>
                <a:gd name="connsiteX67" fmla="*/ 122719 w 521877"/>
                <a:gd name="connsiteY67" fmla="*/ 270911 h 600520"/>
                <a:gd name="connsiteX68" fmla="*/ 114968 w 521877"/>
                <a:gd name="connsiteY68" fmla="*/ 272201 h 600520"/>
                <a:gd name="connsiteX69" fmla="*/ 108509 w 521877"/>
                <a:gd name="connsiteY69" fmla="*/ 270911 h 600520"/>
                <a:gd name="connsiteX70" fmla="*/ 96883 w 521877"/>
                <a:gd name="connsiteY70" fmla="*/ 407656 h 600520"/>
                <a:gd name="connsiteX71" fmla="*/ 94300 w 521877"/>
                <a:gd name="connsiteY71" fmla="*/ 415396 h 600520"/>
                <a:gd name="connsiteX72" fmla="*/ 134345 w 521877"/>
                <a:gd name="connsiteY72" fmla="*/ 463128 h 600520"/>
                <a:gd name="connsiteX73" fmla="*/ 107217 w 521877"/>
                <a:gd name="connsiteY73" fmla="*/ 512150 h 600520"/>
                <a:gd name="connsiteX74" fmla="*/ 171806 w 521877"/>
                <a:gd name="connsiteY74" fmla="*/ 579233 h 600520"/>
                <a:gd name="connsiteX75" fmla="*/ 0 w 521877"/>
                <a:gd name="connsiteY75" fmla="*/ 579233 h 600520"/>
                <a:gd name="connsiteX76" fmla="*/ 64589 w 521877"/>
                <a:gd name="connsiteY76" fmla="*/ 512150 h 600520"/>
                <a:gd name="connsiteX77" fmla="*/ 38753 w 521877"/>
                <a:gd name="connsiteY77" fmla="*/ 463128 h 600520"/>
                <a:gd name="connsiteX78" fmla="*/ 65881 w 521877"/>
                <a:gd name="connsiteY78" fmla="*/ 419267 h 600520"/>
                <a:gd name="connsiteX79" fmla="*/ 60713 w 521877"/>
                <a:gd name="connsiteY79" fmla="*/ 405076 h 600520"/>
                <a:gd name="connsiteX80" fmla="*/ 72339 w 521877"/>
                <a:gd name="connsiteY80" fmla="*/ 252850 h 600520"/>
                <a:gd name="connsiteX81" fmla="*/ 72339 w 521877"/>
                <a:gd name="connsiteY81" fmla="*/ 148356 h 600520"/>
                <a:gd name="connsiteX82" fmla="*/ 67172 w 521877"/>
                <a:gd name="connsiteY82" fmla="*/ 150936 h 600520"/>
                <a:gd name="connsiteX83" fmla="*/ 45212 w 521877"/>
                <a:gd name="connsiteY83" fmla="*/ 251560 h 600520"/>
                <a:gd name="connsiteX84" fmla="*/ 29711 w 521877"/>
                <a:gd name="connsiteY84" fmla="*/ 264460 h 600520"/>
                <a:gd name="connsiteX85" fmla="*/ 25836 w 521877"/>
                <a:gd name="connsiteY85" fmla="*/ 263170 h 600520"/>
                <a:gd name="connsiteX86" fmla="*/ 14210 w 521877"/>
                <a:gd name="connsiteY86" fmla="*/ 245110 h 600520"/>
                <a:gd name="connsiteX87" fmla="*/ 38753 w 521877"/>
                <a:gd name="connsiteY87" fmla="*/ 135455 h 600520"/>
                <a:gd name="connsiteX88" fmla="*/ 40045 w 521877"/>
                <a:gd name="connsiteY88" fmla="*/ 134165 h 600520"/>
                <a:gd name="connsiteX89" fmla="*/ 41337 w 521877"/>
                <a:gd name="connsiteY89" fmla="*/ 131585 h 600520"/>
                <a:gd name="connsiteX90" fmla="*/ 42629 w 521877"/>
                <a:gd name="connsiteY90" fmla="*/ 129005 h 600520"/>
                <a:gd name="connsiteX91" fmla="*/ 45212 w 521877"/>
                <a:gd name="connsiteY91" fmla="*/ 126425 h 600520"/>
                <a:gd name="connsiteX92" fmla="*/ 47796 w 521877"/>
                <a:gd name="connsiteY92" fmla="*/ 125135 h 600520"/>
                <a:gd name="connsiteX93" fmla="*/ 49087 w 521877"/>
                <a:gd name="connsiteY93" fmla="*/ 123845 h 600520"/>
                <a:gd name="connsiteX94" fmla="*/ 109801 w 521877"/>
                <a:gd name="connsiteY94" fmla="*/ 110944 h 600520"/>
                <a:gd name="connsiteX95" fmla="*/ 113676 w 521877"/>
                <a:gd name="connsiteY95" fmla="*/ 118685 h 600520"/>
                <a:gd name="connsiteX96" fmla="*/ 103342 w 521877"/>
                <a:gd name="connsiteY96" fmla="*/ 198668 h 600520"/>
                <a:gd name="connsiteX97" fmla="*/ 114968 w 521877"/>
                <a:gd name="connsiteY97" fmla="*/ 220599 h 600520"/>
                <a:gd name="connsiteX98" fmla="*/ 127886 w 521877"/>
                <a:gd name="connsiteY98" fmla="*/ 198668 h 600520"/>
                <a:gd name="connsiteX99" fmla="*/ 117552 w 521877"/>
                <a:gd name="connsiteY99" fmla="*/ 118685 h 600520"/>
                <a:gd name="connsiteX100" fmla="*/ 121427 w 521877"/>
                <a:gd name="connsiteY100" fmla="*/ 110944 h 600520"/>
                <a:gd name="connsiteX101" fmla="*/ 182140 w 521877"/>
                <a:gd name="connsiteY101" fmla="*/ 123845 h 600520"/>
                <a:gd name="connsiteX102" fmla="*/ 235103 w 521877"/>
                <a:gd name="connsiteY102" fmla="*/ 141906 h 600520"/>
                <a:gd name="connsiteX103" fmla="*/ 235103 w 521877"/>
                <a:gd name="connsiteY103" fmla="*/ 58052 h 600520"/>
                <a:gd name="connsiteX104" fmla="*/ 262230 w 521877"/>
                <a:gd name="connsiteY104" fmla="*/ 30961 h 600520"/>
                <a:gd name="connsiteX105" fmla="*/ 368156 w 521877"/>
                <a:gd name="connsiteY105" fmla="*/ 30961 h 600520"/>
                <a:gd name="connsiteX106" fmla="*/ 368156 w 521877"/>
                <a:gd name="connsiteY106" fmla="*/ 10320 h 600520"/>
                <a:gd name="connsiteX107" fmla="*/ 378490 w 521877"/>
                <a:gd name="connsiteY107" fmla="*/ 0 h 6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21877" h="600520">
                  <a:moveTo>
                    <a:pt x="431585" y="415431"/>
                  </a:moveTo>
                  <a:cubicBezTo>
                    <a:pt x="458717" y="415431"/>
                    <a:pt x="479389" y="436068"/>
                    <a:pt x="479389" y="463154"/>
                  </a:cubicBezTo>
                  <a:cubicBezTo>
                    <a:pt x="479389" y="481212"/>
                    <a:pt x="469053" y="501849"/>
                    <a:pt x="453549" y="513457"/>
                  </a:cubicBezTo>
                  <a:cubicBezTo>
                    <a:pt x="491018" y="522486"/>
                    <a:pt x="518150" y="554731"/>
                    <a:pt x="518150" y="579238"/>
                  </a:cubicBezTo>
                  <a:cubicBezTo>
                    <a:pt x="518150" y="607614"/>
                    <a:pt x="345019" y="607614"/>
                    <a:pt x="345019" y="579238"/>
                  </a:cubicBezTo>
                  <a:cubicBezTo>
                    <a:pt x="345019" y="554731"/>
                    <a:pt x="373444" y="522486"/>
                    <a:pt x="410912" y="513457"/>
                  </a:cubicBezTo>
                  <a:cubicBezTo>
                    <a:pt x="395408" y="501849"/>
                    <a:pt x="383780" y="481212"/>
                    <a:pt x="383780" y="463154"/>
                  </a:cubicBezTo>
                  <a:cubicBezTo>
                    <a:pt x="383780" y="436068"/>
                    <a:pt x="405744" y="415431"/>
                    <a:pt x="431585" y="415431"/>
                  </a:cubicBezTo>
                  <a:close/>
                  <a:moveTo>
                    <a:pt x="262230" y="43862"/>
                  </a:moveTo>
                  <a:cubicBezTo>
                    <a:pt x="254480" y="43862"/>
                    <a:pt x="248021" y="50312"/>
                    <a:pt x="248021" y="58052"/>
                  </a:cubicBezTo>
                  <a:lnTo>
                    <a:pt x="248021" y="145776"/>
                  </a:lnTo>
                  <a:lnTo>
                    <a:pt x="254480" y="148356"/>
                  </a:lnTo>
                  <a:cubicBezTo>
                    <a:pt x="263522" y="150936"/>
                    <a:pt x="267397" y="159966"/>
                    <a:pt x="264814" y="167707"/>
                  </a:cubicBezTo>
                  <a:cubicBezTo>
                    <a:pt x="262230" y="174157"/>
                    <a:pt x="257063" y="178027"/>
                    <a:pt x="250604" y="178027"/>
                  </a:cubicBezTo>
                  <a:cubicBezTo>
                    <a:pt x="249313" y="178027"/>
                    <a:pt x="249313" y="178027"/>
                    <a:pt x="248021" y="178027"/>
                  </a:cubicBezTo>
                  <a:lnTo>
                    <a:pt x="248021" y="221889"/>
                  </a:lnTo>
                  <a:cubicBezTo>
                    <a:pt x="248021" y="229629"/>
                    <a:pt x="254480" y="234789"/>
                    <a:pt x="262230" y="234789"/>
                  </a:cubicBezTo>
                  <a:lnTo>
                    <a:pt x="493458" y="234789"/>
                  </a:lnTo>
                  <a:cubicBezTo>
                    <a:pt x="501209" y="234789"/>
                    <a:pt x="507668" y="229629"/>
                    <a:pt x="507668" y="221889"/>
                  </a:cubicBezTo>
                  <a:lnTo>
                    <a:pt x="507668" y="58052"/>
                  </a:lnTo>
                  <a:cubicBezTo>
                    <a:pt x="507668" y="50312"/>
                    <a:pt x="501209" y="43862"/>
                    <a:pt x="493458" y="43862"/>
                  </a:cubicBezTo>
                  <a:close/>
                  <a:moveTo>
                    <a:pt x="115041" y="23195"/>
                  </a:moveTo>
                  <a:cubicBezTo>
                    <a:pt x="136486" y="23195"/>
                    <a:pt x="153871" y="42249"/>
                    <a:pt x="153871" y="65753"/>
                  </a:cubicBezTo>
                  <a:cubicBezTo>
                    <a:pt x="153871" y="89257"/>
                    <a:pt x="136486" y="108311"/>
                    <a:pt x="115041" y="108311"/>
                  </a:cubicBezTo>
                  <a:cubicBezTo>
                    <a:pt x="93596" y="108311"/>
                    <a:pt x="76211" y="89257"/>
                    <a:pt x="76211" y="65753"/>
                  </a:cubicBezTo>
                  <a:cubicBezTo>
                    <a:pt x="76211" y="42249"/>
                    <a:pt x="93596" y="23195"/>
                    <a:pt x="115041" y="23195"/>
                  </a:cubicBezTo>
                  <a:close/>
                  <a:moveTo>
                    <a:pt x="378490" y="0"/>
                  </a:moveTo>
                  <a:cubicBezTo>
                    <a:pt x="383657" y="0"/>
                    <a:pt x="388824" y="5160"/>
                    <a:pt x="388824" y="10320"/>
                  </a:cubicBezTo>
                  <a:lnTo>
                    <a:pt x="388824" y="30961"/>
                  </a:lnTo>
                  <a:lnTo>
                    <a:pt x="494750" y="30961"/>
                  </a:lnTo>
                  <a:cubicBezTo>
                    <a:pt x="508959" y="30961"/>
                    <a:pt x="521877" y="42572"/>
                    <a:pt x="521877" y="58052"/>
                  </a:cubicBezTo>
                  <a:lnTo>
                    <a:pt x="521877" y="221889"/>
                  </a:lnTo>
                  <a:cubicBezTo>
                    <a:pt x="521877" y="237369"/>
                    <a:pt x="508959" y="248980"/>
                    <a:pt x="494750" y="248980"/>
                  </a:cubicBezTo>
                  <a:lnTo>
                    <a:pt x="444371" y="248980"/>
                  </a:lnTo>
                  <a:lnTo>
                    <a:pt x="488291" y="411526"/>
                  </a:lnTo>
                  <a:cubicBezTo>
                    <a:pt x="489583" y="416686"/>
                    <a:pt x="485707" y="423137"/>
                    <a:pt x="480540" y="424427"/>
                  </a:cubicBezTo>
                  <a:cubicBezTo>
                    <a:pt x="480540" y="424427"/>
                    <a:pt x="479248" y="424427"/>
                    <a:pt x="477957" y="424427"/>
                  </a:cubicBezTo>
                  <a:cubicBezTo>
                    <a:pt x="474081" y="424427"/>
                    <a:pt x="468914" y="421847"/>
                    <a:pt x="467622" y="416686"/>
                  </a:cubicBezTo>
                  <a:lnTo>
                    <a:pt x="423702" y="248980"/>
                  </a:lnTo>
                  <a:lnTo>
                    <a:pt x="388824" y="248980"/>
                  </a:lnTo>
                  <a:lnTo>
                    <a:pt x="388824" y="367665"/>
                  </a:lnTo>
                  <a:cubicBezTo>
                    <a:pt x="388824" y="374115"/>
                    <a:pt x="383657" y="377985"/>
                    <a:pt x="378490" y="377985"/>
                  </a:cubicBezTo>
                  <a:cubicBezTo>
                    <a:pt x="372031" y="377985"/>
                    <a:pt x="368156" y="374115"/>
                    <a:pt x="368156" y="367665"/>
                  </a:cubicBezTo>
                  <a:lnTo>
                    <a:pt x="368156" y="248980"/>
                  </a:lnTo>
                  <a:lnTo>
                    <a:pt x="333278" y="248980"/>
                  </a:lnTo>
                  <a:lnTo>
                    <a:pt x="288066" y="416686"/>
                  </a:lnTo>
                  <a:cubicBezTo>
                    <a:pt x="286774" y="419267"/>
                    <a:pt x="285482" y="420557"/>
                    <a:pt x="284190" y="421847"/>
                  </a:cubicBezTo>
                  <a:cubicBezTo>
                    <a:pt x="297108" y="430877"/>
                    <a:pt x="306151" y="446358"/>
                    <a:pt x="306151" y="463128"/>
                  </a:cubicBezTo>
                  <a:cubicBezTo>
                    <a:pt x="306151" y="481189"/>
                    <a:pt x="295816" y="501830"/>
                    <a:pt x="280315" y="513440"/>
                  </a:cubicBezTo>
                  <a:cubicBezTo>
                    <a:pt x="317777" y="522471"/>
                    <a:pt x="344904" y="554722"/>
                    <a:pt x="344904" y="579233"/>
                  </a:cubicBezTo>
                  <a:cubicBezTo>
                    <a:pt x="344904" y="607614"/>
                    <a:pt x="173098" y="607614"/>
                    <a:pt x="173098" y="579233"/>
                  </a:cubicBezTo>
                  <a:cubicBezTo>
                    <a:pt x="173098" y="554722"/>
                    <a:pt x="200225" y="522471"/>
                    <a:pt x="237687" y="513440"/>
                  </a:cubicBezTo>
                  <a:cubicBezTo>
                    <a:pt x="222185" y="501830"/>
                    <a:pt x="211851" y="481189"/>
                    <a:pt x="211851" y="463128"/>
                  </a:cubicBezTo>
                  <a:cubicBezTo>
                    <a:pt x="211851" y="436037"/>
                    <a:pt x="232519" y="415396"/>
                    <a:pt x="259647" y="415396"/>
                  </a:cubicBezTo>
                  <a:cubicBezTo>
                    <a:pt x="262230" y="415396"/>
                    <a:pt x="264814" y="415396"/>
                    <a:pt x="267397" y="416686"/>
                  </a:cubicBezTo>
                  <a:cubicBezTo>
                    <a:pt x="267397" y="414106"/>
                    <a:pt x="267397" y="412816"/>
                    <a:pt x="267397" y="411526"/>
                  </a:cubicBezTo>
                  <a:lnTo>
                    <a:pt x="311318" y="248980"/>
                  </a:lnTo>
                  <a:lnTo>
                    <a:pt x="262230" y="248980"/>
                  </a:lnTo>
                  <a:cubicBezTo>
                    <a:pt x="246729" y="248980"/>
                    <a:pt x="235103" y="237369"/>
                    <a:pt x="235103" y="221889"/>
                  </a:cubicBezTo>
                  <a:lnTo>
                    <a:pt x="235103" y="174157"/>
                  </a:lnTo>
                  <a:lnTo>
                    <a:pt x="171806" y="153516"/>
                  </a:lnTo>
                  <a:cubicBezTo>
                    <a:pt x="171806" y="153516"/>
                    <a:pt x="166639" y="150936"/>
                    <a:pt x="158888" y="148356"/>
                  </a:cubicBezTo>
                  <a:lnTo>
                    <a:pt x="158888" y="252850"/>
                  </a:lnTo>
                  <a:lnTo>
                    <a:pt x="170514" y="405076"/>
                  </a:lnTo>
                  <a:cubicBezTo>
                    <a:pt x="171806" y="414106"/>
                    <a:pt x="164055" y="423137"/>
                    <a:pt x="153721" y="424427"/>
                  </a:cubicBezTo>
                  <a:cubicBezTo>
                    <a:pt x="153721" y="424427"/>
                    <a:pt x="152429" y="424427"/>
                    <a:pt x="152429" y="424427"/>
                  </a:cubicBezTo>
                  <a:cubicBezTo>
                    <a:pt x="142095" y="424427"/>
                    <a:pt x="134345" y="416686"/>
                    <a:pt x="134345" y="407656"/>
                  </a:cubicBezTo>
                  <a:lnTo>
                    <a:pt x="122719" y="270911"/>
                  </a:lnTo>
                  <a:cubicBezTo>
                    <a:pt x="120135" y="272201"/>
                    <a:pt x="117552" y="272201"/>
                    <a:pt x="114968" y="272201"/>
                  </a:cubicBezTo>
                  <a:cubicBezTo>
                    <a:pt x="112384" y="272201"/>
                    <a:pt x="109801" y="272201"/>
                    <a:pt x="108509" y="270911"/>
                  </a:cubicBezTo>
                  <a:lnTo>
                    <a:pt x="96883" y="407656"/>
                  </a:lnTo>
                  <a:cubicBezTo>
                    <a:pt x="96883" y="410236"/>
                    <a:pt x="95591" y="412816"/>
                    <a:pt x="94300" y="415396"/>
                  </a:cubicBezTo>
                  <a:cubicBezTo>
                    <a:pt x="116260" y="419267"/>
                    <a:pt x="134345" y="438617"/>
                    <a:pt x="134345" y="463128"/>
                  </a:cubicBezTo>
                  <a:cubicBezTo>
                    <a:pt x="134345" y="481189"/>
                    <a:pt x="122719" y="501830"/>
                    <a:pt x="107217" y="512150"/>
                  </a:cubicBezTo>
                  <a:cubicBezTo>
                    <a:pt x="144679" y="522471"/>
                    <a:pt x="171806" y="554722"/>
                    <a:pt x="171806" y="579233"/>
                  </a:cubicBezTo>
                  <a:cubicBezTo>
                    <a:pt x="171806" y="607614"/>
                    <a:pt x="0" y="607614"/>
                    <a:pt x="0" y="579233"/>
                  </a:cubicBezTo>
                  <a:cubicBezTo>
                    <a:pt x="0" y="554722"/>
                    <a:pt x="27127" y="522471"/>
                    <a:pt x="64589" y="512150"/>
                  </a:cubicBezTo>
                  <a:cubicBezTo>
                    <a:pt x="49087" y="501830"/>
                    <a:pt x="38753" y="481189"/>
                    <a:pt x="38753" y="463128"/>
                  </a:cubicBezTo>
                  <a:cubicBezTo>
                    <a:pt x="38753" y="443778"/>
                    <a:pt x="50379" y="427007"/>
                    <a:pt x="65881" y="419267"/>
                  </a:cubicBezTo>
                  <a:cubicBezTo>
                    <a:pt x="62005" y="415396"/>
                    <a:pt x="59422" y="410236"/>
                    <a:pt x="60713" y="405076"/>
                  </a:cubicBezTo>
                  <a:lnTo>
                    <a:pt x="72339" y="252850"/>
                  </a:lnTo>
                  <a:lnTo>
                    <a:pt x="72339" y="148356"/>
                  </a:lnTo>
                  <a:cubicBezTo>
                    <a:pt x="71048" y="149646"/>
                    <a:pt x="68464" y="149646"/>
                    <a:pt x="67172" y="150936"/>
                  </a:cubicBezTo>
                  <a:lnTo>
                    <a:pt x="45212" y="251560"/>
                  </a:lnTo>
                  <a:cubicBezTo>
                    <a:pt x="42629" y="259300"/>
                    <a:pt x="36170" y="264460"/>
                    <a:pt x="29711" y="264460"/>
                  </a:cubicBezTo>
                  <a:cubicBezTo>
                    <a:pt x="28419" y="264460"/>
                    <a:pt x="27127" y="264460"/>
                    <a:pt x="25836" y="263170"/>
                  </a:cubicBezTo>
                  <a:cubicBezTo>
                    <a:pt x="18085" y="261880"/>
                    <a:pt x="12918" y="254140"/>
                    <a:pt x="14210" y="245110"/>
                  </a:cubicBezTo>
                  <a:lnTo>
                    <a:pt x="38753" y="135455"/>
                  </a:lnTo>
                  <a:cubicBezTo>
                    <a:pt x="38753" y="134165"/>
                    <a:pt x="40045" y="134165"/>
                    <a:pt x="40045" y="134165"/>
                  </a:cubicBezTo>
                  <a:cubicBezTo>
                    <a:pt x="40045" y="132875"/>
                    <a:pt x="40045" y="131585"/>
                    <a:pt x="41337" y="131585"/>
                  </a:cubicBezTo>
                  <a:cubicBezTo>
                    <a:pt x="41337" y="130295"/>
                    <a:pt x="42629" y="129005"/>
                    <a:pt x="42629" y="129005"/>
                  </a:cubicBezTo>
                  <a:cubicBezTo>
                    <a:pt x="43920" y="127715"/>
                    <a:pt x="43920" y="127715"/>
                    <a:pt x="45212" y="126425"/>
                  </a:cubicBezTo>
                  <a:cubicBezTo>
                    <a:pt x="45212" y="126425"/>
                    <a:pt x="46504" y="125135"/>
                    <a:pt x="47796" y="125135"/>
                  </a:cubicBezTo>
                  <a:cubicBezTo>
                    <a:pt x="47796" y="125135"/>
                    <a:pt x="47796" y="123845"/>
                    <a:pt x="49087" y="123845"/>
                  </a:cubicBezTo>
                  <a:cubicBezTo>
                    <a:pt x="50379" y="123845"/>
                    <a:pt x="81382" y="112234"/>
                    <a:pt x="109801" y="110944"/>
                  </a:cubicBezTo>
                  <a:lnTo>
                    <a:pt x="113676" y="118685"/>
                  </a:lnTo>
                  <a:lnTo>
                    <a:pt x="103342" y="198668"/>
                  </a:lnTo>
                  <a:lnTo>
                    <a:pt x="114968" y="220599"/>
                  </a:lnTo>
                  <a:lnTo>
                    <a:pt x="127886" y="198668"/>
                  </a:lnTo>
                  <a:lnTo>
                    <a:pt x="117552" y="118685"/>
                  </a:lnTo>
                  <a:lnTo>
                    <a:pt x="121427" y="110944"/>
                  </a:lnTo>
                  <a:cubicBezTo>
                    <a:pt x="148554" y="112234"/>
                    <a:pt x="178265" y="122555"/>
                    <a:pt x="182140" y="123845"/>
                  </a:cubicBezTo>
                  <a:lnTo>
                    <a:pt x="235103" y="141906"/>
                  </a:lnTo>
                  <a:lnTo>
                    <a:pt x="235103" y="58052"/>
                  </a:lnTo>
                  <a:cubicBezTo>
                    <a:pt x="235103" y="42572"/>
                    <a:pt x="246729" y="30961"/>
                    <a:pt x="262230" y="30961"/>
                  </a:cubicBezTo>
                  <a:lnTo>
                    <a:pt x="368156" y="30961"/>
                  </a:lnTo>
                  <a:lnTo>
                    <a:pt x="368156" y="10320"/>
                  </a:lnTo>
                  <a:cubicBezTo>
                    <a:pt x="368156" y="5160"/>
                    <a:pt x="372031" y="0"/>
                    <a:pt x="378490"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汉仪中等线简"/>
                <a:cs typeface="+mn-cs"/>
              </a:endParaRPr>
            </a:p>
          </p:txBody>
        </p:sp>
      </p:grpSp>
      <p:grpSp>
        <p:nvGrpSpPr>
          <p:cNvPr id="16" name="组合 15"/>
          <p:cNvGrpSpPr/>
          <p:nvPr/>
        </p:nvGrpSpPr>
        <p:grpSpPr>
          <a:xfrm>
            <a:off x="3764289" y="3059765"/>
            <a:ext cx="486140" cy="486138"/>
            <a:chOff x="7189975" y="1937959"/>
            <a:chExt cx="448197" cy="448197"/>
          </a:xfrm>
        </p:grpSpPr>
        <p:sp>
          <p:nvSpPr>
            <p:cNvPr id="17" name="椭圆 16"/>
            <p:cNvSpPr/>
            <p:nvPr/>
          </p:nvSpPr>
          <p:spPr>
            <a:xfrm>
              <a:off x="7189975" y="1937959"/>
              <a:ext cx="448197" cy="448197"/>
            </a:xfrm>
            <a:prstGeom prst="ellipse">
              <a:avLst/>
            </a:prstGeom>
            <a:solidFill>
              <a:schemeClr val="accent1"/>
            </a:solidFill>
            <a:ln w="127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汉仪中等线简"/>
                <a:cs typeface="+mn-cs"/>
              </a:endParaRPr>
            </a:p>
          </p:txBody>
        </p:sp>
        <p:sp>
          <p:nvSpPr>
            <p:cNvPr id="18" name="Oval 19"/>
            <p:cNvSpPr/>
            <p:nvPr/>
          </p:nvSpPr>
          <p:spPr>
            <a:xfrm>
              <a:off x="7329503" y="2064743"/>
              <a:ext cx="169142" cy="194630"/>
            </a:xfrm>
            <a:custGeom>
              <a:avLst/>
              <a:gdLst>
                <a:gd name="connsiteX0" fmla="*/ 431585 w 521877"/>
                <a:gd name="connsiteY0" fmla="*/ 415431 h 600520"/>
                <a:gd name="connsiteX1" fmla="*/ 479389 w 521877"/>
                <a:gd name="connsiteY1" fmla="*/ 463154 h 600520"/>
                <a:gd name="connsiteX2" fmla="*/ 453549 w 521877"/>
                <a:gd name="connsiteY2" fmla="*/ 513457 h 600520"/>
                <a:gd name="connsiteX3" fmla="*/ 518150 w 521877"/>
                <a:gd name="connsiteY3" fmla="*/ 579238 h 600520"/>
                <a:gd name="connsiteX4" fmla="*/ 345019 w 521877"/>
                <a:gd name="connsiteY4" fmla="*/ 579238 h 600520"/>
                <a:gd name="connsiteX5" fmla="*/ 410912 w 521877"/>
                <a:gd name="connsiteY5" fmla="*/ 513457 h 600520"/>
                <a:gd name="connsiteX6" fmla="*/ 383780 w 521877"/>
                <a:gd name="connsiteY6" fmla="*/ 463154 h 600520"/>
                <a:gd name="connsiteX7" fmla="*/ 431585 w 521877"/>
                <a:gd name="connsiteY7" fmla="*/ 415431 h 600520"/>
                <a:gd name="connsiteX8" fmla="*/ 262230 w 521877"/>
                <a:gd name="connsiteY8" fmla="*/ 43862 h 600520"/>
                <a:gd name="connsiteX9" fmla="*/ 248021 w 521877"/>
                <a:gd name="connsiteY9" fmla="*/ 58052 h 600520"/>
                <a:gd name="connsiteX10" fmla="*/ 248021 w 521877"/>
                <a:gd name="connsiteY10" fmla="*/ 145776 h 600520"/>
                <a:gd name="connsiteX11" fmla="*/ 254480 w 521877"/>
                <a:gd name="connsiteY11" fmla="*/ 148356 h 600520"/>
                <a:gd name="connsiteX12" fmla="*/ 264814 w 521877"/>
                <a:gd name="connsiteY12" fmla="*/ 167707 h 600520"/>
                <a:gd name="connsiteX13" fmla="*/ 250604 w 521877"/>
                <a:gd name="connsiteY13" fmla="*/ 178027 h 600520"/>
                <a:gd name="connsiteX14" fmla="*/ 248021 w 521877"/>
                <a:gd name="connsiteY14" fmla="*/ 178027 h 600520"/>
                <a:gd name="connsiteX15" fmla="*/ 248021 w 521877"/>
                <a:gd name="connsiteY15" fmla="*/ 221889 h 600520"/>
                <a:gd name="connsiteX16" fmla="*/ 262230 w 521877"/>
                <a:gd name="connsiteY16" fmla="*/ 234789 h 600520"/>
                <a:gd name="connsiteX17" fmla="*/ 493458 w 521877"/>
                <a:gd name="connsiteY17" fmla="*/ 234789 h 600520"/>
                <a:gd name="connsiteX18" fmla="*/ 507668 w 521877"/>
                <a:gd name="connsiteY18" fmla="*/ 221889 h 600520"/>
                <a:gd name="connsiteX19" fmla="*/ 507668 w 521877"/>
                <a:gd name="connsiteY19" fmla="*/ 58052 h 600520"/>
                <a:gd name="connsiteX20" fmla="*/ 493458 w 521877"/>
                <a:gd name="connsiteY20" fmla="*/ 43862 h 600520"/>
                <a:gd name="connsiteX21" fmla="*/ 115041 w 521877"/>
                <a:gd name="connsiteY21" fmla="*/ 23195 h 600520"/>
                <a:gd name="connsiteX22" fmla="*/ 153871 w 521877"/>
                <a:gd name="connsiteY22" fmla="*/ 65753 h 600520"/>
                <a:gd name="connsiteX23" fmla="*/ 115041 w 521877"/>
                <a:gd name="connsiteY23" fmla="*/ 108311 h 600520"/>
                <a:gd name="connsiteX24" fmla="*/ 76211 w 521877"/>
                <a:gd name="connsiteY24" fmla="*/ 65753 h 600520"/>
                <a:gd name="connsiteX25" fmla="*/ 115041 w 521877"/>
                <a:gd name="connsiteY25" fmla="*/ 23195 h 600520"/>
                <a:gd name="connsiteX26" fmla="*/ 378490 w 521877"/>
                <a:gd name="connsiteY26" fmla="*/ 0 h 600520"/>
                <a:gd name="connsiteX27" fmla="*/ 388824 w 521877"/>
                <a:gd name="connsiteY27" fmla="*/ 10320 h 600520"/>
                <a:gd name="connsiteX28" fmla="*/ 388824 w 521877"/>
                <a:gd name="connsiteY28" fmla="*/ 30961 h 600520"/>
                <a:gd name="connsiteX29" fmla="*/ 494750 w 521877"/>
                <a:gd name="connsiteY29" fmla="*/ 30961 h 600520"/>
                <a:gd name="connsiteX30" fmla="*/ 521877 w 521877"/>
                <a:gd name="connsiteY30" fmla="*/ 58052 h 600520"/>
                <a:gd name="connsiteX31" fmla="*/ 521877 w 521877"/>
                <a:gd name="connsiteY31" fmla="*/ 221889 h 600520"/>
                <a:gd name="connsiteX32" fmla="*/ 494750 w 521877"/>
                <a:gd name="connsiteY32" fmla="*/ 248980 h 600520"/>
                <a:gd name="connsiteX33" fmla="*/ 444371 w 521877"/>
                <a:gd name="connsiteY33" fmla="*/ 248980 h 600520"/>
                <a:gd name="connsiteX34" fmla="*/ 488291 w 521877"/>
                <a:gd name="connsiteY34" fmla="*/ 411526 h 600520"/>
                <a:gd name="connsiteX35" fmla="*/ 480540 w 521877"/>
                <a:gd name="connsiteY35" fmla="*/ 424427 h 600520"/>
                <a:gd name="connsiteX36" fmla="*/ 477957 w 521877"/>
                <a:gd name="connsiteY36" fmla="*/ 424427 h 600520"/>
                <a:gd name="connsiteX37" fmla="*/ 467622 w 521877"/>
                <a:gd name="connsiteY37" fmla="*/ 416686 h 600520"/>
                <a:gd name="connsiteX38" fmla="*/ 423702 w 521877"/>
                <a:gd name="connsiteY38" fmla="*/ 248980 h 600520"/>
                <a:gd name="connsiteX39" fmla="*/ 388824 w 521877"/>
                <a:gd name="connsiteY39" fmla="*/ 248980 h 600520"/>
                <a:gd name="connsiteX40" fmla="*/ 388824 w 521877"/>
                <a:gd name="connsiteY40" fmla="*/ 367665 h 600520"/>
                <a:gd name="connsiteX41" fmla="*/ 378490 w 521877"/>
                <a:gd name="connsiteY41" fmla="*/ 377985 h 600520"/>
                <a:gd name="connsiteX42" fmla="*/ 368156 w 521877"/>
                <a:gd name="connsiteY42" fmla="*/ 367665 h 600520"/>
                <a:gd name="connsiteX43" fmla="*/ 368156 w 521877"/>
                <a:gd name="connsiteY43" fmla="*/ 248980 h 600520"/>
                <a:gd name="connsiteX44" fmla="*/ 333278 w 521877"/>
                <a:gd name="connsiteY44" fmla="*/ 248980 h 600520"/>
                <a:gd name="connsiteX45" fmla="*/ 288066 w 521877"/>
                <a:gd name="connsiteY45" fmla="*/ 416686 h 600520"/>
                <a:gd name="connsiteX46" fmla="*/ 284190 w 521877"/>
                <a:gd name="connsiteY46" fmla="*/ 421847 h 600520"/>
                <a:gd name="connsiteX47" fmla="*/ 306151 w 521877"/>
                <a:gd name="connsiteY47" fmla="*/ 463128 h 600520"/>
                <a:gd name="connsiteX48" fmla="*/ 280315 w 521877"/>
                <a:gd name="connsiteY48" fmla="*/ 513440 h 600520"/>
                <a:gd name="connsiteX49" fmla="*/ 344904 w 521877"/>
                <a:gd name="connsiteY49" fmla="*/ 579233 h 600520"/>
                <a:gd name="connsiteX50" fmla="*/ 173098 w 521877"/>
                <a:gd name="connsiteY50" fmla="*/ 579233 h 600520"/>
                <a:gd name="connsiteX51" fmla="*/ 237687 w 521877"/>
                <a:gd name="connsiteY51" fmla="*/ 513440 h 600520"/>
                <a:gd name="connsiteX52" fmla="*/ 211851 w 521877"/>
                <a:gd name="connsiteY52" fmla="*/ 463128 h 600520"/>
                <a:gd name="connsiteX53" fmla="*/ 259647 w 521877"/>
                <a:gd name="connsiteY53" fmla="*/ 415396 h 600520"/>
                <a:gd name="connsiteX54" fmla="*/ 267397 w 521877"/>
                <a:gd name="connsiteY54" fmla="*/ 416686 h 600520"/>
                <a:gd name="connsiteX55" fmla="*/ 267397 w 521877"/>
                <a:gd name="connsiteY55" fmla="*/ 411526 h 600520"/>
                <a:gd name="connsiteX56" fmla="*/ 311318 w 521877"/>
                <a:gd name="connsiteY56" fmla="*/ 248980 h 600520"/>
                <a:gd name="connsiteX57" fmla="*/ 262230 w 521877"/>
                <a:gd name="connsiteY57" fmla="*/ 248980 h 600520"/>
                <a:gd name="connsiteX58" fmla="*/ 235103 w 521877"/>
                <a:gd name="connsiteY58" fmla="*/ 221889 h 600520"/>
                <a:gd name="connsiteX59" fmla="*/ 235103 w 521877"/>
                <a:gd name="connsiteY59" fmla="*/ 174157 h 600520"/>
                <a:gd name="connsiteX60" fmla="*/ 171806 w 521877"/>
                <a:gd name="connsiteY60" fmla="*/ 153516 h 600520"/>
                <a:gd name="connsiteX61" fmla="*/ 158888 w 521877"/>
                <a:gd name="connsiteY61" fmla="*/ 148356 h 600520"/>
                <a:gd name="connsiteX62" fmla="*/ 158888 w 521877"/>
                <a:gd name="connsiteY62" fmla="*/ 252850 h 600520"/>
                <a:gd name="connsiteX63" fmla="*/ 170514 w 521877"/>
                <a:gd name="connsiteY63" fmla="*/ 405076 h 600520"/>
                <a:gd name="connsiteX64" fmla="*/ 153721 w 521877"/>
                <a:gd name="connsiteY64" fmla="*/ 424427 h 600520"/>
                <a:gd name="connsiteX65" fmla="*/ 152429 w 521877"/>
                <a:gd name="connsiteY65" fmla="*/ 424427 h 600520"/>
                <a:gd name="connsiteX66" fmla="*/ 134345 w 521877"/>
                <a:gd name="connsiteY66" fmla="*/ 407656 h 600520"/>
                <a:gd name="connsiteX67" fmla="*/ 122719 w 521877"/>
                <a:gd name="connsiteY67" fmla="*/ 270911 h 600520"/>
                <a:gd name="connsiteX68" fmla="*/ 114968 w 521877"/>
                <a:gd name="connsiteY68" fmla="*/ 272201 h 600520"/>
                <a:gd name="connsiteX69" fmla="*/ 108509 w 521877"/>
                <a:gd name="connsiteY69" fmla="*/ 270911 h 600520"/>
                <a:gd name="connsiteX70" fmla="*/ 96883 w 521877"/>
                <a:gd name="connsiteY70" fmla="*/ 407656 h 600520"/>
                <a:gd name="connsiteX71" fmla="*/ 94300 w 521877"/>
                <a:gd name="connsiteY71" fmla="*/ 415396 h 600520"/>
                <a:gd name="connsiteX72" fmla="*/ 134345 w 521877"/>
                <a:gd name="connsiteY72" fmla="*/ 463128 h 600520"/>
                <a:gd name="connsiteX73" fmla="*/ 107217 w 521877"/>
                <a:gd name="connsiteY73" fmla="*/ 512150 h 600520"/>
                <a:gd name="connsiteX74" fmla="*/ 171806 w 521877"/>
                <a:gd name="connsiteY74" fmla="*/ 579233 h 600520"/>
                <a:gd name="connsiteX75" fmla="*/ 0 w 521877"/>
                <a:gd name="connsiteY75" fmla="*/ 579233 h 600520"/>
                <a:gd name="connsiteX76" fmla="*/ 64589 w 521877"/>
                <a:gd name="connsiteY76" fmla="*/ 512150 h 600520"/>
                <a:gd name="connsiteX77" fmla="*/ 38753 w 521877"/>
                <a:gd name="connsiteY77" fmla="*/ 463128 h 600520"/>
                <a:gd name="connsiteX78" fmla="*/ 65881 w 521877"/>
                <a:gd name="connsiteY78" fmla="*/ 419267 h 600520"/>
                <a:gd name="connsiteX79" fmla="*/ 60713 w 521877"/>
                <a:gd name="connsiteY79" fmla="*/ 405076 h 600520"/>
                <a:gd name="connsiteX80" fmla="*/ 72339 w 521877"/>
                <a:gd name="connsiteY80" fmla="*/ 252850 h 600520"/>
                <a:gd name="connsiteX81" fmla="*/ 72339 w 521877"/>
                <a:gd name="connsiteY81" fmla="*/ 148356 h 600520"/>
                <a:gd name="connsiteX82" fmla="*/ 67172 w 521877"/>
                <a:gd name="connsiteY82" fmla="*/ 150936 h 600520"/>
                <a:gd name="connsiteX83" fmla="*/ 45212 w 521877"/>
                <a:gd name="connsiteY83" fmla="*/ 251560 h 600520"/>
                <a:gd name="connsiteX84" fmla="*/ 29711 w 521877"/>
                <a:gd name="connsiteY84" fmla="*/ 264460 h 600520"/>
                <a:gd name="connsiteX85" fmla="*/ 25836 w 521877"/>
                <a:gd name="connsiteY85" fmla="*/ 263170 h 600520"/>
                <a:gd name="connsiteX86" fmla="*/ 14210 w 521877"/>
                <a:gd name="connsiteY86" fmla="*/ 245110 h 600520"/>
                <a:gd name="connsiteX87" fmla="*/ 38753 w 521877"/>
                <a:gd name="connsiteY87" fmla="*/ 135455 h 600520"/>
                <a:gd name="connsiteX88" fmla="*/ 40045 w 521877"/>
                <a:gd name="connsiteY88" fmla="*/ 134165 h 600520"/>
                <a:gd name="connsiteX89" fmla="*/ 41337 w 521877"/>
                <a:gd name="connsiteY89" fmla="*/ 131585 h 600520"/>
                <a:gd name="connsiteX90" fmla="*/ 42629 w 521877"/>
                <a:gd name="connsiteY90" fmla="*/ 129005 h 600520"/>
                <a:gd name="connsiteX91" fmla="*/ 45212 w 521877"/>
                <a:gd name="connsiteY91" fmla="*/ 126425 h 600520"/>
                <a:gd name="connsiteX92" fmla="*/ 47796 w 521877"/>
                <a:gd name="connsiteY92" fmla="*/ 125135 h 600520"/>
                <a:gd name="connsiteX93" fmla="*/ 49087 w 521877"/>
                <a:gd name="connsiteY93" fmla="*/ 123845 h 600520"/>
                <a:gd name="connsiteX94" fmla="*/ 109801 w 521877"/>
                <a:gd name="connsiteY94" fmla="*/ 110944 h 600520"/>
                <a:gd name="connsiteX95" fmla="*/ 113676 w 521877"/>
                <a:gd name="connsiteY95" fmla="*/ 118685 h 600520"/>
                <a:gd name="connsiteX96" fmla="*/ 103342 w 521877"/>
                <a:gd name="connsiteY96" fmla="*/ 198668 h 600520"/>
                <a:gd name="connsiteX97" fmla="*/ 114968 w 521877"/>
                <a:gd name="connsiteY97" fmla="*/ 220599 h 600520"/>
                <a:gd name="connsiteX98" fmla="*/ 127886 w 521877"/>
                <a:gd name="connsiteY98" fmla="*/ 198668 h 600520"/>
                <a:gd name="connsiteX99" fmla="*/ 117552 w 521877"/>
                <a:gd name="connsiteY99" fmla="*/ 118685 h 600520"/>
                <a:gd name="connsiteX100" fmla="*/ 121427 w 521877"/>
                <a:gd name="connsiteY100" fmla="*/ 110944 h 600520"/>
                <a:gd name="connsiteX101" fmla="*/ 182140 w 521877"/>
                <a:gd name="connsiteY101" fmla="*/ 123845 h 600520"/>
                <a:gd name="connsiteX102" fmla="*/ 235103 w 521877"/>
                <a:gd name="connsiteY102" fmla="*/ 141906 h 600520"/>
                <a:gd name="connsiteX103" fmla="*/ 235103 w 521877"/>
                <a:gd name="connsiteY103" fmla="*/ 58052 h 600520"/>
                <a:gd name="connsiteX104" fmla="*/ 262230 w 521877"/>
                <a:gd name="connsiteY104" fmla="*/ 30961 h 600520"/>
                <a:gd name="connsiteX105" fmla="*/ 368156 w 521877"/>
                <a:gd name="connsiteY105" fmla="*/ 30961 h 600520"/>
                <a:gd name="connsiteX106" fmla="*/ 368156 w 521877"/>
                <a:gd name="connsiteY106" fmla="*/ 10320 h 600520"/>
                <a:gd name="connsiteX107" fmla="*/ 378490 w 521877"/>
                <a:gd name="connsiteY107" fmla="*/ 0 h 6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21877" h="600520">
                  <a:moveTo>
                    <a:pt x="431585" y="415431"/>
                  </a:moveTo>
                  <a:cubicBezTo>
                    <a:pt x="458717" y="415431"/>
                    <a:pt x="479389" y="436068"/>
                    <a:pt x="479389" y="463154"/>
                  </a:cubicBezTo>
                  <a:cubicBezTo>
                    <a:pt x="479389" y="481212"/>
                    <a:pt x="469053" y="501849"/>
                    <a:pt x="453549" y="513457"/>
                  </a:cubicBezTo>
                  <a:cubicBezTo>
                    <a:pt x="491018" y="522486"/>
                    <a:pt x="518150" y="554731"/>
                    <a:pt x="518150" y="579238"/>
                  </a:cubicBezTo>
                  <a:cubicBezTo>
                    <a:pt x="518150" y="607614"/>
                    <a:pt x="345019" y="607614"/>
                    <a:pt x="345019" y="579238"/>
                  </a:cubicBezTo>
                  <a:cubicBezTo>
                    <a:pt x="345019" y="554731"/>
                    <a:pt x="373444" y="522486"/>
                    <a:pt x="410912" y="513457"/>
                  </a:cubicBezTo>
                  <a:cubicBezTo>
                    <a:pt x="395408" y="501849"/>
                    <a:pt x="383780" y="481212"/>
                    <a:pt x="383780" y="463154"/>
                  </a:cubicBezTo>
                  <a:cubicBezTo>
                    <a:pt x="383780" y="436068"/>
                    <a:pt x="405744" y="415431"/>
                    <a:pt x="431585" y="415431"/>
                  </a:cubicBezTo>
                  <a:close/>
                  <a:moveTo>
                    <a:pt x="262230" y="43862"/>
                  </a:moveTo>
                  <a:cubicBezTo>
                    <a:pt x="254480" y="43862"/>
                    <a:pt x="248021" y="50312"/>
                    <a:pt x="248021" y="58052"/>
                  </a:cubicBezTo>
                  <a:lnTo>
                    <a:pt x="248021" y="145776"/>
                  </a:lnTo>
                  <a:lnTo>
                    <a:pt x="254480" y="148356"/>
                  </a:lnTo>
                  <a:cubicBezTo>
                    <a:pt x="263522" y="150936"/>
                    <a:pt x="267397" y="159966"/>
                    <a:pt x="264814" y="167707"/>
                  </a:cubicBezTo>
                  <a:cubicBezTo>
                    <a:pt x="262230" y="174157"/>
                    <a:pt x="257063" y="178027"/>
                    <a:pt x="250604" y="178027"/>
                  </a:cubicBezTo>
                  <a:cubicBezTo>
                    <a:pt x="249313" y="178027"/>
                    <a:pt x="249313" y="178027"/>
                    <a:pt x="248021" y="178027"/>
                  </a:cubicBezTo>
                  <a:lnTo>
                    <a:pt x="248021" y="221889"/>
                  </a:lnTo>
                  <a:cubicBezTo>
                    <a:pt x="248021" y="229629"/>
                    <a:pt x="254480" y="234789"/>
                    <a:pt x="262230" y="234789"/>
                  </a:cubicBezTo>
                  <a:lnTo>
                    <a:pt x="493458" y="234789"/>
                  </a:lnTo>
                  <a:cubicBezTo>
                    <a:pt x="501209" y="234789"/>
                    <a:pt x="507668" y="229629"/>
                    <a:pt x="507668" y="221889"/>
                  </a:cubicBezTo>
                  <a:lnTo>
                    <a:pt x="507668" y="58052"/>
                  </a:lnTo>
                  <a:cubicBezTo>
                    <a:pt x="507668" y="50312"/>
                    <a:pt x="501209" y="43862"/>
                    <a:pt x="493458" y="43862"/>
                  </a:cubicBezTo>
                  <a:close/>
                  <a:moveTo>
                    <a:pt x="115041" y="23195"/>
                  </a:moveTo>
                  <a:cubicBezTo>
                    <a:pt x="136486" y="23195"/>
                    <a:pt x="153871" y="42249"/>
                    <a:pt x="153871" y="65753"/>
                  </a:cubicBezTo>
                  <a:cubicBezTo>
                    <a:pt x="153871" y="89257"/>
                    <a:pt x="136486" y="108311"/>
                    <a:pt x="115041" y="108311"/>
                  </a:cubicBezTo>
                  <a:cubicBezTo>
                    <a:pt x="93596" y="108311"/>
                    <a:pt x="76211" y="89257"/>
                    <a:pt x="76211" y="65753"/>
                  </a:cubicBezTo>
                  <a:cubicBezTo>
                    <a:pt x="76211" y="42249"/>
                    <a:pt x="93596" y="23195"/>
                    <a:pt x="115041" y="23195"/>
                  </a:cubicBezTo>
                  <a:close/>
                  <a:moveTo>
                    <a:pt x="378490" y="0"/>
                  </a:moveTo>
                  <a:cubicBezTo>
                    <a:pt x="383657" y="0"/>
                    <a:pt x="388824" y="5160"/>
                    <a:pt x="388824" y="10320"/>
                  </a:cubicBezTo>
                  <a:lnTo>
                    <a:pt x="388824" y="30961"/>
                  </a:lnTo>
                  <a:lnTo>
                    <a:pt x="494750" y="30961"/>
                  </a:lnTo>
                  <a:cubicBezTo>
                    <a:pt x="508959" y="30961"/>
                    <a:pt x="521877" y="42572"/>
                    <a:pt x="521877" y="58052"/>
                  </a:cubicBezTo>
                  <a:lnTo>
                    <a:pt x="521877" y="221889"/>
                  </a:lnTo>
                  <a:cubicBezTo>
                    <a:pt x="521877" y="237369"/>
                    <a:pt x="508959" y="248980"/>
                    <a:pt x="494750" y="248980"/>
                  </a:cubicBezTo>
                  <a:lnTo>
                    <a:pt x="444371" y="248980"/>
                  </a:lnTo>
                  <a:lnTo>
                    <a:pt x="488291" y="411526"/>
                  </a:lnTo>
                  <a:cubicBezTo>
                    <a:pt x="489583" y="416686"/>
                    <a:pt x="485707" y="423137"/>
                    <a:pt x="480540" y="424427"/>
                  </a:cubicBezTo>
                  <a:cubicBezTo>
                    <a:pt x="480540" y="424427"/>
                    <a:pt x="479248" y="424427"/>
                    <a:pt x="477957" y="424427"/>
                  </a:cubicBezTo>
                  <a:cubicBezTo>
                    <a:pt x="474081" y="424427"/>
                    <a:pt x="468914" y="421847"/>
                    <a:pt x="467622" y="416686"/>
                  </a:cubicBezTo>
                  <a:lnTo>
                    <a:pt x="423702" y="248980"/>
                  </a:lnTo>
                  <a:lnTo>
                    <a:pt x="388824" y="248980"/>
                  </a:lnTo>
                  <a:lnTo>
                    <a:pt x="388824" y="367665"/>
                  </a:lnTo>
                  <a:cubicBezTo>
                    <a:pt x="388824" y="374115"/>
                    <a:pt x="383657" y="377985"/>
                    <a:pt x="378490" y="377985"/>
                  </a:cubicBezTo>
                  <a:cubicBezTo>
                    <a:pt x="372031" y="377985"/>
                    <a:pt x="368156" y="374115"/>
                    <a:pt x="368156" y="367665"/>
                  </a:cubicBezTo>
                  <a:lnTo>
                    <a:pt x="368156" y="248980"/>
                  </a:lnTo>
                  <a:lnTo>
                    <a:pt x="333278" y="248980"/>
                  </a:lnTo>
                  <a:lnTo>
                    <a:pt x="288066" y="416686"/>
                  </a:lnTo>
                  <a:cubicBezTo>
                    <a:pt x="286774" y="419267"/>
                    <a:pt x="285482" y="420557"/>
                    <a:pt x="284190" y="421847"/>
                  </a:cubicBezTo>
                  <a:cubicBezTo>
                    <a:pt x="297108" y="430877"/>
                    <a:pt x="306151" y="446358"/>
                    <a:pt x="306151" y="463128"/>
                  </a:cubicBezTo>
                  <a:cubicBezTo>
                    <a:pt x="306151" y="481189"/>
                    <a:pt x="295816" y="501830"/>
                    <a:pt x="280315" y="513440"/>
                  </a:cubicBezTo>
                  <a:cubicBezTo>
                    <a:pt x="317777" y="522471"/>
                    <a:pt x="344904" y="554722"/>
                    <a:pt x="344904" y="579233"/>
                  </a:cubicBezTo>
                  <a:cubicBezTo>
                    <a:pt x="344904" y="607614"/>
                    <a:pt x="173098" y="607614"/>
                    <a:pt x="173098" y="579233"/>
                  </a:cubicBezTo>
                  <a:cubicBezTo>
                    <a:pt x="173098" y="554722"/>
                    <a:pt x="200225" y="522471"/>
                    <a:pt x="237687" y="513440"/>
                  </a:cubicBezTo>
                  <a:cubicBezTo>
                    <a:pt x="222185" y="501830"/>
                    <a:pt x="211851" y="481189"/>
                    <a:pt x="211851" y="463128"/>
                  </a:cubicBezTo>
                  <a:cubicBezTo>
                    <a:pt x="211851" y="436037"/>
                    <a:pt x="232519" y="415396"/>
                    <a:pt x="259647" y="415396"/>
                  </a:cubicBezTo>
                  <a:cubicBezTo>
                    <a:pt x="262230" y="415396"/>
                    <a:pt x="264814" y="415396"/>
                    <a:pt x="267397" y="416686"/>
                  </a:cubicBezTo>
                  <a:cubicBezTo>
                    <a:pt x="267397" y="414106"/>
                    <a:pt x="267397" y="412816"/>
                    <a:pt x="267397" y="411526"/>
                  </a:cubicBezTo>
                  <a:lnTo>
                    <a:pt x="311318" y="248980"/>
                  </a:lnTo>
                  <a:lnTo>
                    <a:pt x="262230" y="248980"/>
                  </a:lnTo>
                  <a:cubicBezTo>
                    <a:pt x="246729" y="248980"/>
                    <a:pt x="235103" y="237369"/>
                    <a:pt x="235103" y="221889"/>
                  </a:cubicBezTo>
                  <a:lnTo>
                    <a:pt x="235103" y="174157"/>
                  </a:lnTo>
                  <a:lnTo>
                    <a:pt x="171806" y="153516"/>
                  </a:lnTo>
                  <a:cubicBezTo>
                    <a:pt x="171806" y="153516"/>
                    <a:pt x="166639" y="150936"/>
                    <a:pt x="158888" y="148356"/>
                  </a:cubicBezTo>
                  <a:lnTo>
                    <a:pt x="158888" y="252850"/>
                  </a:lnTo>
                  <a:lnTo>
                    <a:pt x="170514" y="405076"/>
                  </a:lnTo>
                  <a:cubicBezTo>
                    <a:pt x="171806" y="414106"/>
                    <a:pt x="164055" y="423137"/>
                    <a:pt x="153721" y="424427"/>
                  </a:cubicBezTo>
                  <a:cubicBezTo>
                    <a:pt x="153721" y="424427"/>
                    <a:pt x="152429" y="424427"/>
                    <a:pt x="152429" y="424427"/>
                  </a:cubicBezTo>
                  <a:cubicBezTo>
                    <a:pt x="142095" y="424427"/>
                    <a:pt x="134345" y="416686"/>
                    <a:pt x="134345" y="407656"/>
                  </a:cubicBezTo>
                  <a:lnTo>
                    <a:pt x="122719" y="270911"/>
                  </a:lnTo>
                  <a:cubicBezTo>
                    <a:pt x="120135" y="272201"/>
                    <a:pt x="117552" y="272201"/>
                    <a:pt x="114968" y="272201"/>
                  </a:cubicBezTo>
                  <a:cubicBezTo>
                    <a:pt x="112384" y="272201"/>
                    <a:pt x="109801" y="272201"/>
                    <a:pt x="108509" y="270911"/>
                  </a:cubicBezTo>
                  <a:lnTo>
                    <a:pt x="96883" y="407656"/>
                  </a:lnTo>
                  <a:cubicBezTo>
                    <a:pt x="96883" y="410236"/>
                    <a:pt x="95591" y="412816"/>
                    <a:pt x="94300" y="415396"/>
                  </a:cubicBezTo>
                  <a:cubicBezTo>
                    <a:pt x="116260" y="419267"/>
                    <a:pt x="134345" y="438617"/>
                    <a:pt x="134345" y="463128"/>
                  </a:cubicBezTo>
                  <a:cubicBezTo>
                    <a:pt x="134345" y="481189"/>
                    <a:pt x="122719" y="501830"/>
                    <a:pt x="107217" y="512150"/>
                  </a:cubicBezTo>
                  <a:cubicBezTo>
                    <a:pt x="144679" y="522471"/>
                    <a:pt x="171806" y="554722"/>
                    <a:pt x="171806" y="579233"/>
                  </a:cubicBezTo>
                  <a:cubicBezTo>
                    <a:pt x="171806" y="607614"/>
                    <a:pt x="0" y="607614"/>
                    <a:pt x="0" y="579233"/>
                  </a:cubicBezTo>
                  <a:cubicBezTo>
                    <a:pt x="0" y="554722"/>
                    <a:pt x="27127" y="522471"/>
                    <a:pt x="64589" y="512150"/>
                  </a:cubicBezTo>
                  <a:cubicBezTo>
                    <a:pt x="49087" y="501830"/>
                    <a:pt x="38753" y="481189"/>
                    <a:pt x="38753" y="463128"/>
                  </a:cubicBezTo>
                  <a:cubicBezTo>
                    <a:pt x="38753" y="443778"/>
                    <a:pt x="50379" y="427007"/>
                    <a:pt x="65881" y="419267"/>
                  </a:cubicBezTo>
                  <a:cubicBezTo>
                    <a:pt x="62005" y="415396"/>
                    <a:pt x="59422" y="410236"/>
                    <a:pt x="60713" y="405076"/>
                  </a:cubicBezTo>
                  <a:lnTo>
                    <a:pt x="72339" y="252850"/>
                  </a:lnTo>
                  <a:lnTo>
                    <a:pt x="72339" y="148356"/>
                  </a:lnTo>
                  <a:cubicBezTo>
                    <a:pt x="71048" y="149646"/>
                    <a:pt x="68464" y="149646"/>
                    <a:pt x="67172" y="150936"/>
                  </a:cubicBezTo>
                  <a:lnTo>
                    <a:pt x="45212" y="251560"/>
                  </a:lnTo>
                  <a:cubicBezTo>
                    <a:pt x="42629" y="259300"/>
                    <a:pt x="36170" y="264460"/>
                    <a:pt x="29711" y="264460"/>
                  </a:cubicBezTo>
                  <a:cubicBezTo>
                    <a:pt x="28419" y="264460"/>
                    <a:pt x="27127" y="264460"/>
                    <a:pt x="25836" y="263170"/>
                  </a:cubicBezTo>
                  <a:cubicBezTo>
                    <a:pt x="18085" y="261880"/>
                    <a:pt x="12918" y="254140"/>
                    <a:pt x="14210" y="245110"/>
                  </a:cubicBezTo>
                  <a:lnTo>
                    <a:pt x="38753" y="135455"/>
                  </a:lnTo>
                  <a:cubicBezTo>
                    <a:pt x="38753" y="134165"/>
                    <a:pt x="40045" y="134165"/>
                    <a:pt x="40045" y="134165"/>
                  </a:cubicBezTo>
                  <a:cubicBezTo>
                    <a:pt x="40045" y="132875"/>
                    <a:pt x="40045" y="131585"/>
                    <a:pt x="41337" y="131585"/>
                  </a:cubicBezTo>
                  <a:cubicBezTo>
                    <a:pt x="41337" y="130295"/>
                    <a:pt x="42629" y="129005"/>
                    <a:pt x="42629" y="129005"/>
                  </a:cubicBezTo>
                  <a:cubicBezTo>
                    <a:pt x="43920" y="127715"/>
                    <a:pt x="43920" y="127715"/>
                    <a:pt x="45212" y="126425"/>
                  </a:cubicBezTo>
                  <a:cubicBezTo>
                    <a:pt x="45212" y="126425"/>
                    <a:pt x="46504" y="125135"/>
                    <a:pt x="47796" y="125135"/>
                  </a:cubicBezTo>
                  <a:cubicBezTo>
                    <a:pt x="47796" y="125135"/>
                    <a:pt x="47796" y="123845"/>
                    <a:pt x="49087" y="123845"/>
                  </a:cubicBezTo>
                  <a:cubicBezTo>
                    <a:pt x="50379" y="123845"/>
                    <a:pt x="81382" y="112234"/>
                    <a:pt x="109801" y="110944"/>
                  </a:cubicBezTo>
                  <a:lnTo>
                    <a:pt x="113676" y="118685"/>
                  </a:lnTo>
                  <a:lnTo>
                    <a:pt x="103342" y="198668"/>
                  </a:lnTo>
                  <a:lnTo>
                    <a:pt x="114968" y="220599"/>
                  </a:lnTo>
                  <a:lnTo>
                    <a:pt x="127886" y="198668"/>
                  </a:lnTo>
                  <a:lnTo>
                    <a:pt x="117552" y="118685"/>
                  </a:lnTo>
                  <a:lnTo>
                    <a:pt x="121427" y="110944"/>
                  </a:lnTo>
                  <a:cubicBezTo>
                    <a:pt x="148554" y="112234"/>
                    <a:pt x="178265" y="122555"/>
                    <a:pt x="182140" y="123845"/>
                  </a:cubicBezTo>
                  <a:lnTo>
                    <a:pt x="235103" y="141906"/>
                  </a:lnTo>
                  <a:lnTo>
                    <a:pt x="235103" y="58052"/>
                  </a:lnTo>
                  <a:cubicBezTo>
                    <a:pt x="235103" y="42572"/>
                    <a:pt x="246729" y="30961"/>
                    <a:pt x="262230" y="30961"/>
                  </a:cubicBezTo>
                  <a:lnTo>
                    <a:pt x="368156" y="30961"/>
                  </a:lnTo>
                  <a:lnTo>
                    <a:pt x="368156" y="10320"/>
                  </a:lnTo>
                  <a:cubicBezTo>
                    <a:pt x="368156" y="5160"/>
                    <a:pt x="372031" y="0"/>
                    <a:pt x="378490"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汉仪中等线简"/>
                <a:cs typeface="+mn-cs"/>
              </a:endParaRPr>
            </a:p>
          </p:txBody>
        </p:sp>
      </p:grpSp>
      <p:sp>
        <p:nvSpPr>
          <p:cNvPr id="29" name="文本框 28"/>
          <p:cNvSpPr txBox="1"/>
          <p:nvPr/>
        </p:nvSpPr>
        <p:spPr>
          <a:xfrm>
            <a:off x="3198529" y="353177"/>
            <a:ext cx="2698175" cy="523220"/>
          </a:xfrm>
          <a:prstGeom prst="rect">
            <a:avLst/>
          </a:prstGeom>
        </p:spPr>
        <p:txBody>
          <a:bodyPr wrap="none">
            <a:spAutoFit/>
          </a:bodyPr>
          <a:lstStyle>
            <a:defPPr>
              <a:defRPr lang="en-US"/>
            </a:defPPr>
            <a:lvl1pPr lvl="0" algn="ctr" defTabSz="685800">
              <a:defRPr sz="3600" kern="0">
                <a:gradFill>
                  <a:gsLst>
                    <a:gs pos="0">
                      <a:schemeClr val="accent3">
                        <a:lumMod val="100000"/>
                      </a:schemeClr>
                    </a:gs>
                    <a:gs pos="100000">
                      <a:schemeClr val="accent1">
                        <a:lumMod val="94000"/>
                      </a:schemeClr>
                    </a:gs>
                  </a:gsLst>
                  <a:lin ang="2700000" scaled="0"/>
                </a:gradFill>
                <a:latin typeface="+mj-ea"/>
                <a:ea typeface="+mj-ea"/>
              </a:defRPr>
            </a:lvl1pPr>
          </a:lstStyle>
          <a:p>
            <a:pPr lvl="0">
              <a:defRPr/>
            </a:pPr>
            <a:r>
              <a:rPr lang="zh-CN" altLang="en-US" sz="2800" dirty="0" smtClean="0"/>
              <a:t>课后习题的种类</a:t>
            </a:r>
            <a:endParaRPr lang="zh-CN" altLang="en-US" sz="2800" dirty="0"/>
          </a:p>
        </p:txBody>
      </p:sp>
      <p:grpSp>
        <p:nvGrpSpPr>
          <p:cNvPr id="46" name="组合 45"/>
          <p:cNvGrpSpPr/>
          <p:nvPr/>
        </p:nvGrpSpPr>
        <p:grpSpPr>
          <a:xfrm>
            <a:off x="288322" y="1281018"/>
            <a:ext cx="8386286" cy="3225840"/>
            <a:chOff x="300514" y="1585818"/>
            <a:chExt cx="8386286" cy="3225840"/>
          </a:xfrm>
        </p:grpSpPr>
        <p:grpSp>
          <p:nvGrpSpPr>
            <p:cNvPr id="32" name="组合 31"/>
            <p:cNvGrpSpPr/>
            <p:nvPr/>
          </p:nvGrpSpPr>
          <p:grpSpPr>
            <a:xfrm>
              <a:off x="5329228" y="1585818"/>
              <a:ext cx="3357572" cy="3225840"/>
              <a:chOff x="5663363" y="1403797"/>
              <a:chExt cx="3357572" cy="3225840"/>
            </a:xfrm>
          </p:grpSpPr>
          <p:grpSp>
            <p:nvGrpSpPr>
              <p:cNvPr id="40" name="组合 39"/>
              <p:cNvGrpSpPr/>
              <p:nvPr/>
            </p:nvGrpSpPr>
            <p:grpSpPr>
              <a:xfrm>
                <a:off x="5663363" y="1403797"/>
                <a:ext cx="3357572" cy="1859525"/>
                <a:chOff x="4660357" y="1466340"/>
                <a:chExt cx="3357572" cy="1859525"/>
              </a:xfrm>
            </p:grpSpPr>
            <p:sp>
              <p:nvSpPr>
                <p:cNvPr id="44" name="矩形 43"/>
                <p:cNvSpPr/>
                <p:nvPr/>
              </p:nvSpPr>
              <p:spPr>
                <a:xfrm>
                  <a:off x="4890681" y="1833149"/>
                  <a:ext cx="3127248" cy="1492716"/>
                </a:xfrm>
                <a:prstGeom prst="rect">
                  <a:avLst/>
                </a:prstGeom>
              </p:spPr>
              <p:txBody>
                <a:bodyPr wrap="square">
                  <a:spAutoFit/>
                </a:bodyPr>
                <a:lstStyle/>
                <a:p>
                  <a:pPr>
                    <a:lnSpc>
                      <a:spcPct val="130000"/>
                    </a:lnSpc>
                  </a:pPr>
                  <a:r>
                    <a:rPr lang="en-US" altLang="zh-CN" sz="1400" dirty="0" smtClean="0"/>
                    <a:t>    </a:t>
                  </a:r>
                  <a:r>
                    <a:rPr lang="zh-CN" altLang="zh-CN" sz="1400" dirty="0" smtClean="0"/>
                    <a:t>要</a:t>
                  </a:r>
                  <a:r>
                    <a:rPr lang="zh-CN" altLang="zh-CN" sz="1400" dirty="0" smtClean="0"/>
                    <a:t>求小学生在语文学习过程中学有所用，通常给出一些词汇，比比谁说得多或者将语文教学与日常生活联系起来，引导学生培养语文中的生活技</a:t>
                  </a:r>
                  <a:r>
                    <a:rPr lang="zh-CN" altLang="zh-CN" sz="1400" dirty="0" smtClean="0"/>
                    <a:t>能</a:t>
                  </a:r>
                  <a:r>
                    <a:rPr lang="zh-CN" altLang="en-US" sz="1400" dirty="0" smtClean="0"/>
                    <a:t>。</a:t>
                  </a:r>
                  <a:endParaRPr lang="en-US" altLang="zh-CN" sz="1400" dirty="0">
                    <a:latin typeface="微软雅黑" panose="020B0503020204020204" pitchFamily="34" charset="-122"/>
                  </a:endParaRPr>
                </a:p>
              </p:txBody>
            </p:sp>
            <p:sp>
              <p:nvSpPr>
                <p:cNvPr id="45" name="矩形 44"/>
                <p:cNvSpPr/>
                <p:nvPr/>
              </p:nvSpPr>
              <p:spPr>
                <a:xfrm>
                  <a:off x="4660357" y="1466340"/>
                  <a:ext cx="1467068" cy="400110"/>
                </a:xfrm>
                <a:prstGeom prst="rect">
                  <a:avLst/>
                </a:prstGeom>
              </p:spPr>
              <p:txBody>
                <a:bodyPr wrap="none">
                  <a:spAutoFit/>
                </a:bodyPr>
                <a:lstStyle/>
                <a:p>
                  <a:pPr lvl="0" defTabSz="685800">
                    <a:defRPr/>
                  </a:pPr>
                  <a:r>
                    <a:rPr lang="zh-CN" altLang="en-US" sz="2000" b="1" dirty="0" smtClean="0">
                      <a:solidFill>
                        <a:schemeClr val="accent2">
                          <a:lumMod val="75000"/>
                        </a:schemeClr>
                      </a:solidFill>
                    </a:rPr>
                    <a:t>（三）</a:t>
                  </a:r>
                  <a:r>
                    <a:rPr lang="zh-CN" altLang="zh-CN" sz="2000" b="1" dirty="0" smtClean="0">
                      <a:solidFill>
                        <a:schemeClr val="accent2">
                          <a:lumMod val="75000"/>
                        </a:schemeClr>
                      </a:solidFill>
                    </a:rPr>
                    <a:t>实</a:t>
                  </a:r>
                  <a:r>
                    <a:rPr lang="zh-CN" altLang="zh-CN" sz="2000" b="1" dirty="0" smtClean="0">
                      <a:solidFill>
                        <a:schemeClr val="accent2">
                          <a:lumMod val="75000"/>
                        </a:schemeClr>
                      </a:solidFill>
                    </a:rPr>
                    <a:t>践</a:t>
                  </a:r>
                  <a:endParaRPr kumimoji="0" lang="zh-CN" altLang="en-US" sz="2000" b="1" i="0" u="none" strike="noStrike" kern="1200" cap="none" spc="0" normalizeH="0" baseline="0" noProof="0" dirty="0">
                    <a:ln>
                      <a:noFill/>
                    </a:ln>
                    <a:solidFill>
                      <a:schemeClr val="accent2">
                        <a:lumMod val="75000"/>
                      </a:schemeClr>
                    </a:solidFill>
                    <a:effectLst/>
                    <a:uLnTx/>
                    <a:uFillTx/>
                    <a:latin typeface="+mj-ea"/>
                    <a:ea typeface="+mj-ea"/>
                    <a:sym typeface="+mn-lt"/>
                  </a:endParaRPr>
                </a:p>
              </p:txBody>
            </p:sp>
          </p:grpSp>
          <p:grpSp>
            <p:nvGrpSpPr>
              <p:cNvPr id="41" name="组合 40"/>
              <p:cNvGrpSpPr/>
              <p:nvPr/>
            </p:nvGrpSpPr>
            <p:grpSpPr>
              <a:xfrm>
                <a:off x="5773091" y="3132400"/>
                <a:ext cx="3205172" cy="1497237"/>
                <a:chOff x="4770085" y="1929636"/>
                <a:chExt cx="3205172" cy="1497237"/>
              </a:xfrm>
            </p:grpSpPr>
            <p:sp>
              <p:nvSpPr>
                <p:cNvPr id="42" name="矩形 41"/>
                <p:cNvSpPr/>
                <p:nvPr/>
              </p:nvSpPr>
              <p:spPr>
                <a:xfrm>
                  <a:off x="4855429" y="2284253"/>
                  <a:ext cx="3119828" cy="1142620"/>
                </a:xfrm>
                <a:prstGeom prst="rect">
                  <a:avLst/>
                </a:prstGeom>
              </p:spPr>
              <p:txBody>
                <a:bodyPr wrap="square">
                  <a:spAutoFit/>
                </a:bodyPr>
                <a:lstStyle/>
                <a:p>
                  <a:pPr>
                    <a:lnSpc>
                      <a:spcPct val="130000"/>
                    </a:lnSpc>
                  </a:pPr>
                  <a:r>
                    <a:rPr lang="en-US" altLang="zh-CN" sz="1400" dirty="0" smtClean="0"/>
                    <a:t>    </a:t>
                  </a:r>
                  <a:r>
                    <a:rPr lang="zh-CN" altLang="zh-CN" sz="1400" dirty="0" smtClean="0"/>
                    <a:t>语</a:t>
                  </a:r>
                  <a:r>
                    <a:rPr lang="zh-CN" altLang="zh-CN" sz="1400" dirty="0" smtClean="0"/>
                    <a:t>文学习重在积累和储备，优美的词句会对小学生提出熟读并背诵的课后要求，有的甚至全文背诵</a:t>
                  </a:r>
                  <a:r>
                    <a:rPr lang="zh-CN" altLang="zh-CN" sz="1400" dirty="0" smtClean="0"/>
                    <a:t>。</a:t>
                  </a:r>
                  <a:r>
                    <a:rPr lang="zh-CN" altLang="en-US" sz="1400" dirty="0" smtClean="0"/>
                    <a:t>。</a:t>
                  </a:r>
                  <a:r>
                    <a:rPr lang="en-US" altLang="zh-CN" sz="1050" dirty="0" smtClean="0"/>
                    <a:t/>
                  </a:r>
                  <a:br>
                    <a:rPr lang="en-US" altLang="zh-CN" sz="1050" dirty="0" smtClean="0"/>
                  </a:br>
                  <a:endParaRPr lang="en-US" altLang="zh-CN" sz="1050" dirty="0">
                    <a:latin typeface="微软雅黑" panose="020B0503020204020204" pitchFamily="34" charset="-122"/>
                  </a:endParaRPr>
                </a:p>
              </p:txBody>
            </p:sp>
            <p:sp>
              <p:nvSpPr>
                <p:cNvPr id="43" name="矩形 42"/>
                <p:cNvSpPr/>
                <p:nvPr/>
              </p:nvSpPr>
              <p:spPr>
                <a:xfrm>
                  <a:off x="4770085" y="1929636"/>
                  <a:ext cx="1980029" cy="400110"/>
                </a:xfrm>
                <a:prstGeom prst="rect">
                  <a:avLst/>
                </a:prstGeom>
              </p:spPr>
              <p:txBody>
                <a:bodyPr wrap="none">
                  <a:spAutoFit/>
                </a:bodyPr>
                <a:lstStyle/>
                <a:p>
                  <a:pPr lvl="0" defTabSz="685800">
                    <a:defRPr/>
                  </a:pPr>
                  <a:r>
                    <a:rPr lang="zh-CN" altLang="en-US" sz="2000" b="1" dirty="0" smtClean="0">
                      <a:solidFill>
                        <a:schemeClr val="accent2">
                          <a:lumMod val="75000"/>
                        </a:schemeClr>
                      </a:solidFill>
                    </a:rPr>
                    <a:t>（四）</a:t>
                  </a:r>
                  <a:r>
                    <a:rPr lang="zh-CN" altLang="zh-CN" sz="2000" b="1" dirty="0" smtClean="0">
                      <a:solidFill>
                        <a:schemeClr val="accent2">
                          <a:lumMod val="75000"/>
                        </a:schemeClr>
                      </a:solidFill>
                    </a:rPr>
                    <a:t>课</a:t>
                  </a:r>
                  <a:r>
                    <a:rPr lang="zh-CN" altLang="zh-CN" sz="2000" b="1" dirty="0" smtClean="0">
                      <a:solidFill>
                        <a:schemeClr val="accent2">
                          <a:lumMod val="75000"/>
                        </a:schemeClr>
                      </a:solidFill>
                    </a:rPr>
                    <a:t>文背诵</a:t>
                  </a:r>
                  <a:endParaRPr kumimoji="0" lang="zh-CN" altLang="en-US" sz="2000" b="1" i="0" u="none" strike="noStrike" kern="1200" cap="none" spc="0" normalizeH="0" baseline="0" noProof="0" dirty="0">
                    <a:ln>
                      <a:noFill/>
                    </a:ln>
                    <a:solidFill>
                      <a:schemeClr val="accent2">
                        <a:lumMod val="75000"/>
                      </a:schemeClr>
                    </a:solidFill>
                    <a:effectLst/>
                    <a:uLnTx/>
                    <a:uFillTx/>
                    <a:latin typeface="+mj-ea"/>
                    <a:ea typeface="+mj-ea"/>
                    <a:sym typeface="+mn-lt"/>
                  </a:endParaRPr>
                </a:p>
              </p:txBody>
            </p:sp>
          </p:grpSp>
        </p:grpSp>
        <p:grpSp>
          <p:nvGrpSpPr>
            <p:cNvPr id="33" name="组合 32"/>
            <p:cNvGrpSpPr/>
            <p:nvPr/>
          </p:nvGrpSpPr>
          <p:grpSpPr>
            <a:xfrm flipH="1">
              <a:off x="300514" y="1622394"/>
              <a:ext cx="3134092" cy="2503719"/>
              <a:chOff x="6090084" y="1440373"/>
              <a:chExt cx="3134092" cy="2503719"/>
            </a:xfrm>
          </p:grpSpPr>
          <p:grpSp>
            <p:nvGrpSpPr>
              <p:cNvPr id="34" name="组合 33"/>
              <p:cNvGrpSpPr/>
              <p:nvPr/>
            </p:nvGrpSpPr>
            <p:grpSpPr>
              <a:xfrm>
                <a:off x="6090084" y="1440373"/>
                <a:ext cx="3134092" cy="1262796"/>
                <a:chOff x="5087078" y="1502916"/>
                <a:chExt cx="3134092" cy="1262796"/>
              </a:xfrm>
            </p:grpSpPr>
            <p:sp>
              <p:nvSpPr>
                <p:cNvPr id="38" name="矩形 37"/>
                <p:cNvSpPr/>
                <p:nvPr/>
              </p:nvSpPr>
              <p:spPr>
                <a:xfrm>
                  <a:off x="5087078" y="1833149"/>
                  <a:ext cx="2977407" cy="932563"/>
                </a:xfrm>
                <a:prstGeom prst="rect">
                  <a:avLst/>
                </a:prstGeom>
              </p:spPr>
              <p:txBody>
                <a:bodyPr wrap="square">
                  <a:spAutoFit/>
                </a:bodyPr>
                <a:lstStyle/>
                <a:p>
                  <a:pPr>
                    <a:lnSpc>
                      <a:spcPct val="130000"/>
                    </a:lnSpc>
                  </a:pPr>
                  <a:r>
                    <a:rPr lang="en-US" altLang="zh-CN" sz="1400" dirty="0" smtClean="0"/>
                    <a:t>    </a:t>
                  </a:r>
                  <a:r>
                    <a:rPr lang="zh-CN" altLang="zh-CN" sz="1400" dirty="0" smtClean="0"/>
                    <a:t>可</a:t>
                  </a:r>
                  <a:r>
                    <a:rPr lang="zh-CN" altLang="zh-CN" sz="1400" dirty="0" smtClean="0"/>
                    <a:t>以轻松地从原文中找到标准答案的，旨在引导学生熟读课文，以文本为依</a:t>
                  </a:r>
                  <a:r>
                    <a:rPr lang="zh-CN" altLang="zh-CN" sz="1400" dirty="0" smtClean="0"/>
                    <a:t>据</a:t>
                  </a:r>
                  <a:r>
                    <a:rPr lang="zh-CN" altLang="en-US" sz="1400" dirty="0" smtClean="0"/>
                    <a:t>。</a:t>
                  </a:r>
                  <a:endParaRPr lang="en-US" altLang="zh-CN" sz="1400" dirty="0">
                    <a:latin typeface="微软雅黑" panose="020B0503020204020204" pitchFamily="34" charset="-122"/>
                  </a:endParaRPr>
                </a:p>
              </p:txBody>
            </p:sp>
            <p:sp>
              <p:nvSpPr>
                <p:cNvPr id="39" name="矩形 38"/>
                <p:cNvSpPr/>
                <p:nvPr/>
              </p:nvSpPr>
              <p:spPr>
                <a:xfrm>
                  <a:off x="6233125" y="1502916"/>
                  <a:ext cx="1988045" cy="400110"/>
                </a:xfrm>
                <a:prstGeom prst="rect">
                  <a:avLst/>
                </a:prstGeom>
              </p:spPr>
              <p:txBody>
                <a:bodyPr wrap="none">
                  <a:spAutoFit/>
                </a:bodyPr>
                <a:lstStyle/>
                <a:p>
                  <a:pPr lvl="0" algn="r" defTabSz="685800">
                    <a:defRPr/>
                  </a:pPr>
                  <a:r>
                    <a:rPr lang="zh-CN" altLang="en-US" sz="2000" b="1" dirty="0" smtClean="0">
                      <a:solidFill>
                        <a:schemeClr val="accent2">
                          <a:lumMod val="75000"/>
                        </a:schemeClr>
                      </a:solidFill>
                    </a:rPr>
                    <a:t>（一）</a:t>
                  </a:r>
                  <a:r>
                    <a:rPr lang="zh-CN" altLang="zh-CN" sz="2000" b="1" dirty="0" smtClean="0">
                      <a:solidFill>
                        <a:schemeClr val="accent2">
                          <a:lumMod val="75000"/>
                        </a:schemeClr>
                      </a:solidFill>
                    </a:rPr>
                    <a:t>课</a:t>
                  </a:r>
                  <a:r>
                    <a:rPr lang="zh-CN" altLang="zh-CN" sz="2000" b="1" dirty="0" smtClean="0">
                      <a:solidFill>
                        <a:schemeClr val="accent2">
                          <a:lumMod val="75000"/>
                        </a:schemeClr>
                      </a:solidFill>
                    </a:rPr>
                    <a:t>文内容</a:t>
                  </a:r>
                  <a:endParaRPr kumimoji="0" lang="zh-CN" altLang="en-US" sz="2000" b="1" i="0" u="none" strike="noStrike" kern="1200" cap="none" spc="0" normalizeH="0" baseline="0" noProof="0" dirty="0">
                    <a:ln>
                      <a:noFill/>
                    </a:ln>
                    <a:solidFill>
                      <a:schemeClr val="accent2">
                        <a:lumMod val="75000"/>
                      </a:schemeClr>
                    </a:solidFill>
                    <a:effectLst/>
                    <a:uLnTx/>
                    <a:uFillTx/>
                    <a:latin typeface="+mj-ea"/>
                    <a:ea typeface="+mj-ea"/>
                    <a:sym typeface="+mn-lt"/>
                  </a:endParaRPr>
                </a:p>
              </p:txBody>
            </p:sp>
          </p:grpSp>
          <p:grpSp>
            <p:nvGrpSpPr>
              <p:cNvPr id="35" name="组合 34"/>
              <p:cNvGrpSpPr/>
              <p:nvPr/>
            </p:nvGrpSpPr>
            <p:grpSpPr>
              <a:xfrm>
                <a:off x="6102275" y="2632528"/>
                <a:ext cx="3088603" cy="1311564"/>
                <a:chOff x="5099269" y="1429764"/>
                <a:chExt cx="3088603" cy="1311564"/>
              </a:xfrm>
            </p:grpSpPr>
            <p:sp>
              <p:nvSpPr>
                <p:cNvPr id="36" name="矩形 35"/>
                <p:cNvSpPr/>
                <p:nvPr/>
              </p:nvSpPr>
              <p:spPr>
                <a:xfrm>
                  <a:off x="5099269" y="1808765"/>
                  <a:ext cx="2977408" cy="932563"/>
                </a:xfrm>
                <a:prstGeom prst="rect">
                  <a:avLst/>
                </a:prstGeom>
              </p:spPr>
              <p:txBody>
                <a:bodyPr wrap="square">
                  <a:spAutoFit/>
                </a:bodyPr>
                <a:lstStyle/>
                <a:p>
                  <a:pPr>
                    <a:lnSpc>
                      <a:spcPct val="130000"/>
                    </a:lnSpc>
                  </a:pPr>
                  <a:r>
                    <a:rPr lang="en-US" altLang="zh-CN" sz="1400" dirty="0" smtClean="0"/>
                    <a:t>    </a:t>
                  </a:r>
                  <a:r>
                    <a:rPr lang="zh-CN" altLang="zh-CN" sz="1400" dirty="0" smtClean="0"/>
                    <a:t>题目</a:t>
                  </a:r>
                  <a:r>
                    <a:rPr lang="zh-CN" altLang="zh-CN" sz="1400" dirty="0" smtClean="0"/>
                    <a:t>一般为仿照课文内容说一说或者写一写，目的在于提升小学生对语言文字的应用能</a:t>
                  </a:r>
                  <a:r>
                    <a:rPr lang="zh-CN" altLang="zh-CN" sz="1400" dirty="0" smtClean="0"/>
                    <a:t>力</a:t>
                  </a:r>
                  <a:r>
                    <a:rPr lang="zh-CN" altLang="en-US" sz="1400" dirty="0" smtClean="0"/>
                    <a:t>。</a:t>
                  </a:r>
                  <a:endParaRPr lang="en-US" altLang="zh-CN" sz="1400" dirty="0">
                    <a:latin typeface="微软雅黑" panose="020B0503020204020204" pitchFamily="34" charset="-122"/>
                  </a:endParaRPr>
                </a:p>
              </p:txBody>
            </p:sp>
            <p:sp>
              <p:nvSpPr>
                <p:cNvPr id="37" name="矩形 36"/>
                <p:cNvSpPr/>
                <p:nvPr/>
              </p:nvSpPr>
              <p:spPr>
                <a:xfrm>
                  <a:off x="6720804" y="1429764"/>
                  <a:ext cx="1467068" cy="400110"/>
                </a:xfrm>
                <a:prstGeom prst="rect">
                  <a:avLst/>
                </a:prstGeom>
              </p:spPr>
              <p:txBody>
                <a:bodyPr wrap="none">
                  <a:spAutoFit/>
                </a:bodyPr>
                <a:lstStyle/>
                <a:p>
                  <a:pPr lvl="0" algn="r" defTabSz="685800">
                    <a:defRPr/>
                  </a:pPr>
                  <a:r>
                    <a:rPr lang="zh-CN" altLang="en-US" sz="2000" b="1" dirty="0" smtClean="0">
                      <a:solidFill>
                        <a:schemeClr val="accent2">
                          <a:lumMod val="75000"/>
                        </a:schemeClr>
                      </a:solidFill>
                    </a:rPr>
                    <a:t>（二）</a:t>
                  </a:r>
                  <a:r>
                    <a:rPr lang="zh-CN" altLang="zh-CN" sz="2000" b="1" dirty="0" smtClean="0">
                      <a:solidFill>
                        <a:schemeClr val="accent2">
                          <a:lumMod val="75000"/>
                        </a:schemeClr>
                      </a:solidFill>
                    </a:rPr>
                    <a:t>仿</a:t>
                  </a:r>
                  <a:r>
                    <a:rPr lang="zh-CN" altLang="zh-CN" sz="2000" b="1" dirty="0" smtClean="0">
                      <a:solidFill>
                        <a:schemeClr val="accent2">
                          <a:lumMod val="75000"/>
                        </a:schemeClr>
                      </a:solidFill>
                    </a:rPr>
                    <a:t>写</a:t>
                  </a:r>
                  <a:endParaRPr kumimoji="0" lang="zh-CN" altLang="en-US" sz="2000" b="1" i="0" u="none" strike="noStrike" kern="1200" cap="none" spc="0" normalizeH="0" baseline="0" noProof="0" dirty="0">
                    <a:ln>
                      <a:noFill/>
                    </a:ln>
                    <a:solidFill>
                      <a:schemeClr val="accent2">
                        <a:lumMod val="75000"/>
                      </a:schemeClr>
                    </a:solidFill>
                    <a:effectLst/>
                    <a:uLnTx/>
                    <a:uFillTx/>
                    <a:latin typeface="+mj-ea"/>
                    <a:ea typeface="+mj-ea"/>
                    <a:sym typeface="+mn-lt"/>
                  </a:endParaRPr>
                </a:p>
              </p:txBody>
            </p:sp>
          </p:grpSp>
        </p:grpSp>
      </p:gr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descr="图片包含 游戏机&#10;&#10;描述已自动生成"/>
          <p:cNvPicPr>
            <a:picLocks noChangeAspect="1"/>
          </p:cNvPicPr>
          <p:nvPr/>
        </p:nvPicPr>
        <p:blipFill>
          <a:blip r:embed="rId4" cstate="screen"/>
          <a:srcRect/>
          <a:stretch>
            <a:fillRect/>
          </a:stretch>
        </p:blipFill>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p:spPr>
      </p:pic>
      <p:sp>
        <p:nvSpPr>
          <p:cNvPr id="39" name="矩形 38"/>
          <p:cNvSpPr/>
          <p:nvPr/>
        </p:nvSpPr>
        <p:spPr>
          <a:xfrm>
            <a:off x="182880" y="203200"/>
            <a:ext cx="8778240" cy="4737100"/>
          </a:xfrm>
          <a:prstGeom prst="rect">
            <a:avLst/>
          </a:prstGeom>
          <a:solidFill>
            <a:schemeClr val="bg1">
              <a:alpha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40" name="矩形 39"/>
          <p:cNvSpPr/>
          <p:nvPr/>
        </p:nvSpPr>
        <p:spPr>
          <a:xfrm>
            <a:off x="314960" y="274476"/>
            <a:ext cx="8514080" cy="4594548"/>
          </a:xfrm>
          <a:prstGeom prst="rect">
            <a:avLst/>
          </a:prstGeom>
          <a:noFill/>
          <a:ln w="158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11" name="PA_矩形 7"/>
          <p:cNvSpPr/>
          <p:nvPr>
            <p:custDataLst>
              <p:tags r:id="rId2"/>
            </p:custDataLst>
          </p:nvPr>
        </p:nvSpPr>
        <p:spPr>
          <a:xfrm>
            <a:off x="2402175" y="2442247"/>
            <a:ext cx="4339651" cy="646331"/>
          </a:xfrm>
          <a:prstGeom prst="rect">
            <a:avLst/>
          </a:prstGeom>
        </p:spPr>
        <p:txBody>
          <a:bodyPr wrap="none">
            <a:spAutoFit/>
          </a:bodyPr>
          <a:lstStyle/>
          <a:p>
            <a:pPr lvl="0" algn="ctr" defTabSz="685800">
              <a:defRPr/>
            </a:pPr>
            <a:r>
              <a:rPr lang="zh-CN" altLang="zh-CN" sz="3600" dirty="0" smtClean="0"/>
              <a:t>课后习题培养的能力</a:t>
            </a:r>
            <a:endParaRPr lang="zh-CN" altLang="en-US" sz="3600" kern="0" dirty="0">
              <a:gradFill>
                <a:gsLst>
                  <a:gs pos="0">
                    <a:schemeClr val="accent3">
                      <a:lumMod val="100000"/>
                    </a:schemeClr>
                  </a:gs>
                  <a:gs pos="100000">
                    <a:schemeClr val="accent1">
                      <a:lumMod val="94000"/>
                    </a:schemeClr>
                  </a:gs>
                </a:gsLst>
                <a:lin ang="2700000" scaled="0"/>
              </a:gradFill>
              <a:latin typeface="+mj-ea"/>
              <a:ea typeface="+mj-ea"/>
            </a:endParaRPr>
          </a:p>
        </p:txBody>
      </p:sp>
      <p:sp>
        <p:nvSpPr>
          <p:cNvPr id="31" name="文本框 30"/>
          <p:cNvSpPr txBox="1"/>
          <p:nvPr/>
        </p:nvSpPr>
        <p:spPr>
          <a:xfrm>
            <a:off x="4364251" y="1418534"/>
            <a:ext cx="415498" cy="369332"/>
          </a:xfrm>
          <a:prstGeom prst="rect">
            <a:avLst/>
          </a:prstGeom>
          <a:noFill/>
        </p:spPr>
        <p:txBody>
          <a:bodyPr wrap="none" rtlCol="0">
            <a:spAutoFit/>
          </a:bodyPr>
          <a:lstStyle/>
          <a:p>
            <a:r>
              <a:rPr lang="zh-CN" altLang="en-US">
                <a:latin typeface="微软雅黑" panose="020B0503020204020204" pitchFamily="34" charset="-122"/>
              </a:rPr>
              <a:t>壹</a:t>
            </a:r>
          </a:p>
        </p:txBody>
      </p:sp>
      <p:grpSp>
        <p:nvGrpSpPr>
          <p:cNvPr id="37" name="组合 36"/>
          <p:cNvGrpSpPr/>
          <p:nvPr/>
        </p:nvGrpSpPr>
        <p:grpSpPr>
          <a:xfrm>
            <a:off x="3831053" y="1056010"/>
            <a:ext cx="1481893" cy="1231900"/>
            <a:chOff x="3887470" y="1048765"/>
            <a:chExt cx="1481893" cy="1231900"/>
          </a:xfrm>
        </p:grpSpPr>
        <p:grpSp>
          <p:nvGrpSpPr>
            <p:cNvPr id="32" name="组合 31"/>
            <p:cNvGrpSpPr/>
            <p:nvPr/>
          </p:nvGrpSpPr>
          <p:grpSpPr>
            <a:xfrm>
              <a:off x="3887470" y="1048765"/>
              <a:ext cx="1481893" cy="1231900"/>
              <a:chOff x="5398770" y="1461542"/>
              <a:chExt cx="1481893" cy="1231900"/>
            </a:xfrm>
            <a:effectLst>
              <a:outerShdw blurRad="228600" sx="102000" sy="102000" algn="ctr" rotWithShape="0">
                <a:schemeClr val="accent2">
                  <a:alpha val="22000"/>
                </a:schemeClr>
              </a:outerShdw>
            </a:effectLst>
          </p:grpSpPr>
          <p:sp>
            <p:nvSpPr>
              <p:cNvPr id="36" name="菱形 35"/>
              <p:cNvSpPr/>
              <p:nvPr/>
            </p:nvSpPr>
            <p:spPr>
              <a:xfrm>
                <a:off x="5648763" y="1461542"/>
                <a:ext cx="1231900" cy="1231900"/>
              </a:xfrm>
              <a:prstGeom prst="diamond">
                <a:avLst/>
              </a:prstGeom>
              <a:solidFill>
                <a:schemeClr val="bg1"/>
              </a:solidFill>
              <a:ln w="12700" cap="flat" cmpd="sng" algn="ctr">
                <a:gradFill>
                  <a:gsLst>
                    <a:gs pos="0">
                      <a:schemeClr val="accent2"/>
                    </a:gs>
                    <a:gs pos="100000">
                      <a:schemeClr val="accent2">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gradFill>
                      <a:gsLst>
                        <a:gs pos="0">
                          <a:schemeClr val="accent1"/>
                        </a:gs>
                        <a:gs pos="100000">
                          <a:schemeClr val="accent1">
                            <a:alpha val="0"/>
                          </a:schemeClr>
                        </a:gs>
                      </a:gsLst>
                      <a:lin ang="5400000" scaled="1"/>
                    </a:gradFill>
                  </a:ln>
                  <a:latin typeface="微软雅黑" panose="020B0503020204020204" pitchFamily="34" charset="-122"/>
                </a:endParaRPr>
              </a:p>
            </p:txBody>
          </p:sp>
          <p:sp>
            <p:nvSpPr>
              <p:cNvPr id="33" name="菱形 32"/>
              <p:cNvSpPr/>
              <p:nvPr/>
            </p:nvSpPr>
            <p:spPr>
              <a:xfrm>
                <a:off x="5398770" y="1461542"/>
                <a:ext cx="1231900" cy="1231900"/>
              </a:xfrm>
              <a:prstGeom prst="diamond">
                <a:avLst/>
              </a:prstGeom>
              <a:solidFill>
                <a:schemeClr val="bg1"/>
              </a:solidFill>
              <a:ln w="12700" cap="flat" cmpd="sng" algn="ctr">
                <a:gradFill>
                  <a:gsLst>
                    <a:gs pos="0">
                      <a:schemeClr val="accent2"/>
                    </a:gs>
                    <a:gs pos="100000">
                      <a:schemeClr val="accent2">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gradFill>
                      <a:gsLst>
                        <a:gs pos="0">
                          <a:schemeClr val="accent1"/>
                        </a:gs>
                        <a:gs pos="100000">
                          <a:schemeClr val="accent1">
                            <a:alpha val="0"/>
                          </a:schemeClr>
                        </a:gs>
                      </a:gsLst>
                      <a:lin ang="5400000" scaled="1"/>
                    </a:gradFill>
                  </a:ln>
                  <a:latin typeface="微软雅黑" panose="020B0503020204020204" pitchFamily="34" charset="-122"/>
                </a:endParaRPr>
              </a:p>
            </p:txBody>
          </p:sp>
          <p:sp>
            <p:nvSpPr>
              <p:cNvPr id="34" name="菱形 33"/>
              <p:cNvSpPr/>
              <p:nvPr/>
            </p:nvSpPr>
            <p:spPr>
              <a:xfrm>
                <a:off x="5535930" y="1461542"/>
                <a:ext cx="1231900" cy="1231900"/>
              </a:xfrm>
              <a:prstGeom prst="diamond">
                <a:avLst/>
              </a:prstGeom>
              <a:solidFill>
                <a:schemeClr val="bg1"/>
              </a:solidFill>
              <a:ln w="12700" cap="flat" cmpd="sng" algn="ctr">
                <a:gradFill>
                  <a:gsLst>
                    <a:gs pos="0">
                      <a:schemeClr val="accent2"/>
                    </a:gs>
                    <a:gs pos="100000">
                      <a:schemeClr val="accent2">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gradFill>
                      <a:gsLst>
                        <a:gs pos="0">
                          <a:schemeClr val="accent1"/>
                        </a:gs>
                        <a:gs pos="100000">
                          <a:schemeClr val="accent1">
                            <a:alpha val="0"/>
                          </a:schemeClr>
                        </a:gs>
                      </a:gsLst>
                      <a:lin ang="5400000" scaled="1"/>
                    </a:gradFill>
                  </a:ln>
                  <a:latin typeface="微软雅黑" panose="020B0503020204020204" pitchFamily="34" charset="-122"/>
                </a:endParaRPr>
              </a:p>
            </p:txBody>
          </p:sp>
        </p:grpSp>
        <p:sp>
          <p:nvSpPr>
            <p:cNvPr id="35" name="文本占位符 15"/>
            <p:cNvSpPr txBox="1"/>
            <p:nvPr/>
          </p:nvSpPr>
          <p:spPr>
            <a:xfrm>
              <a:off x="4305252" y="1320751"/>
              <a:ext cx="646331" cy="646331"/>
            </a:xfrm>
            <a:custGeom>
              <a:avLst/>
              <a:gdLst>
                <a:gd name="connsiteX0" fmla="*/ 0 w 65"/>
                <a:gd name="connsiteY0" fmla="*/ 0 h 276999"/>
                <a:gd name="connsiteX1" fmla="*/ 65 w 65"/>
                <a:gd name="connsiteY1" fmla="*/ 0 h 276999"/>
                <a:gd name="connsiteX2" fmla="*/ 65 w 65"/>
                <a:gd name="connsiteY2" fmla="*/ 276999 h 276999"/>
                <a:gd name="connsiteX3" fmla="*/ 0 w 65"/>
                <a:gd name="connsiteY3" fmla="*/ 276999 h 276999"/>
              </a:gdLst>
              <a:ahLst/>
              <a:cxnLst>
                <a:cxn ang="0">
                  <a:pos x="connsiteX0" y="connsiteY0"/>
                </a:cxn>
                <a:cxn ang="0">
                  <a:pos x="connsiteX1" y="connsiteY1"/>
                </a:cxn>
                <a:cxn ang="0">
                  <a:pos x="connsiteX2" y="connsiteY2"/>
                </a:cxn>
                <a:cxn ang="0">
                  <a:pos x="connsiteX3" y="connsiteY3"/>
                </a:cxn>
              </a:cxnLst>
              <a:rect l="l" t="t" r="r" b="b"/>
              <a:pathLst>
                <a:path w="65" h="276999">
                  <a:moveTo>
                    <a:pt x="0" y="0"/>
                  </a:moveTo>
                  <a:lnTo>
                    <a:pt x="65" y="0"/>
                  </a:lnTo>
                  <a:lnTo>
                    <a:pt x="65" y="276999"/>
                  </a:lnTo>
                  <a:lnTo>
                    <a:pt x="0" y="276999"/>
                  </a:lnTo>
                  <a:close/>
                </a:path>
              </a:pathLst>
            </a:custGeom>
          </p:spPr>
          <p:txBody>
            <a:bodyPr wrap="none">
              <a:spAutoFit/>
            </a:bodyPr>
            <a:lstStyle>
              <a:defPPr>
                <a:defRPr lang="en-US"/>
              </a:defPPr>
              <a:lvl1pPr lvl="0" algn="ctr" defTabSz="685800">
                <a:defRPr sz="3600" kern="0">
                  <a:gradFill>
                    <a:gsLst>
                      <a:gs pos="0">
                        <a:schemeClr val="accent3">
                          <a:lumMod val="100000"/>
                        </a:schemeClr>
                      </a:gs>
                      <a:gs pos="100000">
                        <a:schemeClr val="accent1">
                          <a:lumMod val="94000"/>
                        </a:schemeClr>
                      </a:gs>
                    </a:gsLst>
                    <a:lin ang="2700000" scaled="0"/>
                  </a:gradFill>
                  <a:latin typeface="+mj-ea"/>
                  <a:ea typeface="+mj-ea"/>
                </a:defRPr>
              </a:lvl1pPr>
              <a:lvl2pPr marL="514350" indent="-171450" algn="l" defTabSz="685800" rtl="0" eaLnBrk="1" latinLnBrk="0" hangingPunct="1">
                <a:lnSpc>
                  <a:spcPct val="90000"/>
                </a:lnSpc>
                <a:spcBef>
                  <a:spcPts val="375"/>
                </a:spcBef>
                <a:buFont typeface="Arial" panose="020B0604020202020204" pitchFamily="34" charset="0"/>
                <a:buChar char="•"/>
                <a:defRPr lang="zh-CN" altLang="en-US" sz="1800" kern="120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zh-CN" altLang="en-US" sz="1800" kern="120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zh-CN" altLang="en-US" sz="1350" kern="120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zh-CN" altLang="en-US"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a:t>贰</a:t>
              </a:r>
              <a:endParaRPr lang="en-US"/>
            </a:p>
          </p:txBody>
        </p:sp>
      </p:gr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613457" y="597017"/>
            <a:ext cx="1723550" cy="400110"/>
          </a:xfrm>
          <a:prstGeom prst="rect">
            <a:avLst/>
          </a:prstGeom>
        </p:spPr>
        <p:txBody>
          <a:bodyPr wrap="none">
            <a:spAutoFit/>
          </a:bodyPr>
          <a:lstStyle>
            <a:defPPr>
              <a:defRPr lang="en-US"/>
            </a:defPPr>
            <a:lvl1pPr lvl="0" algn="ctr" defTabSz="685800">
              <a:defRPr sz="2000" kern="0">
                <a:gradFill>
                  <a:gsLst>
                    <a:gs pos="0">
                      <a:schemeClr val="accent3">
                        <a:lumMod val="96000"/>
                      </a:schemeClr>
                    </a:gs>
                    <a:gs pos="100000">
                      <a:schemeClr val="accent1">
                        <a:lumMod val="94000"/>
                      </a:schemeClr>
                    </a:gs>
                  </a:gsLst>
                  <a:lin ang="2700000" scaled="0"/>
                </a:gradFill>
                <a:latin typeface="+mj-ea"/>
                <a:ea typeface="+mj-ea"/>
              </a:defRPr>
            </a:lvl1pPr>
          </a:lstStyle>
          <a:p>
            <a:r>
              <a:rPr lang="zh-CN" altLang="zh-CN" b="1" dirty="0" smtClean="0"/>
              <a:t>（一）想象力</a:t>
            </a:r>
            <a:endParaRPr lang="zh-CN" altLang="en-US" b="1" dirty="0">
              <a:sym typeface="Calibri" panose="020F0502020204030204" pitchFamily="34" charset="0"/>
            </a:endParaRPr>
          </a:p>
        </p:txBody>
      </p:sp>
      <p:grpSp>
        <p:nvGrpSpPr>
          <p:cNvPr id="7" name="组合 6"/>
          <p:cNvGrpSpPr/>
          <p:nvPr/>
        </p:nvGrpSpPr>
        <p:grpSpPr>
          <a:xfrm>
            <a:off x="783774" y="1220442"/>
            <a:ext cx="3763842" cy="2677656"/>
            <a:chOff x="943794" y="952205"/>
            <a:chExt cx="3763842" cy="2677656"/>
          </a:xfrm>
        </p:grpSpPr>
        <p:sp>
          <p:nvSpPr>
            <p:cNvPr id="50" name="矩形 49"/>
            <p:cNvSpPr/>
            <p:nvPr/>
          </p:nvSpPr>
          <p:spPr>
            <a:xfrm>
              <a:off x="943794" y="952205"/>
              <a:ext cx="3763842" cy="2677656"/>
            </a:xfrm>
            <a:prstGeom prst="rect">
              <a:avLst/>
            </a:prstGeom>
          </p:spPr>
          <p:txBody>
            <a:bodyPr wrap="square">
              <a:spAutoFit/>
            </a:bodyPr>
            <a:lstStyle/>
            <a:p>
              <a:pPr lvl="0" defTabSz="685800">
                <a:lnSpc>
                  <a:spcPct val="150000"/>
                </a:lnSpc>
                <a:buClr>
                  <a:srgbClr val="E7E6E6">
                    <a:lumMod val="10000"/>
                  </a:srgbClr>
                </a:buClr>
                <a:defRPr/>
              </a:pPr>
              <a:r>
                <a:rPr lang="en-US" altLang="zh-CN" sz="1400" dirty="0" smtClean="0"/>
                <a:t>     </a:t>
              </a:r>
              <a:r>
                <a:rPr lang="zh-CN" altLang="zh-CN" sz="1400" dirty="0" smtClean="0"/>
                <a:t>部</a:t>
              </a:r>
              <a:r>
                <a:rPr lang="zh-CN" altLang="zh-CN" sz="1400" dirty="0" smtClean="0"/>
                <a:t>分课后习题都会注重对学生想象力的培养，将其与题目内容结合，诸如：边读边想象一些场景，通过阅读思考主人公的内心世界等，对想象力的锻炼与丰富非常有助于提升学生的综合能力，促进终身发展。在习题中想象力与听说读写有机结合，这样的安排便虚拟的想象刀的教学目标，有了载体和考核方向，使教学落到了实处。</a:t>
              </a:r>
              <a:endParaRPr kumimoji="0" lang="en-US" altLang="zh-CN"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mn-ea"/>
                <a:sym typeface="+mn-lt"/>
              </a:endParaRPr>
            </a:p>
          </p:txBody>
        </p:sp>
        <p:sp>
          <p:nvSpPr>
            <p:cNvPr id="51" name="矩形 50"/>
            <p:cNvSpPr/>
            <p:nvPr/>
          </p:nvSpPr>
          <p:spPr>
            <a:xfrm>
              <a:off x="1029138" y="1209220"/>
              <a:ext cx="184731" cy="338554"/>
            </a:xfrm>
            <a:prstGeom prst="rect">
              <a:avLst/>
            </a:prstGeom>
          </p:spPr>
          <p:txBody>
            <a:bodyPr wrap="none">
              <a:spAutoFit/>
            </a:bodyPr>
            <a:lstStyle/>
            <a:p>
              <a:pPr lvl="0" defTabSz="685800">
                <a:defRPr/>
              </a:pPr>
              <a:endParaRPr kumimoji="0" lang="zh-CN" altLang="en-US" sz="1600" i="0" u="none" strike="noStrike" kern="1200" cap="none" spc="0" normalizeH="0" baseline="0" noProof="0" dirty="0">
                <a:ln>
                  <a:noFill/>
                </a:ln>
                <a:solidFill>
                  <a:schemeClr val="accent1"/>
                </a:solidFill>
                <a:effectLst/>
                <a:uLnTx/>
                <a:uFillTx/>
                <a:latin typeface="+mj-ea"/>
                <a:ea typeface="+mj-ea"/>
                <a:sym typeface="+mn-lt"/>
              </a:endParaRPr>
            </a:p>
          </p:txBody>
        </p:sp>
      </p:grpSp>
      <p:pic>
        <p:nvPicPr>
          <p:cNvPr id="13" name="图片占位符 12" descr="图片包含 游戏机, 植物, 花, 水&#10;&#10;描述已自动生成"/>
          <p:cNvPicPr>
            <a:picLocks noGrp="1" noChangeAspect="1"/>
          </p:cNvPicPr>
          <p:nvPr>
            <p:ph type="pic" sz="quarter" idx="10"/>
          </p:nvPr>
        </p:nvPicPr>
        <p:blipFill rotWithShape="1">
          <a:blip r:embed="rId3" cstate="screen"/>
          <a:srcRect/>
          <a:stretch>
            <a:fillRect/>
          </a:stretch>
        </p:blipFill>
        <p:spPr>
          <a:xfrm>
            <a:off x="4887299" y="858675"/>
            <a:ext cx="3413081" cy="3559829"/>
          </a:xfrm>
        </p:spPr>
      </p:pic>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485218" y="597017"/>
            <a:ext cx="1980029" cy="707886"/>
          </a:xfrm>
          <a:prstGeom prst="rect">
            <a:avLst/>
          </a:prstGeom>
        </p:spPr>
        <p:txBody>
          <a:bodyPr wrap="none">
            <a:spAutoFit/>
          </a:bodyPr>
          <a:lstStyle>
            <a:defPPr>
              <a:defRPr lang="en-US"/>
            </a:defPPr>
            <a:lvl1pPr lvl="0" algn="ctr" defTabSz="685800">
              <a:defRPr sz="2000" kern="0">
                <a:gradFill>
                  <a:gsLst>
                    <a:gs pos="0">
                      <a:schemeClr val="accent3">
                        <a:lumMod val="96000"/>
                      </a:schemeClr>
                    </a:gs>
                    <a:gs pos="100000">
                      <a:schemeClr val="accent1">
                        <a:lumMod val="94000"/>
                      </a:schemeClr>
                    </a:gs>
                  </a:gsLst>
                  <a:lin ang="2700000" scaled="0"/>
                </a:gradFill>
                <a:latin typeface="+mj-ea"/>
                <a:ea typeface="+mj-ea"/>
              </a:defRPr>
            </a:lvl1pPr>
          </a:lstStyle>
          <a:p>
            <a:r>
              <a:rPr lang="zh-CN" altLang="zh-CN" dirty="0" smtClean="0"/>
              <a:t>（二）写作能力</a:t>
            </a:r>
            <a:r>
              <a:rPr lang="en-US" altLang="zh-CN" dirty="0" smtClean="0"/>
              <a:t/>
            </a:r>
            <a:br>
              <a:rPr lang="en-US" altLang="zh-CN" dirty="0" smtClean="0"/>
            </a:br>
            <a:endParaRPr lang="zh-CN" altLang="en-US" dirty="0">
              <a:sym typeface="Calibri" panose="020F0502020204030204" pitchFamily="34" charset="0"/>
            </a:endParaRPr>
          </a:p>
        </p:txBody>
      </p:sp>
      <p:grpSp>
        <p:nvGrpSpPr>
          <p:cNvPr id="2" name="组合 6"/>
          <p:cNvGrpSpPr/>
          <p:nvPr/>
        </p:nvGrpSpPr>
        <p:grpSpPr>
          <a:xfrm>
            <a:off x="783774" y="1220442"/>
            <a:ext cx="3763842" cy="2637260"/>
            <a:chOff x="943794" y="952205"/>
            <a:chExt cx="3763842" cy="2637260"/>
          </a:xfrm>
        </p:grpSpPr>
        <p:sp>
          <p:nvSpPr>
            <p:cNvPr id="50" name="矩形 49"/>
            <p:cNvSpPr/>
            <p:nvPr/>
          </p:nvSpPr>
          <p:spPr>
            <a:xfrm>
              <a:off x="943794" y="952205"/>
              <a:ext cx="3763842" cy="2637260"/>
            </a:xfrm>
            <a:prstGeom prst="rect">
              <a:avLst/>
            </a:prstGeom>
          </p:spPr>
          <p:txBody>
            <a:bodyPr wrap="square">
              <a:spAutoFit/>
            </a:bodyPr>
            <a:lstStyle/>
            <a:p>
              <a:pPr lvl="0" defTabSz="685800">
                <a:lnSpc>
                  <a:spcPct val="150000"/>
                </a:lnSpc>
                <a:buClr>
                  <a:srgbClr val="E7E6E6">
                    <a:lumMod val="10000"/>
                  </a:srgbClr>
                </a:buClr>
                <a:defRPr/>
              </a:pPr>
              <a:r>
                <a:rPr lang="en-US" altLang="zh-CN" sz="1400" dirty="0" smtClean="0"/>
                <a:t>    </a:t>
              </a:r>
              <a:r>
                <a:rPr lang="zh-CN" altLang="zh-CN" sz="1400" dirty="0" smtClean="0"/>
                <a:t>小</a:t>
              </a:r>
              <a:r>
                <a:rPr lang="zh-CN" altLang="zh-CN" sz="1400" dirty="0" smtClean="0"/>
                <a:t>学三年级是公认的作文起步阶段，在课后习题的设置上也更加凸显了对写作能力的培养，在教材的目录上会标注出每个单元的作文主题，在课后习题中便会相应要求画出文中有新鲜感的词句，在今后的习作中加以运用，并且要求尝试仿写或者用自己的话讲故事等，这些都是对写作能力的分步锻炼，这对小学阶段语文学习和能力提升都是非常必要的。</a:t>
              </a:r>
              <a:endParaRPr kumimoji="0" lang="en-US" altLang="zh-CN"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mn-ea"/>
                <a:sym typeface="+mn-lt"/>
              </a:endParaRPr>
            </a:p>
          </p:txBody>
        </p:sp>
        <p:sp>
          <p:nvSpPr>
            <p:cNvPr id="51" name="矩形 50"/>
            <p:cNvSpPr/>
            <p:nvPr/>
          </p:nvSpPr>
          <p:spPr>
            <a:xfrm>
              <a:off x="1029138" y="1209220"/>
              <a:ext cx="184731" cy="338554"/>
            </a:xfrm>
            <a:prstGeom prst="rect">
              <a:avLst/>
            </a:prstGeom>
          </p:spPr>
          <p:txBody>
            <a:bodyPr wrap="none">
              <a:spAutoFit/>
            </a:bodyPr>
            <a:lstStyle/>
            <a:p>
              <a:pPr lvl="0" defTabSz="685800">
                <a:defRPr/>
              </a:pPr>
              <a:endParaRPr kumimoji="0" lang="zh-CN" altLang="en-US" sz="1600" i="0" u="none" strike="noStrike" kern="1200" cap="none" spc="0" normalizeH="0" baseline="0" noProof="0" dirty="0">
                <a:ln>
                  <a:noFill/>
                </a:ln>
                <a:solidFill>
                  <a:schemeClr val="accent1"/>
                </a:solidFill>
                <a:effectLst/>
                <a:uLnTx/>
                <a:uFillTx/>
                <a:latin typeface="+mj-ea"/>
                <a:ea typeface="+mj-ea"/>
                <a:sym typeface="+mn-lt"/>
              </a:endParaRPr>
            </a:p>
          </p:txBody>
        </p:sp>
      </p:grpSp>
      <p:pic>
        <p:nvPicPr>
          <p:cNvPr id="13" name="图片占位符 12" descr="图片包含 游戏机, 植物, 花, 水&#10;&#10;描述已自动生成"/>
          <p:cNvPicPr>
            <a:picLocks noGrp="1" noChangeAspect="1"/>
          </p:cNvPicPr>
          <p:nvPr>
            <p:ph type="pic" sz="quarter" idx="10"/>
          </p:nvPr>
        </p:nvPicPr>
        <p:blipFill rotWithShape="1">
          <a:blip r:embed="rId2" cstate="screen"/>
          <a:srcRect/>
          <a:stretch>
            <a:fillRect/>
          </a:stretch>
        </p:blipFill>
        <p:spPr>
          <a:xfrm>
            <a:off x="4887299" y="858675"/>
            <a:ext cx="3413081" cy="3559829"/>
          </a:xfrm>
        </p:spPr>
      </p:pic>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28737" y="597017"/>
            <a:ext cx="2492991" cy="400110"/>
          </a:xfrm>
          <a:prstGeom prst="rect">
            <a:avLst/>
          </a:prstGeom>
        </p:spPr>
        <p:txBody>
          <a:bodyPr wrap="none">
            <a:spAutoFit/>
          </a:bodyPr>
          <a:lstStyle>
            <a:defPPr>
              <a:defRPr lang="en-US"/>
            </a:defPPr>
            <a:lvl1pPr lvl="0" algn="ctr" defTabSz="685800">
              <a:defRPr sz="2000" kern="0">
                <a:gradFill>
                  <a:gsLst>
                    <a:gs pos="0">
                      <a:schemeClr val="accent3">
                        <a:lumMod val="96000"/>
                      </a:schemeClr>
                    </a:gs>
                    <a:gs pos="100000">
                      <a:schemeClr val="accent1">
                        <a:lumMod val="94000"/>
                      </a:schemeClr>
                    </a:gs>
                  </a:gsLst>
                  <a:lin ang="2700000" scaled="0"/>
                </a:gradFill>
                <a:latin typeface="+mj-ea"/>
                <a:ea typeface="+mj-ea"/>
              </a:defRPr>
            </a:lvl1pPr>
          </a:lstStyle>
          <a:p>
            <a:r>
              <a:rPr lang="zh-CN" altLang="zh-CN" dirty="0" smtClean="0"/>
              <a:t>（三）语言表达能力</a:t>
            </a:r>
            <a:endParaRPr lang="zh-CN" altLang="en-US" dirty="0">
              <a:sym typeface="Calibri" panose="020F0502020204030204" pitchFamily="34" charset="0"/>
            </a:endParaRPr>
          </a:p>
        </p:txBody>
      </p:sp>
      <p:grpSp>
        <p:nvGrpSpPr>
          <p:cNvPr id="2" name="组合 6"/>
          <p:cNvGrpSpPr/>
          <p:nvPr/>
        </p:nvGrpSpPr>
        <p:grpSpPr>
          <a:xfrm>
            <a:off x="783774" y="1220442"/>
            <a:ext cx="3763842" cy="3284041"/>
            <a:chOff x="943794" y="952205"/>
            <a:chExt cx="3763842" cy="3284041"/>
          </a:xfrm>
        </p:grpSpPr>
        <p:sp>
          <p:nvSpPr>
            <p:cNvPr id="50" name="矩形 49"/>
            <p:cNvSpPr/>
            <p:nvPr/>
          </p:nvSpPr>
          <p:spPr>
            <a:xfrm>
              <a:off x="943794" y="952205"/>
              <a:ext cx="3763842" cy="3284041"/>
            </a:xfrm>
            <a:prstGeom prst="rect">
              <a:avLst/>
            </a:prstGeom>
          </p:spPr>
          <p:txBody>
            <a:bodyPr wrap="square">
              <a:spAutoFit/>
            </a:bodyPr>
            <a:lstStyle/>
            <a:p>
              <a:pPr lvl="0" defTabSz="685800">
                <a:lnSpc>
                  <a:spcPct val="150000"/>
                </a:lnSpc>
                <a:buClr>
                  <a:srgbClr val="E7E6E6">
                    <a:lumMod val="10000"/>
                  </a:srgbClr>
                </a:buClr>
                <a:defRPr/>
              </a:pPr>
              <a:r>
                <a:rPr lang="en-US" altLang="zh-CN" sz="1400" dirty="0" smtClean="0"/>
                <a:t>    </a:t>
              </a:r>
              <a:r>
                <a:rPr lang="zh-CN" altLang="zh-CN" sz="1400" dirty="0" smtClean="0"/>
                <a:t>卡</a:t>
              </a:r>
              <a:r>
                <a:rPr lang="zh-CN" altLang="zh-CN" sz="1400" dirty="0" smtClean="0"/>
                <a:t>耐基如是说道，一个人的成功，百分之十五取决于知识与技能，百分之八十五取决于沟通－激发他人热忱的能力和发表自己意见能力。语言表达能力是当今社会所需具备的一种极为重要的能力，对这一能力的锻炼，顺应了时代发展的需要。统编教材课后习题中对学生语言表达能力的训练有很多，比如向别人介绍西沙群岛，说说学校有哪些特别的地方等，给了学生更多展示自己的机会。</a:t>
              </a:r>
              <a:r>
                <a:rPr lang="en-US" altLang="zh-CN" sz="1400" dirty="0" smtClean="0"/>
                <a:t/>
              </a:r>
              <a:br>
                <a:rPr lang="en-US" altLang="zh-CN" sz="1400" dirty="0" smtClean="0"/>
              </a:br>
              <a:endParaRPr kumimoji="0" lang="en-US" altLang="zh-CN"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mn-ea"/>
                <a:sym typeface="+mn-lt"/>
              </a:endParaRPr>
            </a:p>
          </p:txBody>
        </p:sp>
        <p:sp>
          <p:nvSpPr>
            <p:cNvPr id="51" name="矩形 50"/>
            <p:cNvSpPr/>
            <p:nvPr/>
          </p:nvSpPr>
          <p:spPr>
            <a:xfrm>
              <a:off x="1029138" y="1209220"/>
              <a:ext cx="184731" cy="338554"/>
            </a:xfrm>
            <a:prstGeom prst="rect">
              <a:avLst/>
            </a:prstGeom>
          </p:spPr>
          <p:txBody>
            <a:bodyPr wrap="none">
              <a:spAutoFit/>
            </a:bodyPr>
            <a:lstStyle/>
            <a:p>
              <a:pPr lvl="0" defTabSz="685800">
                <a:defRPr/>
              </a:pPr>
              <a:endParaRPr kumimoji="0" lang="zh-CN" altLang="en-US" sz="1600" i="0" u="none" strike="noStrike" kern="1200" cap="none" spc="0" normalizeH="0" baseline="0" noProof="0" dirty="0">
                <a:ln>
                  <a:noFill/>
                </a:ln>
                <a:solidFill>
                  <a:schemeClr val="accent1"/>
                </a:solidFill>
                <a:effectLst/>
                <a:uLnTx/>
                <a:uFillTx/>
                <a:latin typeface="+mj-ea"/>
                <a:ea typeface="+mj-ea"/>
                <a:sym typeface="+mn-lt"/>
              </a:endParaRPr>
            </a:p>
          </p:txBody>
        </p:sp>
      </p:grpSp>
      <p:pic>
        <p:nvPicPr>
          <p:cNvPr id="13" name="图片占位符 12" descr="图片包含 游戏机, 植物, 花, 水&#10;&#10;描述已自动生成"/>
          <p:cNvPicPr>
            <a:picLocks noGrp="1" noChangeAspect="1"/>
          </p:cNvPicPr>
          <p:nvPr>
            <p:ph type="pic" sz="quarter" idx="10"/>
          </p:nvPr>
        </p:nvPicPr>
        <p:blipFill rotWithShape="1">
          <a:blip r:embed="rId2" cstate="screen"/>
          <a:srcRect/>
          <a:stretch>
            <a:fillRect/>
          </a:stretch>
        </p:blipFill>
        <p:spPr>
          <a:xfrm>
            <a:off x="4887299" y="858675"/>
            <a:ext cx="3413081" cy="3559829"/>
          </a:xfrm>
        </p:spPr>
      </p:pic>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descr="图片包含 游戏机&#10;&#10;描述已自动生成"/>
          <p:cNvPicPr>
            <a:picLocks noChangeAspect="1"/>
          </p:cNvPicPr>
          <p:nvPr/>
        </p:nvPicPr>
        <p:blipFill>
          <a:blip r:embed="rId4" cstate="screen"/>
          <a:srcRect/>
          <a:stretch>
            <a:fillRect/>
          </a:stretch>
        </p:blipFill>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p:spPr>
      </p:pic>
      <p:sp>
        <p:nvSpPr>
          <p:cNvPr id="39" name="矩形 38"/>
          <p:cNvSpPr/>
          <p:nvPr/>
        </p:nvSpPr>
        <p:spPr>
          <a:xfrm>
            <a:off x="182880" y="203200"/>
            <a:ext cx="8778240" cy="4737100"/>
          </a:xfrm>
          <a:prstGeom prst="rect">
            <a:avLst/>
          </a:prstGeom>
          <a:solidFill>
            <a:schemeClr val="bg1">
              <a:alpha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40" name="矩形 39"/>
          <p:cNvSpPr/>
          <p:nvPr/>
        </p:nvSpPr>
        <p:spPr>
          <a:xfrm>
            <a:off x="314960" y="274476"/>
            <a:ext cx="8514080" cy="4594548"/>
          </a:xfrm>
          <a:prstGeom prst="rect">
            <a:avLst/>
          </a:prstGeom>
          <a:noFill/>
          <a:ln w="158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11" name="PA_矩形 7"/>
          <p:cNvSpPr/>
          <p:nvPr>
            <p:custDataLst>
              <p:tags r:id="rId2"/>
            </p:custDataLst>
          </p:nvPr>
        </p:nvSpPr>
        <p:spPr>
          <a:xfrm>
            <a:off x="1940511" y="2442247"/>
            <a:ext cx="5262979" cy="646331"/>
          </a:xfrm>
          <a:prstGeom prst="rect">
            <a:avLst/>
          </a:prstGeom>
        </p:spPr>
        <p:txBody>
          <a:bodyPr wrap="none">
            <a:spAutoFit/>
          </a:bodyPr>
          <a:lstStyle/>
          <a:p>
            <a:pPr lvl="0" algn="ctr" defTabSz="685800">
              <a:defRPr/>
            </a:pPr>
            <a:r>
              <a:rPr lang="zh-CN" altLang="zh-CN" sz="3600" dirty="0" smtClean="0"/>
              <a:t>课后习题的有效使用方法</a:t>
            </a:r>
            <a:endParaRPr lang="zh-CN" altLang="en-US" sz="3600" kern="0" dirty="0">
              <a:gradFill>
                <a:gsLst>
                  <a:gs pos="0">
                    <a:schemeClr val="accent3">
                      <a:lumMod val="100000"/>
                    </a:schemeClr>
                  </a:gs>
                  <a:gs pos="100000">
                    <a:schemeClr val="accent1">
                      <a:lumMod val="94000"/>
                    </a:schemeClr>
                  </a:gs>
                </a:gsLst>
                <a:lin ang="2700000" scaled="0"/>
              </a:gradFill>
              <a:latin typeface="+mj-ea"/>
              <a:ea typeface="+mj-ea"/>
            </a:endParaRPr>
          </a:p>
        </p:txBody>
      </p:sp>
      <p:sp>
        <p:nvSpPr>
          <p:cNvPr id="31" name="文本框 30"/>
          <p:cNvSpPr txBox="1"/>
          <p:nvPr/>
        </p:nvSpPr>
        <p:spPr>
          <a:xfrm>
            <a:off x="4364251" y="1418534"/>
            <a:ext cx="415498" cy="369332"/>
          </a:xfrm>
          <a:prstGeom prst="rect">
            <a:avLst/>
          </a:prstGeom>
          <a:noFill/>
        </p:spPr>
        <p:txBody>
          <a:bodyPr wrap="none" rtlCol="0">
            <a:spAutoFit/>
          </a:bodyPr>
          <a:lstStyle/>
          <a:p>
            <a:r>
              <a:rPr lang="zh-CN" altLang="en-US">
                <a:latin typeface="微软雅黑" panose="020B0503020204020204" pitchFamily="34" charset="-122"/>
              </a:rPr>
              <a:t>壹</a:t>
            </a:r>
          </a:p>
        </p:txBody>
      </p:sp>
      <p:grpSp>
        <p:nvGrpSpPr>
          <p:cNvPr id="37" name="组合 36"/>
          <p:cNvGrpSpPr/>
          <p:nvPr/>
        </p:nvGrpSpPr>
        <p:grpSpPr>
          <a:xfrm>
            <a:off x="3831053" y="1056010"/>
            <a:ext cx="1481893" cy="1231900"/>
            <a:chOff x="3887470" y="1048765"/>
            <a:chExt cx="1481893" cy="1231900"/>
          </a:xfrm>
        </p:grpSpPr>
        <p:grpSp>
          <p:nvGrpSpPr>
            <p:cNvPr id="32" name="组合 31"/>
            <p:cNvGrpSpPr/>
            <p:nvPr/>
          </p:nvGrpSpPr>
          <p:grpSpPr>
            <a:xfrm>
              <a:off x="3887470" y="1048765"/>
              <a:ext cx="1481893" cy="1231900"/>
              <a:chOff x="5398770" y="1461542"/>
              <a:chExt cx="1481893" cy="1231900"/>
            </a:xfrm>
            <a:effectLst>
              <a:outerShdw blurRad="228600" sx="102000" sy="102000" algn="ctr" rotWithShape="0">
                <a:schemeClr val="accent2">
                  <a:alpha val="22000"/>
                </a:schemeClr>
              </a:outerShdw>
            </a:effectLst>
          </p:grpSpPr>
          <p:sp>
            <p:nvSpPr>
              <p:cNvPr id="36" name="菱形 35"/>
              <p:cNvSpPr/>
              <p:nvPr/>
            </p:nvSpPr>
            <p:spPr>
              <a:xfrm>
                <a:off x="5648763" y="1461542"/>
                <a:ext cx="1231900" cy="1231900"/>
              </a:xfrm>
              <a:prstGeom prst="diamond">
                <a:avLst/>
              </a:prstGeom>
              <a:solidFill>
                <a:schemeClr val="bg1"/>
              </a:solidFill>
              <a:ln w="12700" cap="flat" cmpd="sng" algn="ctr">
                <a:gradFill>
                  <a:gsLst>
                    <a:gs pos="0">
                      <a:schemeClr val="accent2"/>
                    </a:gs>
                    <a:gs pos="100000">
                      <a:schemeClr val="accent2">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gradFill>
                      <a:gsLst>
                        <a:gs pos="0">
                          <a:schemeClr val="accent1"/>
                        </a:gs>
                        <a:gs pos="100000">
                          <a:schemeClr val="accent1">
                            <a:alpha val="0"/>
                          </a:schemeClr>
                        </a:gs>
                      </a:gsLst>
                      <a:lin ang="5400000" scaled="1"/>
                    </a:gradFill>
                  </a:ln>
                  <a:latin typeface="微软雅黑" panose="020B0503020204020204" pitchFamily="34" charset="-122"/>
                </a:endParaRPr>
              </a:p>
            </p:txBody>
          </p:sp>
          <p:sp>
            <p:nvSpPr>
              <p:cNvPr id="33" name="菱形 32"/>
              <p:cNvSpPr/>
              <p:nvPr/>
            </p:nvSpPr>
            <p:spPr>
              <a:xfrm>
                <a:off x="5398770" y="1461542"/>
                <a:ext cx="1231900" cy="1231900"/>
              </a:xfrm>
              <a:prstGeom prst="diamond">
                <a:avLst/>
              </a:prstGeom>
              <a:solidFill>
                <a:schemeClr val="bg1"/>
              </a:solidFill>
              <a:ln w="12700" cap="flat" cmpd="sng" algn="ctr">
                <a:gradFill>
                  <a:gsLst>
                    <a:gs pos="0">
                      <a:schemeClr val="accent2"/>
                    </a:gs>
                    <a:gs pos="100000">
                      <a:schemeClr val="accent2">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gradFill>
                      <a:gsLst>
                        <a:gs pos="0">
                          <a:schemeClr val="accent1"/>
                        </a:gs>
                        <a:gs pos="100000">
                          <a:schemeClr val="accent1">
                            <a:alpha val="0"/>
                          </a:schemeClr>
                        </a:gs>
                      </a:gsLst>
                      <a:lin ang="5400000" scaled="1"/>
                    </a:gradFill>
                  </a:ln>
                  <a:latin typeface="微软雅黑" panose="020B0503020204020204" pitchFamily="34" charset="-122"/>
                </a:endParaRPr>
              </a:p>
            </p:txBody>
          </p:sp>
          <p:sp>
            <p:nvSpPr>
              <p:cNvPr id="34" name="菱形 33"/>
              <p:cNvSpPr/>
              <p:nvPr/>
            </p:nvSpPr>
            <p:spPr>
              <a:xfrm>
                <a:off x="5535930" y="1461542"/>
                <a:ext cx="1231900" cy="1231900"/>
              </a:xfrm>
              <a:prstGeom prst="diamond">
                <a:avLst/>
              </a:prstGeom>
              <a:solidFill>
                <a:schemeClr val="bg1"/>
              </a:solidFill>
              <a:ln w="12700" cap="flat" cmpd="sng" algn="ctr">
                <a:gradFill>
                  <a:gsLst>
                    <a:gs pos="0">
                      <a:schemeClr val="accent2"/>
                    </a:gs>
                    <a:gs pos="100000">
                      <a:schemeClr val="accent2">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gradFill>
                      <a:gsLst>
                        <a:gs pos="0">
                          <a:schemeClr val="accent1"/>
                        </a:gs>
                        <a:gs pos="100000">
                          <a:schemeClr val="accent1">
                            <a:alpha val="0"/>
                          </a:schemeClr>
                        </a:gs>
                      </a:gsLst>
                      <a:lin ang="5400000" scaled="1"/>
                    </a:gradFill>
                  </a:ln>
                  <a:latin typeface="微软雅黑" panose="020B0503020204020204" pitchFamily="34" charset="-122"/>
                </a:endParaRPr>
              </a:p>
            </p:txBody>
          </p:sp>
        </p:grpSp>
        <p:sp>
          <p:nvSpPr>
            <p:cNvPr id="35" name="文本占位符 15"/>
            <p:cNvSpPr txBox="1"/>
            <p:nvPr/>
          </p:nvSpPr>
          <p:spPr>
            <a:xfrm>
              <a:off x="4305252" y="1320751"/>
              <a:ext cx="646331" cy="646331"/>
            </a:xfrm>
            <a:custGeom>
              <a:avLst/>
              <a:gdLst>
                <a:gd name="connsiteX0" fmla="*/ 0 w 65"/>
                <a:gd name="connsiteY0" fmla="*/ 0 h 276999"/>
                <a:gd name="connsiteX1" fmla="*/ 65 w 65"/>
                <a:gd name="connsiteY1" fmla="*/ 0 h 276999"/>
                <a:gd name="connsiteX2" fmla="*/ 65 w 65"/>
                <a:gd name="connsiteY2" fmla="*/ 276999 h 276999"/>
                <a:gd name="connsiteX3" fmla="*/ 0 w 65"/>
                <a:gd name="connsiteY3" fmla="*/ 276999 h 276999"/>
              </a:gdLst>
              <a:ahLst/>
              <a:cxnLst>
                <a:cxn ang="0">
                  <a:pos x="connsiteX0" y="connsiteY0"/>
                </a:cxn>
                <a:cxn ang="0">
                  <a:pos x="connsiteX1" y="connsiteY1"/>
                </a:cxn>
                <a:cxn ang="0">
                  <a:pos x="connsiteX2" y="connsiteY2"/>
                </a:cxn>
                <a:cxn ang="0">
                  <a:pos x="connsiteX3" y="connsiteY3"/>
                </a:cxn>
              </a:cxnLst>
              <a:rect l="l" t="t" r="r" b="b"/>
              <a:pathLst>
                <a:path w="65" h="276999">
                  <a:moveTo>
                    <a:pt x="0" y="0"/>
                  </a:moveTo>
                  <a:lnTo>
                    <a:pt x="65" y="0"/>
                  </a:lnTo>
                  <a:lnTo>
                    <a:pt x="65" y="276999"/>
                  </a:lnTo>
                  <a:lnTo>
                    <a:pt x="0" y="276999"/>
                  </a:lnTo>
                  <a:close/>
                </a:path>
              </a:pathLst>
            </a:custGeom>
          </p:spPr>
          <p:txBody>
            <a:bodyPr wrap="none">
              <a:spAutoFit/>
            </a:bodyPr>
            <a:lstStyle>
              <a:defPPr>
                <a:defRPr lang="en-US"/>
              </a:defPPr>
              <a:lvl1pPr lvl="0" algn="ctr" defTabSz="685800">
                <a:defRPr sz="3600" kern="0">
                  <a:gradFill>
                    <a:gsLst>
                      <a:gs pos="0">
                        <a:schemeClr val="accent3">
                          <a:lumMod val="100000"/>
                        </a:schemeClr>
                      </a:gs>
                      <a:gs pos="100000">
                        <a:schemeClr val="accent1">
                          <a:lumMod val="94000"/>
                        </a:schemeClr>
                      </a:gs>
                    </a:gsLst>
                    <a:lin ang="2700000" scaled="0"/>
                  </a:gradFill>
                  <a:latin typeface="+mj-ea"/>
                  <a:ea typeface="+mj-ea"/>
                </a:defRPr>
              </a:lvl1pPr>
              <a:lvl2pPr marL="514350" indent="-171450" algn="l" defTabSz="685800" rtl="0" eaLnBrk="1" latinLnBrk="0" hangingPunct="1">
                <a:lnSpc>
                  <a:spcPct val="90000"/>
                </a:lnSpc>
                <a:spcBef>
                  <a:spcPts val="375"/>
                </a:spcBef>
                <a:buFont typeface="Arial" panose="020B0604020202020204" pitchFamily="34" charset="0"/>
                <a:buChar char="•"/>
                <a:defRPr lang="zh-CN" altLang="en-US" sz="1800" kern="120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zh-CN" altLang="en-US" sz="1800" kern="120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zh-CN" altLang="en-US" sz="1350" kern="120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zh-CN" altLang="en-US"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a:t>叁</a:t>
              </a:r>
              <a:endParaRPr lang="en-US"/>
            </a:p>
          </p:txBody>
        </p:sp>
      </p:gr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1.24897959183672,&quot;FooterHeight&quot;:6.9,&quot;SideMargin&quot;:5.0,&quot;TopMargin&quot;:0.0,&quot;BottomMargin&quot;:0.0,&quot;IntervalMargin&quot;:1.5,&quot;SettingType&quot;:&quot;System&quot;}"/>
</p:tagLst>
</file>

<file path=ppt/tags/tag10.xml><?xml version="1.0" encoding="utf-8"?>
<p:tagLst xmlns:a="http://schemas.openxmlformats.org/drawingml/2006/main" xmlns:r="http://schemas.openxmlformats.org/officeDocument/2006/relationships" xmlns:p="http://schemas.openxmlformats.org/presentationml/2006/main">
  <p:tag name="PA" val="v4.1.3"/>
</p:tagLst>
</file>

<file path=ppt/tags/tag11.xml><?xml version="1.0" encoding="utf-8"?>
<p:tagLst xmlns:a="http://schemas.openxmlformats.org/drawingml/2006/main" xmlns:r="http://schemas.openxmlformats.org/officeDocument/2006/relationships" xmlns:p="http://schemas.openxmlformats.org/presentationml/2006/main">
  <p:tag name="PA" val="v4.1.3"/>
</p:tagLst>
</file>

<file path=ppt/tags/tag12.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ags/tag6.xml><?xml version="1.0" encoding="utf-8"?>
<p:tagLst xmlns:a="http://schemas.openxmlformats.org/drawingml/2006/main" xmlns:r="http://schemas.openxmlformats.org/officeDocument/2006/relationships" xmlns:p="http://schemas.openxmlformats.org/presentationml/2006/main">
  <p:tag name="PA" val="v4.1.3"/>
</p:tagLst>
</file>

<file path=ppt/tags/tag7.xml><?xml version="1.0" encoding="utf-8"?>
<p:tagLst xmlns:a="http://schemas.openxmlformats.org/drawingml/2006/main" xmlns:r="http://schemas.openxmlformats.org/officeDocument/2006/relationships" xmlns:p="http://schemas.openxmlformats.org/presentationml/2006/main">
  <p:tag name="PA" val="v4.1.3"/>
</p:tagLst>
</file>

<file path=ppt/tags/tag8.xml><?xml version="1.0" encoding="utf-8"?>
<p:tagLst xmlns:a="http://schemas.openxmlformats.org/drawingml/2006/main" xmlns:r="http://schemas.openxmlformats.org/officeDocument/2006/relationships" xmlns:p="http://schemas.openxmlformats.org/presentationml/2006/main">
  <p:tag name="PA" val="v4.1.3"/>
</p:tagLst>
</file>

<file path=ppt/tags/tag9.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主题">
  <a:themeElements>
    <a:clrScheme name="【璞石】经典PPT配色02">
      <a:dk1>
        <a:srgbClr val="000000"/>
      </a:dk1>
      <a:lt1>
        <a:srgbClr val="FFFFFF"/>
      </a:lt1>
      <a:dk2>
        <a:srgbClr val="768394"/>
      </a:dk2>
      <a:lt2>
        <a:srgbClr val="F0F0F0"/>
      </a:lt2>
      <a:accent1>
        <a:srgbClr val="00946B"/>
      </a:accent1>
      <a:accent2>
        <a:srgbClr val="67C991"/>
      </a:accent2>
      <a:accent3>
        <a:srgbClr val="04A987"/>
      </a:accent3>
      <a:accent4>
        <a:srgbClr val="7F7F7F"/>
      </a:accent4>
      <a:accent5>
        <a:srgbClr val="A5A5A5"/>
      </a:accent5>
      <a:accent6>
        <a:srgbClr val="C9C9C9"/>
      </a:accent6>
      <a:hlink>
        <a:srgbClr val="47AA4C"/>
      </a:hlink>
      <a:folHlink>
        <a:srgbClr val="BFBFBF"/>
      </a:folHlink>
    </a:clrScheme>
    <a:fontScheme name="自定义 2">
      <a:majorFont>
        <a:latin typeface="Arial Black"/>
        <a:ea typeface="经典中宋简"/>
        <a:cs typeface=""/>
      </a:majorFont>
      <a:minorFont>
        <a:latin typeface="等线"/>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璞石】经典PPT配色02">
    <a:dk1>
      <a:srgbClr val="000000"/>
    </a:dk1>
    <a:lt1>
      <a:srgbClr val="FFFFFF"/>
    </a:lt1>
    <a:dk2>
      <a:srgbClr val="768394"/>
    </a:dk2>
    <a:lt2>
      <a:srgbClr val="F0F0F0"/>
    </a:lt2>
    <a:accent1>
      <a:srgbClr val="00946B"/>
    </a:accent1>
    <a:accent2>
      <a:srgbClr val="67C991"/>
    </a:accent2>
    <a:accent3>
      <a:srgbClr val="04A987"/>
    </a:accent3>
    <a:accent4>
      <a:srgbClr val="7F7F7F"/>
    </a:accent4>
    <a:accent5>
      <a:srgbClr val="A5A5A5"/>
    </a:accent5>
    <a:accent6>
      <a:srgbClr val="C9C9C9"/>
    </a:accent6>
    <a:hlink>
      <a:srgbClr val="47AA4C"/>
    </a:hlink>
    <a:folHlink>
      <a:srgbClr val="BFBFBF"/>
    </a:folHlink>
  </a:clrScheme>
</a:themeOverride>
</file>

<file path=ppt/theme/themeOverride2.xml><?xml version="1.0" encoding="utf-8"?>
<a:themeOverride xmlns:a="http://schemas.openxmlformats.org/drawingml/2006/main">
  <a:clrScheme name="【璞石】经典PPT配色02">
    <a:dk1>
      <a:srgbClr val="000000"/>
    </a:dk1>
    <a:lt1>
      <a:srgbClr val="FFFFFF"/>
    </a:lt1>
    <a:dk2>
      <a:srgbClr val="768394"/>
    </a:dk2>
    <a:lt2>
      <a:srgbClr val="F0F0F0"/>
    </a:lt2>
    <a:accent1>
      <a:srgbClr val="00946B"/>
    </a:accent1>
    <a:accent2>
      <a:srgbClr val="67C991"/>
    </a:accent2>
    <a:accent3>
      <a:srgbClr val="04A987"/>
    </a:accent3>
    <a:accent4>
      <a:srgbClr val="7F7F7F"/>
    </a:accent4>
    <a:accent5>
      <a:srgbClr val="A5A5A5"/>
    </a:accent5>
    <a:accent6>
      <a:srgbClr val="C9C9C9"/>
    </a:accent6>
    <a:hlink>
      <a:srgbClr val="47AA4C"/>
    </a:hlink>
    <a:folHlink>
      <a:srgbClr val="BFBFBF"/>
    </a:folHlink>
  </a:clrScheme>
</a:themeOverride>
</file>

<file path=ppt/theme/themeOverride3.xml><?xml version="1.0" encoding="utf-8"?>
<a:themeOverride xmlns:a="http://schemas.openxmlformats.org/drawingml/2006/main">
  <a:clrScheme name="【璞石】经典PPT配色02">
    <a:dk1>
      <a:srgbClr val="000000"/>
    </a:dk1>
    <a:lt1>
      <a:srgbClr val="FFFFFF"/>
    </a:lt1>
    <a:dk2>
      <a:srgbClr val="768394"/>
    </a:dk2>
    <a:lt2>
      <a:srgbClr val="F0F0F0"/>
    </a:lt2>
    <a:accent1>
      <a:srgbClr val="00946B"/>
    </a:accent1>
    <a:accent2>
      <a:srgbClr val="67C991"/>
    </a:accent2>
    <a:accent3>
      <a:srgbClr val="04A987"/>
    </a:accent3>
    <a:accent4>
      <a:srgbClr val="7F7F7F"/>
    </a:accent4>
    <a:accent5>
      <a:srgbClr val="A5A5A5"/>
    </a:accent5>
    <a:accent6>
      <a:srgbClr val="C9C9C9"/>
    </a:accent6>
    <a:hlink>
      <a:srgbClr val="47AA4C"/>
    </a:hlink>
    <a:folHlink>
      <a:srgbClr val="BFBFBF"/>
    </a:folHlink>
  </a:clrScheme>
</a:themeOverride>
</file>

<file path=ppt/theme/themeOverride4.xml><?xml version="1.0" encoding="utf-8"?>
<a:themeOverride xmlns:a="http://schemas.openxmlformats.org/drawingml/2006/main">
  <a:clrScheme name="【璞石】经典PPT配色02">
    <a:dk1>
      <a:srgbClr val="000000"/>
    </a:dk1>
    <a:lt1>
      <a:srgbClr val="FFFFFF"/>
    </a:lt1>
    <a:dk2>
      <a:srgbClr val="768394"/>
    </a:dk2>
    <a:lt2>
      <a:srgbClr val="F0F0F0"/>
    </a:lt2>
    <a:accent1>
      <a:srgbClr val="00946B"/>
    </a:accent1>
    <a:accent2>
      <a:srgbClr val="67C991"/>
    </a:accent2>
    <a:accent3>
      <a:srgbClr val="04A987"/>
    </a:accent3>
    <a:accent4>
      <a:srgbClr val="7F7F7F"/>
    </a:accent4>
    <a:accent5>
      <a:srgbClr val="A5A5A5"/>
    </a:accent5>
    <a:accent6>
      <a:srgbClr val="C9C9C9"/>
    </a:accent6>
    <a:hlink>
      <a:srgbClr val="47AA4C"/>
    </a:hlink>
    <a:folHlink>
      <a:srgbClr val="BFBFBF"/>
    </a:folHlink>
  </a:clrScheme>
</a:themeOverride>
</file>

<file path=ppt/theme/themeOverride5.xml><?xml version="1.0" encoding="utf-8"?>
<a:themeOverride xmlns:a="http://schemas.openxmlformats.org/drawingml/2006/main">
  <a:clrScheme name="【璞石】经典PPT配色02">
    <a:dk1>
      <a:srgbClr val="000000"/>
    </a:dk1>
    <a:lt1>
      <a:srgbClr val="FFFFFF"/>
    </a:lt1>
    <a:dk2>
      <a:srgbClr val="768394"/>
    </a:dk2>
    <a:lt2>
      <a:srgbClr val="F0F0F0"/>
    </a:lt2>
    <a:accent1>
      <a:srgbClr val="00946B"/>
    </a:accent1>
    <a:accent2>
      <a:srgbClr val="67C991"/>
    </a:accent2>
    <a:accent3>
      <a:srgbClr val="04A987"/>
    </a:accent3>
    <a:accent4>
      <a:srgbClr val="7F7F7F"/>
    </a:accent4>
    <a:accent5>
      <a:srgbClr val="A5A5A5"/>
    </a:accent5>
    <a:accent6>
      <a:srgbClr val="C9C9C9"/>
    </a:accent6>
    <a:hlink>
      <a:srgbClr val="47AA4C"/>
    </a:hlink>
    <a:folHlink>
      <a:srgbClr val="BFBFBF"/>
    </a:folHlink>
  </a:clrScheme>
</a:themeOverride>
</file>

<file path=ppt/theme/themeOverride6.xml><?xml version="1.0" encoding="utf-8"?>
<a:themeOverride xmlns:a="http://schemas.openxmlformats.org/drawingml/2006/main">
  <a:clrScheme name="【璞石】经典PPT配色02">
    <a:dk1>
      <a:srgbClr val="000000"/>
    </a:dk1>
    <a:lt1>
      <a:srgbClr val="FFFFFF"/>
    </a:lt1>
    <a:dk2>
      <a:srgbClr val="768394"/>
    </a:dk2>
    <a:lt2>
      <a:srgbClr val="F0F0F0"/>
    </a:lt2>
    <a:accent1>
      <a:srgbClr val="00946B"/>
    </a:accent1>
    <a:accent2>
      <a:srgbClr val="67C991"/>
    </a:accent2>
    <a:accent3>
      <a:srgbClr val="04A987"/>
    </a:accent3>
    <a:accent4>
      <a:srgbClr val="7F7F7F"/>
    </a:accent4>
    <a:accent5>
      <a:srgbClr val="A5A5A5"/>
    </a:accent5>
    <a:accent6>
      <a:srgbClr val="C9C9C9"/>
    </a:accent6>
    <a:hlink>
      <a:srgbClr val="47AA4C"/>
    </a:hlink>
    <a:folHlink>
      <a:srgbClr val="BFBFBF"/>
    </a:folHlink>
  </a:clrScheme>
</a:themeOverride>
</file>

<file path=ppt/theme/themeOverride7.xml><?xml version="1.0" encoding="utf-8"?>
<a:themeOverride xmlns:a="http://schemas.openxmlformats.org/drawingml/2006/main">
  <a:clrScheme name="【璞石】经典PPT配色02">
    <a:dk1>
      <a:srgbClr val="000000"/>
    </a:dk1>
    <a:lt1>
      <a:srgbClr val="FFFFFF"/>
    </a:lt1>
    <a:dk2>
      <a:srgbClr val="768394"/>
    </a:dk2>
    <a:lt2>
      <a:srgbClr val="F0F0F0"/>
    </a:lt2>
    <a:accent1>
      <a:srgbClr val="00946B"/>
    </a:accent1>
    <a:accent2>
      <a:srgbClr val="67C991"/>
    </a:accent2>
    <a:accent3>
      <a:srgbClr val="04A987"/>
    </a:accent3>
    <a:accent4>
      <a:srgbClr val="7F7F7F"/>
    </a:accent4>
    <a:accent5>
      <a:srgbClr val="A5A5A5"/>
    </a:accent5>
    <a:accent6>
      <a:srgbClr val="C9C9C9"/>
    </a:accent6>
    <a:hlink>
      <a:srgbClr val="47AA4C"/>
    </a:hlink>
    <a:folHlink>
      <a:srgbClr val="BFBFBF"/>
    </a:folHlink>
  </a:clrScheme>
</a:themeOverride>
</file>

<file path=ppt/theme/themeOverride8.xml><?xml version="1.0" encoding="utf-8"?>
<a:themeOverride xmlns:a="http://schemas.openxmlformats.org/drawingml/2006/main">
  <a:clrScheme name="【璞石】经典PPT配色02">
    <a:dk1>
      <a:srgbClr val="000000"/>
    </a:dk1>
    <a:lt1>
      <a:srgbClr val="FFFFFF"/>
    </a:lt1>
    <a:dk2>
      <a:srgbClr val="768394"/>
    </a:dk2>
    <a:lt2>
      <a:srgbClr val="F0F0F0"/>
    </a:lt2>
    <a:accent1>
      <a:srgbClr val="00946B"/>
    </a:accent1>
    <a:accent2>
      <a:srgbClr val="67C991"/>
    </a:accent2>
    <a:accent3>
      <a:srgbClr val="04A987"/>
    </a:accent3>
    <a:accent4>
      <a:srgbClr val="7F7F7F"/>
    </a:accent4>
    <a:accent5>
      <a:srgbClr val="A5A5A5"/>
    </a:accent5>
    <a:accent6>
      <a:srgbClr val="C9C9C9"/>
    </a:accent6>
    <a:hlink>
      <a:srgbClr val="47AA4C"/>
    </a:hlink>
    <a:folHlink>
      <a:srgbClr val="BFBFBF"/>
    </a:folHlink>
  </a:clrScheme>
</a:themeOverride>
</file>

<file path=ppt/theme/themeOverride9.xml><?xml version="1.0" encoding="utf-8"?>
<a:themeOverride xmlns:a="http://schemas.openxmlformats.org/drawingml/2006/main">
  <a:clrScheme name="【璞石】经典PPT配色02">
    <a:dk1>
      <a:srgbClr val="000000"/>
    </a:dk1>
    <a:lt1>
      <a:srgbClr val="FFFFFF"/>
    </a:lt1>
    <a:dk2>
      <a:srgbClr val="768394"/>
    </a:dk2>
    <a:lt2>
      <a:srgbClr val="F0F0F0"/>
    </a:lt2>
    <a:accent1>
      <a:srgbClr val="00946B"/>
    </a:accent1>
    <a:accent2>
      <a:srgbClr val="67C991"/>
    </a:accent2>
    <a:accent3>
      <a:srgbClr val="04A987"/>
    </a:accent3>
    <a:accent4>
      <a:srgbClr val="7F7F7F"/>
    </a:accent4>
    <a:accent5>
      <a:srgbClr val="A5A5A5"/>
    </a:accent5>
    <a:accent6>
      <a:srgbClr val="C9C9C9"/>
    </a:accent6>
    <a:hlink>
      <a:srgbClr val="47AA4C"/>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Gallery</Template>
  <TotalTime>93</TotalTime>
  <Words>1752</Words>
  <Application>Microsoft Office PowerPoint</Application>
  <PresentationFormat>全屏显示(16:9)</PresentationFormat>
  <Paragraphs>53</Paragraphs>
  <Slides>15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vt:i4>
      </vt:variant>
    </vt:vector>
  </HeadingPairs>
  <TitlesOfParts>
    <vt:vector size="26" baseType="lpstr">
      <vt:lpstr>Arial</vt:lpstr>
      <vt:lpstr>宋体</vt:lpstr>
      <vt:lpstr>微软雅黑</vt:lpstr>
      <vt:lpstr>汉仪南宫体简</vt:lpstr>
      <vt:lpstr>经典中宋简</vt:lpstr>
      <vt:lpstr>Calibri</vt:lpstr>
      <vt:lpstr>汉仪中等线简</vt:lpstr>
      <vt:lpstr>等线</vt:lpstr>
      <vt:lpstr>Arial Black</vt:lpstr>
      <vt:lpstr>Gill Sans</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邓亮</dc:creator>
  <cp:lastModifiedBy>Administrator</cp:lastModifiedBy>
  <cp:revision>1353</cp:revision>
  <dcterms:created xsi:type="dcterms:W3CDTF">2019-06-21T02:16:00Z</dcterms:created>
  <dcterms:modified xsi:type="dcterms:W3CDTF">2022-02-25T05:38:43Z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KSOTemplateUUID">
    <vt:lpwstr>v1.0_mb_GlIMzvXn4bqW4KsEaGwz9g==</vt:lpwstr>
  </property>
  <property fmtid="{D5CDD505-2E9C-101B-9397-08002B2CF9AE}" pid="4" name="ICV">
    <vt:lpwstr>B28122E8891E49FA818BB1519E5A8936</vt:lpwstr>
  </property>
</Properties>
</file>