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307" r:id="rId2"/>
    <p:sldId id="257" r:id="rId3"/>
    <p:sldId id="310" r:id="rId4"/>
    <p:sldId id="256" r:id="rId5"/>
    <p:sldId id="259" r:id="rId6"/>
    <p:sldId id="311" r:id="rId7"/>
    <p:sldId id="315" r:id="rId8"/>
    <p:sldId id="313" r:id="rId9"/>
    <p:sldId id="314" r:id="rId10"/>
    <p:sldId id="316" r:id="rId11"/>
    <p:sldId id="312" r:id="rId12"/>
    <p:sldId id="317" r:id="rId13"/>
    <p:sldId id="318" r:id="rId14"/>
    <p:sldId id="319" r:id="rId15"/>
    <p:sldId id="320" r:id="rId16"/>
  </p:sldIdLst>
  <p:sldSz cx="9144000" cy="5143500" type="screen16x9"/>
  <p:notesSz cx="6858000" cy="9144000"/>
  <p:custDataLst>
    <p:tags r:id="rId1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3155">
          <p15:clr>
            <a:srgbClr val="A4A3A4"/>
          </p15:clr>
        </p15:guide>
        <p15:guide id="3" pos="606">
          <p15:clr>
            <a:srgbClr val="A4A3A4"/>
          </p15:clr>
        </p15:guide>
        <p15:guide id="4" pos="50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29" autoAdjust="0"/>
    <p:restoredTop sz="94660"/>
  </p:normalViewPr>
  <p:slideViewPr>
    <p:cSldViewPr snapToGrid="0" showGuides="1">
      <p:cViewPr>
        <p:scale>
          <a:sx n="90" d="100"/>
          <a:sy n="90" d="100"/>
        </p:scale>
        <p:origin x="-2046" y="-972"/>
      </p:cViewPr>
      <p:guideLst>
        <p:guide orient="horz" pos="1620"/>
        <p:guide pos="3155"/>
        <p:guide pos="606"/>
        <p:guide pos="50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576299-F284-4EAA-AA23-4862DC5082EB}" type="datetimeFigureOut">
              <a:rPr lang="zh-CN" altLang="en-US" smtClean="0"/>
              <a:pPr/>
              <a:t>2022/2/10</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0B313C-6B84-469A-A8BF-E1E0C9F599AB}" type="slidenum">
              <a:rPr lang="zh-CN" altLang="en-US" smtClean="0"/>
              <a:pPr/>
              <a:t>‹#›</a:t>
            </a:fld>
            <a:endParaRPr lang="zh-CN" altLang="en-US"/>
          </a:p>
        </p:txBody>
      </p:sp>
    </p:spTree>
    <p:extLst>
      <p:ext uri="{BB962C8B-B14F-4D97-AF65-F5344CB8AC3E}">
        <p14:creationId xmlns:p14="http://schemas.microsoft.com/office/powerpoint/2010/main" val="2280160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21F41D1-EB0D-4857-8E93-8C1C831E6153}" type="slidenum">
              <a:rPr lang="zh-CN" altLang="en-US" smtClean="0"/>
              <a:pPr/>
              <a:t>1</a:t>
            </a:fld>
            <a:endParaRPr lang="zh-CN" altLang="en-US"/>
          </a:p>
        </p:txBody>
      </p:sp>
    </p:spTree>
    <p:extLst>
      <p:ext uri="{BB962C8B-B14F-4D97-AF65-F5344CB8AC3E}">
        <p14:creationId xmlns:p14="http://schemas.microsoft.com/office/powerpoint/2010/main" val="28842238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00B313C-6B84-469A-A8BF-E1E0C9F599AB}" type="slidenum">
              <a:rPr lang="zh-CN" altLang="en-US" smtClean="0"/>
              <a:pPr/>
              <a:t>2</a:t>
            </a:fld>
            <a:endParaRPr lang="zh-CN" altLang="en-US"/>
          </a:p>
        </p:txBody>
      </p:sp>
    </p:spTree>
    <p:extLst>
      <p:ext uri="{BB962C8B-B14F-4D97-AF65-F5344CB8AC3E}">
        <p14:creationId xmlns:p14="http://schemas.microsoft.com/office/powerpoint/2010/main" val="1919215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00B313C-6B84-469A-A8BF-E1E0C9F599AB}" type="slidenum">
              <a:rPr lang="zh-CN" altLang="en-US" smtClean="0"/>
              <a:pPr/>
              <a:t>3</a:t>
            </a:fld>
            <a:endParaRPr lang="zh-CN" altLang="en-US"/>
          </a:p>
        </p:txBody>
      </p:sp>
    </p:spTree>
    <p:extLst>
      <p:ext uri="{BB962C8B-B14F-4D97-AF65-F5344CB8AC3E}">
        <p14:creationId xmlns:p14="http://schemas.microsoft.com/office/powerpoint/2010/main" val="13100251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00B313C-6B84-469A-A8BF-E1E0C9F599AB}" type="slidenum">
              <a:rPr lang="zh-CN" altLang="en-US" smtClean="0"/>
              <a:pPr/>
              <a:t>4</a:t>
            </a:fld>
            <a:endParaRPr lang="zh-CN" altLang="en-US"/>
          </a:p>
        </p:txBody>
      </p:sp>
    </p:spTree>
    <p:extLst>
      <p:ext uri="{BB962C8B-B14F-4D97-AF65-F5344CB8AC3E}">
        <p14:creationId xmlns:p14="http://schemas.microsoft.com/office/powerpoint/2010/main" val="933340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00B313C-6B84-469A-A8BF-E1E0C9F599AB}" type="slidenum">
              <a:rPr lang="zh-CN" altLang="en-US" smtClean="0"/>
              <a:pPr/>
              <a:t>5</a:t>
            </a:fld>
            <a:endParaRPr lang="zh-CN" altLang="en-US"/>
          </a:p>
        </p:txBody>
      </p:sp>
    </p:spTree>
    <p:extLst>
      <p:ext uri="{BB962C8B-B14F-4D97-AF65-F5344CB8AC3E}">
        <p14:creationId xmlns:p14="http://schemas.microsoft.com/office/powerpoint/2010/main" val="610587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40963"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a:spcBef>
                <a:spcPct val="0"/>
              </a:spcBef>
            </a:pPr>
            <a:endParaRPr lang="zh-CN" altLang="en-US"/>
          </a:p>
        </p:txBody>
      </p:sp>
      <p:sp>
        <p:nvSpPr>
          <p:cNvPr id="40964"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defRPr sz="1900">
                <a:solidFill>
                  <a:schemeClr val="tx1"/>
                </a:solidFill>
                <a:latin typeface="Arial" panose="020B0604020202020204" pitchFamily="34" charset="0"/>
                <a:ea typeface="微软雅黑" panose="020B0503020204020204" pitchFamily="34" charset="-122"/>
              </a:defRPr>
            </a:lvl1pPr>
            <a:lvl2pPr marL="742950" indent="-285750">
              <a:defRPr sz="1900">
                <a:solidFill>
                  <a:schemeClr val="tx1"/>
                </a:solidFill>
                <a:latin typeface="Arial" panose="020B0604020202020204" pitchFamily="34" charset="0"/>
                <a:ea typeface="微软雅黑" panose="020B0503020204020204" pitchFamily="34" charset="-122"/>
              </a:defRPr>
            </a:lvl2pPr>
            <a:lvl3pPr marL="1143000" indent="-228600">
              <a:defRPr sz="1900">
                <a:solidFill>
                  <a:schemeClr val="tx1"/>
                </a:solidFill>
                <a:latin typeface="Arial" panose="020B0604020202020204" pitchFamily="34" charset="0"/>
                <a:ea typeface="微软雅黑" panose="020B0503020204020204" pitchFamily="34" charset="-122"/>
              </a:defRPr>
            </a:lvl3pPr>
            <a:lvl4pPr marL="1600200" indent="-228600">
              <a:defRPr sz="1900">
                <a:solidFill>
                  <a:schemeClr val="tx1"/>
                </a:solidFill>
                <a:latin typeface="Arial" panose="020B0604020202020204" pitchFamily="34" charset="0"/>
                <a:ea typeface="微软雅黑" panose="020B0503020204020204" pitchFamily="34" charset="-122"/>
              </a:defRPr>
            </a:lvl4pPr>
            <a:lvl5pPr marL="2057400" indent="-228600">
              <a:defRPr sz="1900">
                <a:solidFill>
                  <a:schemeClr val="tx1"/>
                </a:solidFill>
                <a:latin typeface="Arial" panose="020B0604020202020204" pitchFamily="34" charset="0"/>
                <a:ea typeface="微软雅黑" panose="020B0503020204020204" pitchFamily="34" charset="-122"/>
              </a:defRPr>
            </a:lvl5pPr>
            <a:lvl6pPr marL="2514600" indent="-228600" defTabSz="967105" fontAlgn="base">
              <a:spcBef>
                <a:spcPct val="0"/>
              </a:spcBef>
              <a:spcAft>
                <a:spcPct val="0"/>
              </a:spcAft>
              <a:defRPr sz="1900">
                <a:solidFill>
                  <a:schemeClr val="tx1"/>
                </a:solidFill>
                <a:latin typeface="Arial" panose="020B0604020202020204" pitchFamily="34" charset="0"/>
                <a:ea typeface="微软雅黑" panose="020B0503020204020204" pitchFamily="34" charset="-122"/>
              </a:defRPr>
            </a:lvl6pPr>
            <a:lvl7pPr marL="2971800" indent="-228600" defTabSz="967105" fontAlgn="base">
              <a:spcBef>
                <a:spcPct val="0"/>
              </a:spcBef>
              <a:spcAft>
                <a:spcPct val="0"/>
              </a:spcAft>
              <a:defRPr sz="1900">
                <a:solidFill>
                  <a:schemeClr val="tx1"/>
                </a:solidFill>
                <a:latin typeface="Arial" panose="020B0604020202020204" pitchFamily="34" charset="0"/>
                <a:ea typeface="微软雅黑" panose="020B0503020204020204" pitchFamily="34" charset="-122"/>
              </a:defRPr>
            </a:lvl7pPr>
            <a:lvl8pPr marL="3429000" indent="-228600" defTabSz="967105" fontAlgn="base">
              <a:spcBef>
                <a:spcPct val="0"/>
              </a:spcBef>
              <a:spcAft>
                <a:spcPct val="0"/>
              </a:spcAft>
              <a:defRPr sz="1900">
                <a:solidFill>
                  <a:schemeClr val="tx1"/>
                </a:solidFill>
                <a:latin typeface="Arial" panose="020B0604020202020204" pitchFamily="34" charset="0"/>
                <a:ea typeface="微软雅黑" panose="020B0503020204020204" pitchFamily="34" charset="-122"/>
              </a:defRPr>
            </a:lvl8pPr>
            <a:lvl9pPr marL="3886200" indent="-228600" defTabSz="967105" fontAlgn="base">
              <a:spcBef>
                <a:spcPct val="0"/>
              </a:spcBef>
              <a:spcAft>
                <a:spcPct val="0"/>
              </a:spcAft>
              <a:defRPr sz="1900">
                <a:solidFill>
                  <a:schemeClr val="tx1"/>
                </a:solidFill>
                <a:latin typeface="Arial" panose="020B0604020202020204" pitchFamily="34" charset="0"/>
                <a:ea typeface="微软雅黑" panose="020B0503020204020204" pitchFamily="34" charset="-122"/>
              </a:defRPr>
            </a:lvl9pPr>
          </a:lstStyle>
          <a:p>
            <a:pPr defTabSz="967105" fontAlgn="base">
              <a:spcBef>
                <a:spcPct val="0"/>
              </a:spcBef>
              <a:spcAft>
                <a:spcPct val="0"/>
              </a:spcAft>
            </a:pPr>
            <a:fld id="{C3765A2E-C543-498F-A184-58F148F262FA}" type="slidenum">
              <a:rPr lang="zh-CN" altLang="en-US" sz="1200">
                <a:latin typeface="Calibri" panose="020F0502020204030204" pitchFamily="34" charset="0"/>
                <a:ea typeface="宋体" panose="02010600030101010101" pitchFamily="2" charset="-122"/>
              </a:rPr>
              <a:t>10</a:t>
            </a:fld>
            <a:endParaRPr lang="zh-CN" altLang="en-US" sz="1200">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42649582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grpSp>
        <p:nvGrpSpPr>
          <p:cNvPr id="9" name="组合 8"/>
          <p:cNvGrpSpPr/>
          <p:nvPr userDrawn="1"/>
        </p:nvGrpSpPr>
        <p:grpSpPr>
          <a:xfrm>
            <a:off x="611560" y="685255"/>
            <a:ext cx="7920880" cy="45719"/>
            <a:chOff x="3060700" y="4724400"/>
            <a:chExt cx="5955507" cy="31432"/>
          </a:xfrm>
        </p:grpSpPr>
        <p:cxnSp>
          <p:nvCxnSpPr>
            <p:cNvPr id="10" name="直接连接符 9"/>
            <p:cNvCxnSpPr/>
            <p:nvPr/>
          </p:nvCxnSpPr>
          <p:spPr>
            <a:xfrm>
              <a:off x="3060700" y="4724400"/>
              <a:ext cx="5955507"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3060700" y="4755832"/>
              <a:ext cx="5955507"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2202908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p:tgtEl>
                                          <p:spTgt spid="9"/>
                                        </p:tgtEl>
                                        <p:attrNameLst>
                                          <p:attrName>ppt_y</p:attrName>
                                        </p:attrNameLst>
                                      </p:cBhvr>
                                      <p:tavLst>
                                        <p:tav tm="0">
                                          <p:val>
                                            <p:strVal val="#ppt_y+#ppt_h*1.125000"/>
                                          </p:val>
                                        </p:tav>
                                        <p:tav tm="100000">
                                          <p:val>
                                            <p:strVal val="#ppt_y"/>
                                          </p:val>
                                        </p:tav>
                                      </p:tavLst>
                                    </p:anim>
                                    <p:animEffect transition="in" filter="wipe(up)">
                                      <p:cBhvr>
                                        <p:cTn id="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200151"/>
            <a:ext cx="8229600" cy="3394472"/>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457200" y="4767263"/>
            <a:ext cx="2133600" cy="273844"/>
          </a:xfrm>
          <a:prstGeom prst="rect">
            <a:avLst/>
          </a:prstGeom>
        </p:spPr>
        <p:txBody>
          <a:bodyPr/>
          <a:lstStyle/>
          <a:p>
            <a:fld id="{421E9E4D-0BE1-4AAA-A57B-DA425863F4AF}" type="datetimeFigureOut">
              <a:rPr lang="zh-CN" altLang="en-US" smtClean="0"/>
              <a:pPr/>
              <a:t>2022/2/10</a:t>
            </a:fld>
            <a:endParaRPr lang="zh-CN" altLang="en-US"/>
          </a:p>
        </p:txBody>
      </p:sp>
      <p:sp>
        <p:nvSpPr>
          <p:cNvPr id="5" name="页脚占位符 4"/>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4767263"/>
            <a:ext cx="2133600" cy="273844"/>
          </a:xfrm>
          <a:prstGeom prst="rect">
            <a:avLst/>
          </a:prstGeom>
        </p:spPr>
        <p:txBody>
          <a:bodyPr/>
          <a:lstStyle/>
          <a:p>
            <a:fld id="{E1BEBC7A-FD02-486B-81B5-A845787C689C}" type="slidenum">
              <a:rPr lang="zh-CN" altLang="en-US" smtClean="0"/>
              <a:pPr/>
              <a:t>‹#›</a:t>
            </a:fld>
            <a:endParaRPr lang="zh-CN" altLang="en-US"/>
          </a:p>
        </p:txBody>
      </p:sp>
    </p:spTree>
    <p:extLst>
      <p:ext uri="{BB962C8B-B14F-4D97-AF65-F5344CB8AC3E}">
        <p14:creationId xmlns:p14="http://schemas.microsoft.com/office/powerpoint/2010/main" val="30060709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154781"/>
            <a:ext cx="2057400" cy="3290888"/>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154781"/>
            <a:ext cx="6019800" cy="3290888"/>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457200" y="4767263"/>
            <a:ext cx="2133600" cy="273844"/>
          </a:xfrm>
          <a:prstGeom prst="rect">
            <a:avLst/>
          </a:prstGeom>
        </p:spPr>
        <p:txBody>
          <a:bodyPr/>
          <a:lstStyle/>
          <a:p>
            <a:fld id="{421E9E4D-0BE1-4AAA-A57B-DA425863F4AF}" type="datetimeFigureOut">
              <a:rPr lang="zh-CN" altLang="en-US" smtClean="0"/>
              <a:pPr/>
              <a:t>2022/2/10</a:t>
            </a:fld>
            <a:endParaRPr lang="zh-CN" altLang="en-US"/>
          </a:p>
        </p:txBody>
      </p:sp>
      <p:sp>
        <p:nvSpPr>
          <p:cNvPr id="5" name="页脚占位符 4"/>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4767263"/>
            <a:ext cx="2133600" cy="273844"/>
          </a:xfrm>
          <a:prstGeom prst="rect">
            <a:avLst/>
          </a:prstGeom>
        </p:spPr>
        <p:txBody>
          <a:bodyPr/>
          <a:lstStyle/>
          <a:p>
            <a:fld id="{E1BEBC7A-FD02-486B-81B5-A845787C689C}" type="slidenum">
              <a:rPr lang="zh-CN" altLang="en-US" smtClean="0"/>
              <a:pPr/>
              <a:t>‹#›</a:t>
            </a:fld>
            <a:endParaRPr lang="zh-CN" altLang="en-US"/>
          </a:p>
        </p:txBody>
      </p:sp>
    </p:spTree>
    <p:extLst>
      <p:ext uri="{BB962C8B-B14F-4D97-AF65-F5344CB8AC3E}">
        <p14:creationId xmlns:p14="http://schemas.microsoft.com/office/powerpoint/2010/main" val="40636253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标题和内容">
    <p:spTree>
      <p:nvGrpSpPr>
        <p:cNvPr id="1" name=""/>
        <p:cNvGrpSpPr/>
        <p:nvPr/>
      </p:nvGrpSpPr>
      <p:grpSpPr>
        <a:xfrm>
          <a:off x="0" y="0"/>
          <a:ext cx="0" cy="0"/>
          <a:chOff x="0" y="0"/>
          <a:chExt cx="0" cy="0"/>
        </a:xfrm>
      </p:grpSpPr>
      <p:cxnSp>
        <p:nvCxnSpPr>
          <p:cNvPr id="3" name="直接连接符 2"/>
          <p:cNvCxnSpPr/>
          <p:nvPr userDrawn="1"/>
        </p:nvCxnSpPr>
        <p:spPr>
          <a:xfrm>
            <a:off x="515257" y="624114"/>
            <a:ext cx="3192647" cy="5237"/>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userDrawn="1"/>
        </p:nvCxnSpPr>
        <p:spPr>
          <a:xfrm>
            <a:off x="5436096" y="629351"/>
            <a:ext cx="3264655"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04761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36591870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标题幻灯片">
    <p:spTree>
      <p:nvGrpSpPr>
        <p:cNvPr id="1" name=""/>
        <p:cNvGrpSpPr/>
        <p:nvPr/>
      </p:nvGrpSpPr>
      <p:grpSpPr>
        <a:xfrm>
          <a:off x="0" y="0"/>
          <a:ext cx="0" cy="0"/>
          <a:chOff x="0" y="0"/>
          <a:chExt cx="0" cy="0"/>
        </a:xfrm>
      </p:grpSpPr>
      <p:sp>
        <p:nvSpPr>
          <p:cNvPr id="7" name="矩形 6"/>
          <p:cNvSpPr/>
          <p:nvPr userDrawn="1"/>
        </p:nvSpPr>
        <p:spPr>
          <a:xfrm>
            <a:off x="0" y="1"/>
            <a:ext cx="9144000" cy="699542"/>
          </a:xfrm>
          <a:prstGeom prst="rect">
            <a:avLst/>
          </a:prstGeom>
          <a:solidFill>
            <a:srgbClr val="568D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图片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513" y="-20538"/>
            <a:ext cx="1704311" cy="720080"/>
          </a:xfrm>
          <a:prstGeom prst="rect">
            <a:avLst/>
          </a:prstGeom>
        </p:spPr>
      </p:pic>
    </p:spTree>
    <p:extLst>
      <p:ext uri="{BB962C8B-B14F-4D97-AF65-F5344CB8AC3E}">
        <p14:creationId xmlns:p14="http://schemas.microsoft.com/office/powerpoint/2010/main" val="23964239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740"/>
            <a:ext cx="8229600" cy="85725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39144101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71529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12223539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5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22696778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6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5797327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200151"/>
            <a:ext cx="8229600" cy="3394472"/>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457200" y="4767263"/>
            <a:ext cx="2133600" cy="273844"/>
          </a:xfrm>
          <a:prstGeom prst="rect">
            <a:avLst/>
          </a:prstGeom>
        </p:spPr>
        <p:txBody>
          <a:bodyPr/>
          <a:lstStyle/>
          <a:p>
            <a:fld id="{421E9E4D-0BE1-4AAA-A57B-DA425863F4AF}" type="datetimeFigureOut">
              <a:rPr lang="zh-CN" altLang="en-US" smtClean="0"/>
              <a:pPr/>
              <a:t>2022/2/10</a:t>
            </a:fld>
            <a:endParaRPr lang="zh-CN" altLang="en-US"/>
          </a:p>
        </p:txBody>
      </p:sp>
      <p:sp>
        <p:nvSpPr>
          <p:cNvPr id="5" name="页脚占位符 4"/>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4767263"/>
            <a:ext cx="2133600" cy="273844"/>
          </a:xfrm>
          <a:prstGeom prst="rect">
            <a:avLst/>
          </a:prstGeom>
        </p:spPr>
        <p:txBody>
          <a:bodyPr/>
          <a:lstStyle/>
          <a:p>
            <a:fld id="{E1BEBC7A-FD02-486B-81B5-A845787C689C}" type="slidenum">
              <a:rPr lang="zh-CN" altLang="en-US" smtClean="0"/>
              <a:pPr/>
              <a:t>‹#›</a:t>
            </a:fld>
            <a:endParaRPr lang="zh-CN" altLang="en-US"/>
          </a:p>
        </p:txBody>
      </p:sp>
    </p:spTree>
    <p:extLst>
      <p:ext uri="{BB962C8B-B14F-4D97-AF65-F5344CB8AC3E}">
        <p14:creationId xmlns:p14="http://schemas.microsoft.com/office/powerpoint/2010/main" val="354602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7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20288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_两栏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11835109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72575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180035"/>
            <a:ext cx="7772400" cy="112514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a:xfrm>
            <a:off x="457200" y="4767263"/>
            <a:ext cx="2133600" cy="273844"/>
          </a:xfrm>
          <a:prstGeom prst="rect">
            <a:avLst/>
          </a:prstGeom>
        </p:spPr>
        <p:txBody>
          <a:bodyPr/>
          <a:lstStyle/>
          <a:p>
            <a:fld id="{421E9E4D-0BE1-4AAA-A57B-DA425863F4AF}" type="datetimeFigureOut">
              <a:rPr lang="zh-CN" altLang="en-US" smtClean="0"/>
              <a:pPr/>
              <a:t>2022/2/10</a:t>
            </a:fld>
            <a:endParaRPr lang="zh-CN" altLang="en-US"/>
          </a:p>
        </p:txBody>
      </p:sp>
      <p:sp>
        <p:nvSpPr>
          <p:cNvPr id="5" name="页脚占位符 4"/>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4767263"/>
            <a:ext cx="2133600" cy="273844"/>
          </a:xfrm>
          <a:prstGeom prst="rect">
            <a:avLst/>
          </a:prstGeom>
        </p:spPr>
        <p:txBody>
          <a:bodyPr/>
          <a:lstStyle/>
          <a:p>
            <a:fld id="{E1BEBC7A-FD02-486B-81B5-A845787C689C}" type="slidenum">
              <a:rPr lang="zh-CN" altLang="en-US" smtClean="0"/>
              <a:pPr/>
              <a:t>‹#›</a:t>
            </a:fld>
            <a:endParaRPr lang="zh-CN" altLang="en-US"/>
          </a:p>
        </p:txBody>
      </p:sp>
    </p:spTree>
    <p:extLst>
      <p:ext uri="{BB962C8B-B14F-4D97-AF65-F5344CB8AC3E}">
        <p14:creationId xmlns:p14="http://schemas.microsoft.com/office/powerpoint/2010/main" val="15328980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900113"/>
            <a:ext cx="4038600" cy="2545556"/>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900113"/>
            <a:ext cx="4038600" cy="2545556"/>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a:xfrm>
            <a:off x="457200" y="4767263"/>
            <a:ext cx="2133600" cy="273844"/>
          </a:xfrm>
          <a:prstGeom prst="rect">
            <a:avLst/>
          </a:prstGeom>
        </p:spPr>
        <p:txBody>
          <a:bodyPr/>
          <a:lstStyle/>
          <a:p>
            <a:fld id="{421E9E4D-0BE1-4AAA-A57B-DA425863F4AF}" type="datetimeFigureOut">
              <a:rPr lang="zh-CN" altLang="en-US" smtClean="0"/>
              <a:pPr/>
              <a:t>2022/2/10</a:t>
            </a:fld>
            <a:endParaRPr lang="zh-CN" altLang="en-US"/>
          </a:p>
        </p:txBody>
      </p:sp>
      <p:sp>
        <p:nvSpPr>
          <p:cNvPr id="6" name="页脚占位符 5"/>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6553200" y="4767263"/>
            <a:ext cx="2133600" cy="273844"/>
          </a:xfrm>
          <a:prstGeom prst="rect">
            <a:avLst/>
          </a:prstGeom>
        </p:spPr>
        <p:txBody>
          <a:bodyPr/>
          <a:lstStyle/>
          <a:p>
            <a:fld id="{E1BEBC7A-FD02-486B-81B5-A845787C689C}" type="slidenum">
              <a:rPr lang="zh-CN" altLang="en-US" smtClean="0"/>
              <a:pPr/>
              <a:t>‹#›</a:t>
            </a:fld>
            <a:endParaRPr lang="zh-CN" altLang="en-US"/>
          </a:p>
        </p:txBody>
      </p:sp>
    </p:spTree>
    <p:extLst>
      <p:ext uri="{BB962C8B-B14F-4D97-AF65-F5344CB8AC3E}">
        <p14:creationId xmlns:p14="http://schemas.microsoft.com/office/powerpoint/2010/main" val="37686612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a:xfrm>
            <a:off x="457200" y="4767263"/>
            <a:ext cx="2133600" cy="273844"/>
          </a:xfrm>
          <a:prstGeom prst="rect">
            <a:avLst/>
          </a:prstGeom>
        </p:spPr>
        <p:txBody>
          <a:bodyPr/>
          <a:lstStyle/>
          <a:p>
            <a:fld id="{421E9E4D-0BE1-4AAA-A57B-DA425863F4AF}" type="datetimeFigureOut">
              <a:rPr lang="zh-CN" altLang="en-US" smtClean="0"/>
              <a:pPr/>
              <a:t>2022/2/10</a:t>
            </a:fld>
            <a:endParaRPr lang="zh-CN" altLang="en-US"/>
          </a:p>
        </p:txBody>
      </p:sp>
      <p:sp>
        <p:nvSpPr>
          <p:cNvPr id="8" name="页脚占位符 7"/>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6553200" y="4767263"/>
            <a:ext cx="2133600" cy="273844"/>
          </a:xfrm>
          <a:prstGeom prst="rect">
            <a:avLst/>
          </a:prstGeom>
        </p:spPr>
        <p:txBody>
          <a:bodyPr/>
          <a:lstStyle/>
          <a:p>
            <a:fld id="{E1BEBC7A-FD02-486B-81B5-A845787C689C}" type="slidenum">
              <a:rPr lang="zh-CN" altLang="en-US" smtClean="0"/>
              <a:pPr/>
              <a:t>‹#›</a:t>
            </a:fld>
            <a:endParaRPr lang="zh-CN" altLang="en-US"/>
          </a:p>
        </p:txBody>
      </p:sp>
    </p:spTree>
    <p:extLst>
      <p:ext uri="{BB962C8B-B14F-4D97-AF65-F5344CB8AC3E}">
        <p14:creationId xmlns:p14="http://schemas.microsoft.com/office/powerpoint/2010/main" val="25685002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a:t>单击此处编辑母版标题样式</a:t>
            </a:r>
          </a:p>
        </p:txBody>
      </p:sp>
      <p:sp>
        <p:nvSpPr>
          <p:cNvPr id="3" name="日期占位符 2"/>
          <p:cNvSpPr>
            <a:spLocks noGrp="1"/>
          </p:cNvSpPr>
          <p:nvPr>
            <p:ph type="dt" sz="half" idx="10"/>
          </p:nvPr>
        </p:nvSpPr>
        <p:spPr>
          <a:xfrm>
            <a:off x="457200" y="4767263"/>
            <a:ext cx="2133600" cy="273844"/>
          </a:xfrm>
          <a:prstGeom prst="rect">
            <a:avLst/>
          </a:prstGeom>
        </p:spPr>
        <p:txBody>
          <a:bodyPr/>
          <a:lstStyle/>
          <a:p>
            <a:fld id="{421E9E4D-0BE1-4AAA-A57B-DA425863F4AF}" type="datetimeFigureOut">
              <a:rPr lang="zh-CN" altLang="en-US" smtClean="0"/>
              <a:pPr/>
              <a:t>2022/2/10</a:t>
            </a:fld>
            <a:endParaRPr lang="zh-CN" altLang="en-US"/>
          </a:p>
        </p:txBody>
      </p:sp>
      <p:sp>
        <p:nvSpPr>
          <p:cNvPr id="4" name="页脚占位符 3"/>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6553200" y="4767263"/>
            <a:ext cx="2133600" cy="273844"/>
          </a:xfrm>
          <a:prstGeom prst="rect">
            <a:avLst/>
          </a:prstGeom>
        </p:spPr>
        <p:txBody>
          <a:bodyPr/>
          <a:lstStyle/>
          <a:p>
            <a:fld id="{E1BEBC7A-FD02-486B-81B5-A845787C689C}" type="slidenum">
              <a:rPr lang="zh-CN" altLang="en-US" smtClean="0"/>
              <a:pPr/>
              <a:t>‹#›</a:t>
            </a:fld>
            <a:endParaRPr lang="zh-CN" altLang="en-US"/>
          </a:p>
        </p:txBody>
      </p:sp>
    </p:spTree>
    <p:extLst>
      <p:ext uri="{BB962C8B-B14F-4D97-AF65-F5344CB8AC3E}">
        <p14:creationId xmlns:p14="http://schemas.microsoft.com/office/powerpoint/2010/main" val="8561232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457200" y="4767263"/>
            <a:ext cx="2133600" cy="273844"/>
          </a:xfrm>
          <a:prstGeom prst="rect">
            <a:avLst/>
          </a:prstGeom>
        </p:spPr>
        <p:txBody>
          <a:bodyPr/>
          <a:lstStyle/>
          <a:p>
            <a:fld id="{421E9E4D-0BE1-4AAA-A57B-DA425863F4AF}" type="datetimeFigureOut">
              <a:rPr lang="zh-CN" altLang="en-US" smtClean="0"/>
              <a:pPr/>
              <a:t>2022/2/10</a:t>
            </a:fld>
            <a:endParaRPr lang="zh-CN" altLang="en-US"/>
          </a:p>
        </p:txBody>
      </p:sp>
      <p:sp>
        <p:nvSpPr>
          <p:cNvPr id="3" name="页脚占位符 2"/>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6553200" y="4767263"/>
            <a:ext cx="2133600" cy="273844"/>
          </a:xfrm>
          <a:prstGeom prst="rect">
            <a:avLst/>
          </a:prstGeom>
        </p:spPr>
        <p:txBody>
          <a:bodyPr/>
          <a:lstStyle/>
          <a:p>
            <a:fld id="{E1BEBC7A-FD02-486B-81B5-A845787C689C}" type="slidenum">
              <a:rPr lang="zh-CN" altLang="en-US" smtClean="0"/>
              <a:pPr/>
              <a:t>‹#›</a:t>
            </a:fld>
            <a:endParaRPr lang="zh-CN" altLang="en-US"/>
          </a:p>
        </p:txBody>
      </p:sp>
    </p:spTree>
    <p:extLst>
      <p:ext uri="{BB962C8B-B14F-4D97-AF65-F5344CB8AC3E}">
        <p14:creationId xmlns:p14="http://schemas.microsoft.com/office/powerpoint/2010/main" val="39922750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04788"/>
            <a:ext cx="5111750" cy="438983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1" y="1076326"/>
            <a:ext cx="3008313" cy="351829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a:xfrm>
            <a:off x="457200" y="4767263"/>
            <a:ext cx="2133600" cy="273844"/>
          </a:xfrm>
          <a:prstGeom prst="rect">
            <a:avLst/>
          </a:prstGeom>
        </p:spPr>
        <p:txBody>
          <a:bodyPr/>
          <a:lstStyle/>
          <a:p>
            <a:fld id="{421E9E4D-0BE1-4AAA-A57B-DA425863F4AF}" type="datetimeFigureOut">
              <a:rPr lang="zh-CN" altLang="en-US" smtClean="0"/>
              <a:pPr/>
              <a:t>2022/2/10</a:t>
            </a:fld>
            <a:endParaRPr lang="zh-CN" altLang="en-US"/>
          </a:p>
        </p:txBody>
      </p:sp>
      <p:sp>
        <p:nvSpPr>
          <p:cNvPr id="6" name="页脚占位符 5"/>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6553200" y="4767263"/>
            <a:ext cx="2133600" cy="273844"/>
          </a:xfrm>
          <a:prstGeom prst="rect">
            <a:avLst/>
          </a:prstGeom>
        </p:spPr>
        <p:txBody>
          <a:bodyPr/>
          <a:lstStyle/>
          <a:p>
            <a:fld id="{E1BEBC7A-FD02-486B-81B5-A845787C689C}" type="slidenum">
              <a:rPr lang="zh-CN" altLang="en-US" smtClean="0"/>
              <a:pPr/>
              <a:t>‹#›</a:t>
            </a:fld>
            <a:endParaRPr lang="zh-CN" altLang="en-US"/>
          </a:p>
        </p:txBody>
      </p:sp>
    </p:spTree>
    <p:extLst>
      <p:ext uri="{BB962C8B-B14F-4D97-AF65-F5344CB8AC3E}">
        <p14:creationId xmlns:p14="http://schemas.microsoft.com/office/powerpoint/2010/main" val="21177529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459581"/>
            <a:ext cx="5486400" cy="3086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a:xfrm>
            <a:off x="457200" y="4767263"/>
            <a:ext cx="2133600" cy="273844"/>
          </a:xfrm>
          <a:prstGeom prst="rect">
            <a:avLst/>
          </a:prstGeom>
        </p:spPr>
        <p:txBody>
          <a:bodyPr/>
          <a:lstStyle/>
          <a:p>
            <a:fld id="{421E9E4D-0BE1-4AAA-A57B-DA425863F4AF}" type="datetimeFigureOut">
              <a:rPr lang="zh-CN" altLang="en-US" smtClean="0"/>
              <a:pPr/>
              <a:t>2022/2/10</a:t>
            </a:fld>
            <a:endParaRPr lang="zh-CN" altLang="en-US"/>
          </a:p>
        </p:txBody>
      </p:sp>
      <p:sp>
        <p:nvSpPr>
          <p:cNvPr id="6" name="页脚占位符 5"/>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6553200" y="4767263"/>
            <a:ext cx="2133600" cy="273844"/>
          </a:xfrm>
          <a:prstGeom prst="rect">
            <a:avLst/>
          </a:prstGeom>
        </p:spPr>
        <p:txBody>
          <a:bodyPr/>
          <a:lstStyle/>
          <a:p>
            <a:fld id="{E1BEBC7A-FD02-486B-81B5-A845787C689C}" type="slidenum">
              <a:rPr lang="zh-CN" altLang="en-US" smtClean="0"/>
              <a:pPr/>
              <a:t>‹#›</a:t>
            </a:fld>
            <a:endParaRPr lang="zh-CN" altLang="en-US"/>
          </a:p>
        </p:txBody>
      </p:sp>
    </p:spTree>
    <p:extLst>
      <p:ext uri="{BB962C8B-B14F-4D97-AF65-F5344CB8AC3E}">
        <p14:creationId xmlns:p14="http://schemas.microsoft.com/office/powerpoint/2010/main" val="30868164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jpe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24" cstate="print">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63877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Lst>
  <mc:AlternateContent xmlns:mc="http://schemas.openxmlformats.org/markup-compatibility/2006" xmlns:p14="http://schemas.microsoft.com/office/powerpoint/2010/main">
    <mc:Choice Requires="p14">
      <p:transition p14:dur="0"/>
    </mc:Choice>
    <mc:Fallback xmlns="">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174343" y="849756"/>
            <a:ext cx="1289946" cy="1289946"/>
            <a:chOff x="2026208" y="849756"/>
            <a:chExt cx="1289946" cy="1289946"/>
          </a:xfrm>
        </p:grpSpPr>
        <p:grpSp>
          <p:nvGrpSpPr>
            <p:cNvPr id="4" name="组合 3"/>
            <p:cNvGrpSpPr/>
            <p:nvPr/>
          </p:nvGrpSpPr>
          <p:grpSpPr>
            <a:xfrm>
              <a:off x="2026208" y="849756"/>
              <a:ext cx="1289946" cy="1289946"/>
              <a:chOff x="304800" y="673100"/>
              <a:chExt cx="4000500" cy="4000500"/>
            </a:xfrm>
            <a:effectLst>
              <a:outerShdw blurRad="444500" dist="254000" dir="8100000" algn="tr" rotWithShape="0">
                <a:prstClr val="black">
                  <a:alpha val="50000"/>
                </a:prstClr>
              </a:outerShdw>
            </a:effectLst>
          </p:grpSpPr>
          <p:sp>
            <p:nvSpPr>
              <p:cNvPr id="5" name="同心圆 4"/>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dirty="0">
                  <a:solidFill>
                    <a:schemeClr val="accent6">
                      <a:lumMod val="90000"/>
                      <a:lumOff val="10000"/>
                    </a:schemeClr>
                  </a:solidFill>
                  <a:latin typeface="微软雅黑" pitchFamily="34" charset="-122"/>
                  <a:ea typeface="微软雅黑" pitchFamily="34" charset="-122"/>
                </a:endParaRPr>
              </a:p>
            </p:txBody>
          </p:sp>
          <p:sp>
            <p:nvSpPr>
              <p:cNvPr id="6" name="椭圆 5"/>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dirty="0">
                  <a:solidFill>
                    <a:schemeClr val="accent6">
                      <a:lumMod val="90000"/>
                      <a:lumOff val="10000"/>
                    </a:schemeClr>
                  </a:solidFill>
                  <a:latin typeface="微软雅黑" pitchFamily="34" charset="-122"/>
                  <a:ea typeface="微软雅黑" pitchFamily="34" charset="-122"/>
                </a:endParaRPr>
              </a:p>
            </p:txBody>
          </p:sp>
        </p:grpSp>
        <p:sp>
          <p:nvSpPr>
            <p:cNvPr id="19" name="TextBox 18"/>
            <p:cNvSpPr txBox="1"/>
            <p:nvPr/>
          </p:nvSpPr>
          <p:spPr>
            <a:xfrm>
              <a:off x="2260839" y="1025813"/>
              <a:ext cx="635927" cy="1015663"/>
            </a:xfrm>
            <a:prstGeom prst="rect">
              <a:avLst/>
            </a:prstGeom>
            <a:noFill/>
          </p:spPr>
          <p:txBody>
            <a:bodyPr wrap="square" rtlCol="0">
              <a:spAutoFit/>
            </a:bodyPr>
            <a:lstStyle/>
            <a:p>
              <a:r>
                <a:rPr lang="zh-CN" altLang="en-US" sz="6000" b="1" dirty="0">
                  <a:solidFill>
                    <a:srgbClr val="0070C0"/>
                  </a:solidFill>
                  <a:latin typeface="微软雅黑" pitchFamily="34" charset="-122"/>
                  <a:ea typeface="微软雅黑" pitchFamily="34" charset="-122"/>
                </a:rPr>
                <a:t>毕</a:t>
              </a:r>
            </a:p>
          </p:txBody>
        </p:sp>
      </p:grpSp>
      <p:grpSp>
        <p:nvGrpSpPr>
          <p:cNvPr id="3" name="组合 2"/>
          <p:cNvGrpSpPr/>
          <p:nvPr/>
        </p:nvGrpSpPr>
        <p:grpSpPr>
          <a:xfrm>
            <a:off x="2174343" y="849756"/>
            <a:ext cx="1289946" cy="1289946"/>
            <a:chOff x="3351228" y="849756"/>
            <a:chExt cx="1289946" cy="1289946"/>
          </a:xfrm>
        </p:grpSpPr>
        <p:grpSp>
          <p:nvGrpSpPr>
            <p:cNvPr id="7" name="组合 6"/>
            <p:cNvGrpSpPr/>
            <p:nvPr/>
          </p:nvGrpSpPr>
          <p:grpSpPr>
            <a:xfrm>
              <a:off x="3351228" y="849756"/>
              <a:ext cx="1289946" cy="1289946"/>
              <a:chOff x="304800" y="673100"/>
              <a:chExt cx="4000500" cy="4000500"/>
            </a:xfrm>
            <a:effectLst>
              <a:outerShdw blurRad="444500" dist="254000" dir="8100000" algn="tr" rotWithShape="0">
                <a:prstClr val="black">
                  <a:alpha val="50000"/>
                </a:prstClr>
              </a:outerShdw>
            </a:effectLst>
          </p:grpSpPr>
          <p:sp>
            <p:nvSpPr>
              <p:cNvPr id="8" name="同心圆 7"/>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dirty="0">
                  <a:solidFill>
                    <a:schemeClr val="accent6">
                      <a:lumMod val="90000"/>
                      <a:lumOff val="10000"/>
                    </a:schemeClr>
                  </a:solidFill>
                  <a:latin typeface="微软雅黑" pitchFamily="34" charset="-122"/>
                  <a:ea typeface="微软雅黑" pitchFamily="34" charset="-122"/>
                </a:endParaRPr>
              </a:p>
            </p:txBody>
          </p:sp>
          <p:sp>
            <p:nvSpPr>
              <p:cNvPr id="9" name="椭圆 8"/>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dirty="0">
                  <a:solidFill>
                    <a:schemeClr val="accent6">
                      <a:lumMod val="90000"/>
                      <a:lumOff val="10000"/>
                    </a:schemeClr>
                  </a:solidFill>
                  <a:latin typeface="微软雅黑" pitchFamily="34" charset="-122"/>
                  <a:ea typeface="微软雅黑" pitchFamily="34" charset="-122"/>
                </a:endParaRPr>
              </a:p>
            </p:txBody>
          </p:sp>
        </p:grpSp>
        <p:sp>
          <p:nvSpPr>
            <p:cNvPr id="20" name="TextBox 19"/>
            <p:cNvSpPr txBox="1"/>
            <p:nvPr/>
          </p:nvSpPr>
          <p:spPr>
            <a:xfrm>
              <a:off x="3587342" y="946188"/>
              <a:ext cx="635927" cy="1015663"/>
            </a:xfrm>
            <a:prstGeom prst="rect">
              <a:avLst/>
            </a:prstGeom>
            <a:noFill/>
          </p:spPr>
          <p:txBody>
            <a:bodyPr wrap="square" rtlCol="0">
              <a:spAutoFit/>
            </a:bodyPr>
            <a:lstStyle/>
            <a:p>
              <a:r>
                <a:rPr lang="zh-CN" altLang="en-US" sz="6000" b="1" dirty="0">
                  <a:solidFill>
                    <a:srgbClr val="0070C0"/>
                  </a:solidFill>
                  <a:latin typeface="微软雅黑" pitchFamily="34" charset="-122"/>
                  <a:ea typeface="微软雅黑" pitchFamily="34" charset="-122"/>
                </a:rPr>
                <a:t>业</a:t>
              </a:r>
            </a:p>
          </p:txBody>
        </p:sp>
      </p:grpSp>
      <p:grpSp>
        <p:nvGrpSpPr>
          <p:cNvPr id="39" name="组合 38"/>
          <p:cNvGrpSpPr/>
          <p:nvPr/>
        </p:nvGrpSpPr>
        <p:grpSpPr>
          <a:xfrm>
            <a:off x="2174343" y="849756"/>
            <a:ext cx="1289946" cy="1289946"/>
            <a:chOff x="4648417" y="849756"/>
            <a:chExt cx="1289946" cy="1289946"/>
          </a:xfrm>
        </p:grpSpPr>
        <p:grpSp>
          <p:nvGrpSpPr>
            <p:cNvPr id="10" name="组合 9"/>
            <p:cNvGrpSpPr/>
            <p:nvPr/>
          </p:nvGrpSpPr>
          <p:grpSpPr>
            <a:xfrm>
              <a:off x="4648417" y="849756"/>
              <a:ext cx="1289946" cy="1289946"/>
              <a:chOff x="304800" y="673100"/>
              <a:chExt cx="4000500" cy="4000500"/>
            </a:xfrm>
            <a:effectLst>
              <a:outerShdw blurRad="444500" dist="254000" dir="8100000" algn="tr" rotWithShape="0">
                <a:prstClr val="black">
                  <a:alpha val="50000"/>
                </a:prstClr>
              </a:outerShdw>
            </a:effectLst>
          </p:grpSpPr>
          <p:sp>
            <p:nvSpPr>
              <p:cNvPr id="11" name="同心圆 10"/>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dirty="0">
                  <a:solidFill>
                    <a:schemeClr val="accent6">
                      <a:lumMod val="90000"/>
                      <a:lumOff val="10000"/>
                    </a:schemeClr>
                  </a:solidFill>
                  <a:latin typeface="微软雅黑" pitchFamily="34" charset="-122"/>
                  <a:ea typeface="微软雅黑" pitchFamily="34" charset="-122"/>
                </a:endParaRPr>
              </a:p>
            </p:txBody>
          </p:sp>
          <p:sp>
            <p:nvSpPr>
              <p:cNvPr id="12" name="椭圆 11"/>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dirty="0">
                  <a:solidFill>
                    <a:schemeClr val="accent6">
                      <a:lumMod val="90000"/>
                      <a:lumOff val="10000"/>
                    </a:schemeClr>
                  </a:solidFill>
                  <a:latin typeface="微软雅黑" pitchFamily="34" charset="-122"/>
                  <a:ea typeface="微软雅黑" pitchFamily="34" charset="-122"/>
                </a:endParaRPr>
              </a:p>
            </p:txBody>
          </p:sp>
        </p:grpSp>
        <p:sp>
          <p:nvSpPr>
            <p:cNvPr id="21" name="TextBox 20"/>
            <p:cNvSpPr txBox="1"/>
            <p:nvPr/>
          </p:nvSpPr>
          <p:spPr>
            <a:xfrm>
              <a:off x="4832551" y="959138"/>
              <a:ext cx="635927" cy="1015663"/>
            </a:xfrm>
            <a:prstGeom prst="rect">
              <a:avLst/>
            </a:prstGeom>
            <a:noFill/>
          </p:spPr>
          <p:txBody>
            <a:bodyPr wrap="square" rtlCol="0">
              <a:spAutoFit/>
            </a:bodyPr>
            <a:lstStyle/>
            <a:p>
              <a:r>
                <a:rPr lang="zh-CN" altLang="en-US" sz="6000" b="1" dirty="0">
                  <a:solidFill>
                    <a:srgbClr val="0070C0"/>
                  </a:solidFill>
                  <a:latin typeface="微软雅黑" pitchFamily="34" charset="-122"/>
                  <a:ea typeface="微软雅黑" pitchFamily="34" charset="-122"/>
                </a:rPr>
                <a:t>答</a:t>
              </a:r>
            </a:p>
          </p:txBody>
        </p:sp>
      </p:grpSp>
      <p:grpSp>
        <p:nvGrpSpPr>
          <p:cNvPr id="40" name="组合 39"/>
          <p:cNvGrpSpPr/>
          <p:nvPr/>
        </p:nvGrpSpPr>
        <p:grpSpPr>
          <a:xfrm>
            <a:off x="2174343" y="849756"/>
            <a:ext cx="1289946" cy="1289946"/>
            <a:chOff x="5946350" y="849756"/>
            <a:chExt cx="1289946" cy="1289946"/>
          </a:xfrm>
        </p:grpSpPr>
        <p:grpSp>
          <p:nvGrpSpPr>
            <p:cNvPr id="13" name="组合 12"/>
            <p:cNvGrpSpPr/>
            <p:nvPr/>
          </p:nvGrpSpPr>
          <p:grpSpPr>
            <a:xfrm>
              <a:off x="5946350" y="849756"/>
              <a:ext cx="1289946" cy="1289946"/>
              <a:chOff x="304800" y="673100"/>
              <a:chExt cx="4000500" cy="4000500"/>
            </a:xfrm>
            <a:effectLst>
              <a:outerShdw blurRad="444500" dist="254000" dir="8100000" algn="tr" rotWithShape="0">
                <a:prstClr val="black">
                  <a:alpha val="50000"/>
                </a:prstClr>
              </a:outerShdw>
            </a:effectLst>
          </p:grpSpPr>
          <p:sp>
            <p:nvSpPr>
              <p:cNvPr id="14" name="同心圆 13"/>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dirty="0">
                  <a:solidFill>
                    <a:schemeClr val="accent6">
                      <a:lumMod val="90000"/>
                      <a:lumOff val="10000"/>
                    </a:schemeClr>
                  </a:solidFill>
                  <a:latin typeface="微软雅黑" pitchFamily="34" charset="-122"/>
                  <a:ea typeface="微软雅黑" pitchFamily="34" charset="-122"/>
                </a:endParaRPr>
              </a:p>
            </p:txBody>
          </p:sp>
          <p:sp>
            <p:nvSpPr>
              <p:cNvPr id="15" name="椭圆 14"/>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dirty="0">
                  <a:solidFill>
                    <a:schemeClr val="accent6">
                      <a:lumMod val="90000"/>
                      <a:lumOff val="10000"/>
                    </a:schemeClr>
                  </a:solidFill>
                  <a:latin typeface="微软雅黑" pitchFamily="34" charset="-122"/>
                  <a:ea typeface="微软雅黑" pitchFamily="34" charset="-122"/>
                </a:endParaRPr>
              </a:p>
            </p:txBody>
          </p:sp>
        </p:grpSp>
        <p:sp>
          <p:nvSpPr>
            <p:cNvPr id="22" name="TextBox 21"/>
            <p:cNvSpPr txBox="1"/>
            <p:nvPr/>
          </p:nvSpPr>
          <p:spPr>
            <a:xfrm>
              <a:off x="6157950" y="970150"/>
              <a:ext cx="635927" cy="1015663"/>
            </a:xfrm>
            <a:prstGeom prst="rect">
              <a:avLst/>
            </a:prstGeom>
            <a:noFill/>
          </p:spPr>
          <p:txBody>
            <a:bodyPr wrap="square" rtlCol="0">
              <a:spAutoFit/>
            </a:bodyPr>
            <a:lstStyle/>
            <a:p>
              <a:r>
                <a:rPr lang="zh-CN" altLang="en-US" sz="6000" b="1" dirty="0" smtClean="0">
                  <a:solidFill>
                    <a:srgbClr val="FF0000"/>
                  </a:solidFill>
                  <a:latin typeface="微软雅黑" pitchFamily="34" charset="-122"/>
                  <a:ea typeface="微软雅黑" pitchFamily="34" charset="-122"/>
                </a:rPr>
                <a:t>导</a:t>
              </a:r>
              <a:endParaRPr lang="zh-CN" altLang="en-US" sz="6000" b="1" dirty="0">
                <a:solidFill>
                  <a:srgbClr val="FF0000"/>
                </a:solidFill>
                <a:latin typeface="微软雅黑" pitchFamily="34" charset="-122"/>
                <a:ea typeface="微软雅黑" pitchFamily="34" charset="-122"/>
              </a:endParaRPr>
            </a:p>
          </p:txBody>
        </p:sp>
      </p:grpSp>
      <p:sp>
        <p:nvSpPr>
          <p:cNvPr id="45" name="矩形 44"/>
          <p:cNvSpPr/>
          <p:nvPr/>
        </p:nvSpPr>
        <p:spPr>
          <a:xfrm>
            <a:off x="0" y="2427734"/>
            <a:ext cx="9144000" cy="194421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TextBox 24"/>
          <p:cNvSpPr txBox="1"/>
          <p:nvPr/>
        </p:nvSpPr>
        <p:spPr>
          <a:xfrm>
            <a:off x="2940784" y="2713016"/>
            <a:ext cx="5981125" cy="1107996"/>
          </a:xfrm>
          <a:prstGeom prst="rect">
            <a:avLst/>
          </a:prstGeom>
          <a:noFill/>
        </p:spPr>
        <p:txBody>
          <a:bodyPr wrap="none" rtlCol="0">
            <a:spAutoFit/>
          </a:bodyPr>
          <a:lstStyle/>
          <a:p>
            <a:r>
              <a:rPr lang="zh-CN" altLang="en-US" sz="4000" dirty="0" smtClean="0">
                <a:solidFill>
                  <a:schemeClr val="bg1"/>
                </a:solidFill>
                <a:effectLst>
                  <a:outerShdw blurRad="50800" dist="38100" dir="10800000" algn="r" rotWithShape="0">
                    <a:prstClr val="black">
                      <a:alpha val="40000"/>
                    </a:prstClr>
                  </a:outerShdw>
                </a:effectLst>
                <a:latin typeface="方正兰亭粗黑_GBK" panose="02000000000000000000" pitchFamily="2" charset="-122"/>
                <a:ea typeface="方正兰亭粗黑_GBK" panose="02000000000000000000" pitchFamily="2" charset="-122"/>
              </a:rPr>
              <a:t>个性化阅读的正确</a:t>
            </a:r>
            <a:r>
              <a:rPr lang="zh-CN" altLang="en-US" sz="6600" dirty="0" smtClean="0">
                <a:solidFill>
                  <a:srgbClr val="FF0000"/>
                </a:solidFill>
                <a:effectLst>
                  <a:outerShdw blurRad="50800" dist="38100" dir="10800000" algn="r" rotWithShape="0">
                    <a:prstClr val="black">
                      <a:alpha val="40000"/>
                    </a:prstClr>
                  </a:outerShdw>
                </a:effectLst>
                <a:latin typeface="方正字迹-德年行书简体" panose="02010600010101010101" pitchFamily="2" charset="-122"/>
                <a:ea typeface="方正字迹-德年行书简体" panose="02010600010101010101" pitchFamily="2" charset="-122"/>
              </a:rPr>
              <a:t>引导</a:t>
            </a:r>
            <a:endParaRPr lang="zh-CN" altLang="en-US" sz="6600" dirty="0">
              <a:solidFill>
                <a:srgbClr val="FF0000"/>
              </a:solidFill>
              <a:effectLst>
                <a:outerShdw blurRad="50800" dist="38100" dir="10800000" algn="r" rotWithShape="0">
                  <a:prstClr val="black">
                    <a:alpha val="40000"/>
                  </a:prstClr>
                </a:outerShdw>
              </a:effectLst>
              <a:latin typeface="方正字迹-德年行书简体" panose="02010600010101010101" pitchFamily="2" charset="-122"/>
              <a:ea typeface="方正字迹-德年行书简体" panose="02010600010101010101" pitchFamily="2" charset="-122"/>
            </a:endParaRPr>
          </a:p>
        </p:txBody>
      </p:sp>
      <p:pic>
        <p:nvPicPr>
          <p:cNvPr id="38" name="图片 9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84427" y="1477982"/>
            <a:ext cx="1148100" cy="4553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1" name="组合 30"/>
          <p:cNvGrpSpPr/>
          <p:nvPr/>
        </p:nvGrpSpPr>
        <p:grpSpPr>
          <a:xfrm>
            <a:off x="6327053" y="4110384"/>
            <a:ext cx="1179076" cy="1178917"/>
            <a:chOff x="304800" y="673100"/>
            <a:chExt cx="4000500" cy="4000500"/>
          </a:xfrm>
          <a:effectLst>
            <a:outerShdw blurRad="444500" dist="254000" dir="8100000" algn="tr" rotWithShape="0">
              <a:prstClr val="black">
                <a:alpha val="50000"/>
              </a:prstClr>
            </a:outerShdw>
          </a:effectLst>
        </p:grpSpPr>
        <p:sp>
          <p:nvSpPr>
            <p:cNvPr id="32" name="同心圆 3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algn="ctr" defTabSz="913912">
                <a:defRPr/>
              </a:pPr>
              <a:endParaRPr lang="zh-CN" altLang="en-US" kern="0">
                <a:solidFill>
                  <a:sysClr val="windowText" lastClr="000000"/>
                </a:solidFill>
                <a:latin typeface="Calibri"/>
                <a:ea typeface="微软雅黑"/>
              </a:endParaRPr>
            </a:p>
          </p:txBody>
        </p:sp>
        <p:sp>
          <p:nvSpPr>
            <p:cNvPr id="33" name="椭圆 32"/>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algn="ctr" defTabSz="913912">
                <a:defRPr/>
              </a:pPr>
              <a:endParaRPr lang="zh-CN" altLang="en-US" kern="0">
                <a:solidFill>
                  <a:sysClr val="window" lastClr="FFFFFF"/>
                </a:solidFill>
                <a:latin typeface="Calibri"/>
                <a:ea typeface="微软雅黑"/>
              </a:endParaRPr>
            </a:p>
          </p:txBody>
        </p:sp>
      </p:grpSp>
      <p:grpSp>
        <p:nvGrpSpPr>
          <p:cNvPr id="34" name="组合 33"/>
          <p:cNvGrpSpPr/>
          <p:nvPr/>
        </p:nvGrpSpPr>
        <p:grpSpPr>
          <a:xfrm>
            <a:off x="4758018" y="4605223"/>
            <a:ext cx="630120" cy="630035"/>
            <a:chOff x="304800" y="673100"/>
            <a:chExt cx="4000500" cy="4000500"/>
          </a:xfrm>
          <a:effectLst>
            <a:outerShdw blurRad="444500" dist="254000" dir="8100000" algn="tr" rotWithShape="0">
              <a:prstClr val="black">
                <a:alpha val="50000"/>
              </a:prstClr>
            </a:outerShdw>
          </a:effectLst>
        </p:grpSpPr>
        <p:sp>
          <p:nvSpPr>
            <p:cNvPr id="35" name="同心圆 3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algn="ctr" defTabSz="913912">
                <a:defRPr/>
              </a:pPr>
              <a:endParaRPr lang="zh-CN" altLang="en-US" sz="1200" kern="0">
                <a:solidFill>
                  <a:sysClr val="windowText" lastClr="000000"/>
                </a:solidFill>
                <a:latin typeface="Calibri"/>
                <a:ea typeface="微软雅黑"/>
              </a:endParaRPr>
            </a:p>
          </p:txBody>
        </p:sp>
        <p:sp>
          <p:nvSpPr>
            <p:cNvPr id="36" name="椭圆 3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algn="ctr" defTabSz="913912">
                <a:defRPr/>
              </a:pPr>
              <a:endParaRPr lang="zh-CN" altLang="en-US" sz="1200" kern="0">
                <a:solidFill>
                  <a:sysClr val="windowText" lastClr="000000"/>
                </a:solidFill>
                <a:latin typeface="Calibri"/>
                <a:ea typeface="微软雅黑"/>
              </a:endParaRPr>
            </a:p>
          </p:txBody>
        </p:sp>
      </p:grpSp>
      <p:grpSp>
        <p:nvGrpSpPr>
          <p:cNvPr id="41" name="组合 40"/>
          <p:cNvGrpSpPr/>
          <p:nvPr/>
        </p:nvGrpSpPr>
        <p:grpSpPr>
          <a:xfrm>
            <a:off x="5436688" y="4920241"/>
            <a:ext cx="890364" cy="890244"/>
            <a:chOff x="304800" y="673100"/>
            <a:chExt cx="4000500" cy="4000500"/>
          </a:xfrm>
          <a:effectLst>
            <a:outerShdw blurRad="444500" dist="254000" dir="8100000" algn="tr" rotWithShape="0">
              <a:prstClr val="black">
                <a:alpha val="50000"/>
              </a:prstClr>
            </a:outerShdw>
          </a:effectLst>
        </p:grpSpPr>
        <p:sp>
          <p:nvSpPr>
            <p:cNvPr id="43" name="同心圆 42"/>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algn="ctr" defTabSz="913912">
                <a:defRPr/>
              </a:pPr>
              <a:endParaRPr lang="zh-CN" altLang="en-US" sz="1200" kern="0">
                <a:solidFill>
                  <a:sysClr val="windowText" lastClr="000000"/>
                </a:solidFill>
                <a:latin typeface="Calibri"/>
                <a:ea typeface="微软雅黑"/>
              </a:endParaRPr>
            </a:p>
          </p:txBody>
        </p:sp>
        <p:sp>
          <p:nvSpPr>
            <p:cNvPr id="48" name="椭圆 47"/>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algn="ctr" defTabSz="913912">
                <a:defRPr/>
              </a:pPr>
              <a:endParaRPr lang="zh-CN" altLang="en-US" sz="1200" kern="0">
                <a:solidFill>
                  <a:sysClr val="windowText" lastClr="000000"/>
                </a:solidFill>
                <a:latin typeface="Calibri"/>
                <a:ea typeface="微软雅黑"/>
              </a:endParaRPr>
            </a:p>
          </p:txBody>
        </p:sp>
      </p:grpSp>
      <p:grpSp>
        <p:nvGrpSpPr>
          <p:cNvPr id="49" name="组合 48"/>
          <p:cNvGrpSpPr/>
          <p:nvPr/>
        </p:nvGrpSpPr>
        <p:grpSpPr>
          <a:xfrm>
            <a:off x="7758789" y="4730422"/>
            <a:ext cx="685681" cy="685588"/>
            <a:chOff x="304800" y="673100"/>
            <a:chExt cx="4000500" cy="4000500"/>
          </a:xfrm>
          <a:effectLst>
            <a:outerShdw blurRad="444500" dist="254000" dir="8100000" algn="tr" rotWithShape="0">
              <a:prstClr val="black">
                <a:alpha val="50000"/>
              </a:prstClr>
            </a:outerShdw>
          </a:effectLst>
        </p:grpSpPr>
        <p:sp>
          <p:nvSpPr>
            <p:cNvPr id="50" name="同心圆 49"/>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algn="ctr" defTabSz="913912">
                <a:defRPr/>
              </a:pPr>
              <a:endParaRPr lang="zh-CN" altLang="en-US" kern="0">
                <a:solidFill>
                  <a:sysClr val="windowText" lastClr="000000"/>
                </a:solidFill>
                <a:latin typeface="Calibri"/>
                <a:ea typeface="微软雅黑"/>
              </a:endParaRPr>
            </a:p>
          </p:txBody>
        </p:sp>
        <p:sp>
          <p:nvSpPr>
            <p:cNvPr id="51" name="椭圆 50"/>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algn="ctr" defTabSz="913912">
                <a:defRPr/>
              </a:pPr>
              <a:endParaRPr lang="zh-CN" altLang="en-US" kern="0">
                <a:solidFill>
                  <a:sysClr val="window" lastClr="FFFFFF"/>
                </a:solidFill>
                <a:latin typeface="Calibri"/>
                <a:ea typeface="微软雅黑"/>
              </a:endParaRPr>
            </a:p>
          </p:txBody>
        </p:sp>
      </p:grpSp>
      <p:grpSp>
        <p:nvGrpSpPr>
          <p:cNvPr id="52" name="组合 51"/>
          <p:cNvGrpSpPr/>
          <p:nvPr/>
        </p:nvGrpSpPr>
        <p:grpSpPr>
          <a:xfrm>
            <a:off x="766440" y="5038934"/>
            <a:ext cx="588755" cy="588675"/>
            <a:chOff x="304800" y="673100"/>
            <a:chExt cx="4000500" cy="4000500"/>
          </a:xfrm>
          <a:effectLst>
            <a:outerShdw blurRad="444500" dist="254000" dir="8100000" algn="tr" rotWithShape="0">
              <a:prstClr val="black">
                <a:alpha val="50000"/>
              </a:prstClr>
            </a:outerShdw>
          </a:effectLst>
        </p:grpSpPr>
        <p:sp>
          <p:nvSpPr>
            <p:cNvPr id="53" name="同心圆 52"/>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algn="ctr" defTabSz="913912">
                <a:defRPr/>
              </a:pPr>
              <a:endParaRPr lang="zh-CN" altLang="en-US" sz="1200" kern="0">
                <a:solidFill>
                  <a:sysClr val="windowText" lastClr="000000"/>
                </a:solidFill>
                <a:latin typeface="Calibri"/>
                <a:ea typeface="微软雅黑"/>
              </a:endParaRPr>
            </a:p>
          </p:txBody>
        </p:sp>
        <p:sp>
          <p:nvSpPr>
            <p:cNvPr id="54" name="椭圆 53"/>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algn="ctr" defTabSz="913912">
                <a:defRPr/>
              </a:pPr>
              <a:endParaRPr lang="zh-CN" altLang="en-US" sz="1200" kern="0">
                <a:solidFill>
                  <a:sysClr val="windowText" lastClr="000000"/>
                </a:solidFill>
                <a:latin typeface="Calibri"/>
                <a:ea typeface="微软雅黑"/>
              </a:endParaRPr>
            </a:p>
          </p:txBody>
        </p:sp>
      </p:grpSp>
      <p:grpSp>
        <p:nvGrpSpPr>
          <p:cNvPr id="55" name="组合 54"/>
          <p:cNvGrpSpPr/>
          <p:nvPr/>
        </p:nvGrpSpPr>
        <p:grpSpPr>
          <a:xfrm>
            <a:off x="3962506" y="4528456"/>
            <a:ext cx="252447" cy="252413"/>
            <a:chOff x="304800" y="673100"/>
            <a:chExt cx="4000500" cy="4000500"/>
          </a:xfrm>
          <a:effectLst>
            <a:outerShdw blurRad="444500" dist="254000" dir="8100000" algn="tr" rotWithShape="0">
              <a:prstClr val="black">
                <a:alpha val="50000"/>
              </a:prstClr>
            </a:outerShdw>
          </a:effectLst>
        </p:grpSpPr>
        <p:sp>
          <p:nvSpPr>
            <p:cNvPr id="56" name="同心圆 5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algn="ctr" defTabSz="913912">
                <a:defRPr/>
              </a:pPr>
              <a:endParaRPr lang="zh-CN" altLang="en-US" sz="1200" kern="0">
                <a:solidFill>
                  <a:sysClr val="windowText" lastClr="000000"/>
                </a:solidFill>
                <a:latin typeface="Calibri"/>
                <a:ea typeface="微软雅黑"/>
              </a:endParaRPr>
            </a:p>
          </p:txBody>
        </p:sp>
        <p:sp>
          <p:nvSpPr>
            <p:cNvPr id="57" name="椭圆 56"/>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algn="ctr" defTabSz="913912">
                <a:defRPr/>
              </a:pPr>
              <a:endParaRPr lang="zh-CN" altLang="en-US" sz="1200" kern="0">
                <a:solidFill>
                  <a:sysClr val="windowText" lastClr="000000"/>
                </a:solidFill>
                <a:latin typeface="Calibri"/>
                <a:ea typeface="微软雅黑"/>
              </a:endParaRPr>
            </a:p>
          </p:txBody>
        </p:sp>
      </p:grpSp>
      <p:grpSp>
        <p:nvGrpSpPr>
          <p:cNvPr id="58" name="组合 57"/>
          <p:cNvGrpSpPr/>
          <p:nvPr/>
        </p:nvGrpSpPr>
        <p:grpSpPr>
          <a:xfrm>
            <a:off x="3181253" y="4325716"/>
            <a:ext cx="528983" cy="528912"/>
            <a:chOff x="304800" y="673100"/>
            <a:chExt cx="4000500" cy="4000500"/>
          </a:xfrm>
          <a:effectLst>
            <a:outerShdw blurRad="444500" dist="254000" dir="8100000" algn="tr" rotWithShape="0">
              <a:prstClr val="black">
                <a:alpha val="50000"/>
              </a:prstClr>
            </a:outerShdw>
          </a:effectLst>
        </p:grpSpPr>
        <p:sp>
          <p:nvSpPr>
            <p:cNvPr id="59" name="同心圆 5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algn="ctr" defTabSz="913912">
                <a:defRPr/>
              </a:pPr>
              <a:endParaRPr lang="zh-CN" altLang="en-US" sz="1200" kern="0">
                <a:solidFill>
                  <a:sysClr val="windowText" lastClr="000000"/>
                </a:solidFill>
                <a:latin typeface="Calibri"/>
                <a:ea typeface="微软雅黑"/>
              </a:endParaRPr>
            </a:p>
          </p:txBody>
        </p:sp>
        <p:sp>
          <p:nvSpPr>
            <p:cNvPr id="60" name="椭圆 59"/>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algn="ctr" defTabSz="913912">
                <a:defRPr/>
              </a:pPr>
              <a:endParaRPr lang="zh-CN" altLang="en-US" sz="1200" kern="0">
                <a:solidFill>
                  <a:sysClr val="windowText" lastClr="000000"/>
                </a:solidFill>
                <a:latin typeface="Calibri"/>
                <a:ea typeface="微软雅黑"/>
              </a:endParaRPr>
            </a:p>
          </p:txBody>
        </p:sp>
      </p:grpSp>
      <p:grpSp>
        <p:nvGrpSpPr>
          <p:cNvPr id="61" name="组合 60"/>
          <p:cNvGrpSpPr/>
          <p:nvPr/>
        </p:nvGrpSpPr>
        <p:grpSpPr>
          <a:xfrm>
            <a:off x="8463984" y="3830482"/>
            <a:ext cx="1179076" cy="1178917"/>
            <a:chOff x="304800" y="673100"/>
            <a:chExt cx="4000500" cy="4000500"/>
          </a:xfrm>
          <a:effectLst>
            <a:outerShdw blurRad="444500" dist="254000" dir="8100000" algn="tr" rotWithShape="0">
              <a:prstClr val="black">
                <a:alpha val="50000"/>
              </a:prstClr>
            </a:outerShdw>
          </a:effectLst>
        </p:grpSpPr>
        <p:sp>
          <p:nvSpPr>
            <p:cNvPr id="62" name="同心圆 6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algn="ctr" defTabSz="913912">
                <a:defRPr/>
              </a:pPr>
              <a:endParaRPr lang="zh-CN" altLang="en-US" kern="0">
                <a:solidFill>
                  <a:sysClr val="windowText" lastClr="000000"/>
                </a:solidFill>
                <a:latin typeface="Calibri"/>
                <a:ea typeface="微软雅黑"/>
              </a:endParaRPr>
            </a:p>
          </p:txBody>
        </p:sp>
        <p:sp>
          <p:nvSpPr>
            <p:cNvPr id="63" name="椭圆 62"/>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algn="ctr" defTabSz="913912">
                <a:defRPr/>
              </a:pPr>
              <a:endParaRPr lang="zh-CN" altLang="en-US" kern="0">
                <a:solidFill>
                  <a:sysClr val="window" lastClr="FFFFFF"/>
                </a:solidFill>
                <a:latin typeface="Calibri"/>
                <a:ea typeface="微软雅黑"/>
              </a:endParaRPr>
            </a:p>
          </p:txBody>
        </p:sp>
      </p:grpSp>
      <p:grpSp>
        <p:nvGrpSpPr>
          <p:cNvPr id="64" name="组合 63"/>
          <p:cNvGrpSpPr/>
          <p:nvPr/>
        </p:nvGrpSpPr>
        <p:grpSpPr>
          <a:xfrm>
            <a:off x="4419626" y="4323810"/>
            <a:ext cx="223042" cy="223011"/>
            <a:chOff x="304800" y="673100"/>
            <a:chExt cx="4000500" cy="4000500"/>
          </a:xfrm>
          <a:effectLst>
            <a:outerShdw blurRad="444500" dist="254000" dir="8100000" algn="tr" rotWithShape="0">
              <a:prstClr val="black">
                <a:alpha val="50000"/>
              </a:prstClr>
            </a:outerShdw>
          </a:effectLst>
        </p:grpSpPr>
        <p:sp>
          <p:nvSpPr>
            <p:cNvPr id="65" name="同心圆 6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algn="ctr" defTabSz="913912">
                <a:defRPr/>
              </a:pPr>
              <a:endParaRPr lang="zh-CN" altLang="en-US" sz="1200" kern="0">
                <a:solidFill>
                  <a:sysClr val="windowText" lastClr="000000"/>
                </a:solidFill>
                <a:latin typeface="Calibri"/>
                <a:ea typeface="微软雅黑"/>
              </a:endParaRPr>
            </a:p>
          </p:txBody>
        </p:sp>
        <p:sp>
          <p:nvSpPr>
            <p:cNvPr id="66" name="椭圆 6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algn="ctr" defTabSz="913912">
                <a:defRPr/>
              </a:pPr>
              <a:endParaRPr lang="zh-CN" altLang="en-US" sz="1200" kern="0">
                <a:solidFill>
                  <a:sysClr val="windowText" lastClr="000000"/>
                </a:solidFill>
                <a:latin typeface="Calibri"/>
                <a:ea typeface="微软雅黑"/>
              </a:endParaRPr>
            </a:p>
          </p:txBody>
        </p:sp>
      </p:grpSp>
      <p:grpSp>
        <p:nvGrpSpPr>
          <p:cNvPr id="67" name="组合 66"/>
          <p:cNvGrpSpPr/>
          <p:nvPr/>
        </p:nvGrpSpPr>
        <p:grpSpPr>
          <a:xfrm>
            <a:off x="1943138" y="4704693"/>
            <a:ext cx="1179076" cy="1178917"/>
            <a:chOff x="304800" y="673100"/>
            <a:chExt cx="4000500" cy="4000500"/>
          </a:xfrm>
          <a:effectLst>
            <a:outerShdw blurRad="444500" dist="254000" dir="8100000" algn="tr" rotWithShape="0">
              <a:prstClr val="black">
                <a:alpha val="50000"/>
              </a:prstClr>
            </a:outerShdw>
          </a:effectLst>
        </p:grpSpPr>
        <p:sp>
          <p:nvSpPr>
            <p:cNvPr id="68" name="同心圆 6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algn="ctr" defTabSz="913912">
                <a:defRPr/>
              </a:pPr>
              <a:endParaRPr lang="zh-CN" altLang="en-US" kern="0">
                <a:solidFill>
                  <a:sysClr val="windowText" lastClr="000000"/>
                </a:solidFill>
                <a:latin typeface="Calibri"/>
                <a:ea typeface="微软雅黑"/>
              </a:endParaRPr>
            </a:p>
          </p:txBody>
        </p:sp>
        <p:sp>
          <p:nvSpPr>
            <p:cNvPr id="69" name="椭圆 68"/>
            <p:cNvSpPr/>
            <p:nvPr/>
          </p:nvSpPr>
          <p:spPr>
            <a:xfrm>
              <a:off x="392112" y="760412"/>
              <a:ext cx="3825873" cy="3825873"/>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algn="ctr" defTabSz="913912">
                <a:defRPr/>
              </a:pPr>
              <a:endParaRPr lang="zh-CN" altLang="en-US" kern="0">
                <a:solidFill>
                  <a:sysClr val="window" lastClr="FFFFFF"/>
                </a:solidFill>
                <a:latin typeface="Calibri"/>
                <a:ea typeface="微软雅黑"/>
              </a:endParaRPr>
            </a:p>
          </p:txBody>
        </p:sp>
      </p:grpSp>
      <p:grpSp>
        <p:nvGrpSpPr>
          <p:cNvPr id="70" name="组合 69"/>
          <p:cNvGrpSpPr/>
          <p:nvPr/>
        </p:nvGrpSpPr>
        <p:grpSpPr>
          <a:xfrm>
            <a:off x="1275196" y="4605225"/>
            <a:ext cx="520102" cy="520031"/>
            <a:chOff x="304800" y="673100"/>
            <a:chExt cx="4000500" cy="4000500"/>
          </a:xfrm>
          <a:effectLst>
            <a:outerShdw blurRad="444500" dist="254000" dir="8100000" algn="tr" rotWithShape="0">
              <a:prstClr val="black">
                <a:alpha val="50000"/>
              </a:prstClr>
            </a:outerShdw>
          </a:effectLst>
        </p:grpSpPr>
        <p:sp>
          <p:nvSpPr>
            <p:cNvPr id="71" name="同心圆 7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algn="ctr" defTabSz="913912">
                <a:defRPr/>
              </a:pPr>
              <a:endParaRPr lang="zh-CN" altLang="en-US" sz="1200" kern="0">
                <a:solidFill>
                  <a:sysClr val="windowText" lastClr="000000"/>
                </a:solidFill>
                <a:latin typeface="Calibri"/>
                <a:ea typeface="微软雅黑"/>
              </a:endParaRPr>
            </a:p>
          </p:txBody>
        </p:sp>
        <p:sp>
          <p:nvSpPr>
            <p:cNvPr id="72" name="椭圆 71"/>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algn="ctr" defTabSz="913912">
                <a:defRPr/>
              </a:pPr>
              <a:endParaRPr lang="zh-CN" altLang="en-US" sz="1200" kern="0">
                <a:solidFill>
                  <a:sysClr val="windowText" lastClr="000000"/>
                </a:solidFill>
                <a:latin typeface="Calibri"/>
                <a:ea typeface="微软雅黑"/>
              </a:endParaRPr>
            </a:p>
          </p:txBody>
        </p:sp>
      </p:grpSp>
      <p:grpSp>
        <p:nvGrpSpPr>
          <p:cNvPr id="73" name="组合 72"/>
          <p:cNvGrpSpPr/>
          <p:nvPr/>
        </p:nvGrpSpPr>
        <p:grpSpPr>
          <a:xfrm>
            <a:off x="291078" y="4920242"/>
            <a:ext cx="316822" cy="316779"/>
            <a:chOff x="304800" y="673100"/>
            <a:chExt cx="4000500" cy="4000500"/>
          </a:xfrm>
          <a:effectLst>
            <a:outerShdw blurRad="444500" dist="254000" dir="8100000" algn="tr" rotWithShape="0">
              <a:prstClr val="black">
                <a:alpha val="50000"/>
              </a:prstClr>
            </a:outerShdw>
          </a:effectLst>
        </p:grpSpPr>
        <p:sp>
          <p:nvSpPr>
            <p:cNvPr id="74" name="同心圆 73"/>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algn="ctr" defTabSz="913912">
                <a:defRPr/>
              </a:pPr>
              <a:endParaRPr lang="zh-CN" altLang="en-US" sz="1200" kern="0">
                <a:solidFill>
                  <a:sysClr val="windowText" lastClr="000000"/>
                </a:solidFill>
                <a:latin typeface="Calibri"/>
                <a:ea typeface="微软雅黑"/>
              </a:endParaRPr>
            </a:p>
          </p:txBody>
        </p:sp>
        <p:sp>
          <p:nvSpPr>
            <p:cNvPr id="75" name="椭圆 74"/>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algn="ctr" defTabSz="913912">
                <a:defRPr/>
              </a:pPr>
              <a:endParaRPr lang="zh-CN" altLang="en-US" sz="1200" kern="0">
                <a:solidFill>
                  <a:sysClr val="windowText" lastClr="000000"/>
                </a:solidFill>
                <a:latin typeface="Calibri"/>
                <a:ea typeface="微软雅黑"/>
              </a:endParaRPr>
            </a:p>
          </p:txBody>
        </p:sp>
      </p:grpSp>
      <p:grpSp>
        <p:nvGrpSpPr>
          <p:cNvPr id="76" name="组合 75"/>
          <p:cNvGrpSpPr/>
          <p:nvPr/>
        </p:nvGrpSpPr>
        <p:grpSpPr>
          <a:xfrm>
            <a:off x="117144" y="4736991"/>
            <a:ext cx="158410" cy="158389"/>
            <a:chOff x="304800" y="673100"/>
            <a:chExt cx="4000500" cy="4000500"/>
          </a:xfrm>
          <a:effectLst>
            <a:outerShdw blurRad="444500" dist="254000" dir="8100000" algn="tr" rotWithShape="0">
              <a:prstClr val="black">
                <a:alpha val="50000"/>
              </a:prstClr>
            </a:outerShdw>
          </a:effectLst>
        </p:grpSpPr>
        <p:sp>
          <p:nvSpPr>
            <p:cNvPr id="77" name="同心圆 76"/>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algn="ctr" defTabSz="913912">
                <a:defRPr/>
              </a:pPr>
              <a:endParaRPr lang="zh-CN" altLang="en-US" sz="1200" kern="0">
                <a:solidFill>
                  <a:sysClr val="windowText" lastClr="000000"/>
                </a:solidFill>
                <a:latin typeface="Calibri"/>
                <a:ea typeface="微软雅黑"/>
              </a:endParaRPr>
            </a:p>
          </p:txBody>
        </p:sp>
        <p:sp>
          <p:nvSpPr>
            <p:cNvPr id="78" name="椭圆 77"/>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algn="ctr" defTabSz="913912">
                <a:defRPr/>
              </a:pPr>
              <a:endParaRPr lang="zh-CN" altLang="en-US" sz="1200" kern="0">
                <a:solidFill>
                  <a:sysClr val="windowText" lastClr="000000"/>
                </a:solidFill>
                <a:latin typeface="Calibri"/>
                <a:ea typeface="微软雅黑"/>
              </a:endParaRPr>
            </a:p>
          </p:txBody>
        </p:sp>
      </p:grpSp>
    </p:spTree>
    <p:extLst>
      <p:ext uri="{BB962C8B-B14F-4D97-AF65-F5344CB8AC3E}">
        <p14:creationId xmlns:p14="http://schemas.microsoft.com/office/powerpoint/2010/main" val="23549344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par>
                                <p:cTn id="15" presetID="53" presetClass="entr" presetSubtype="16" fill="hold" nodeType="withEffect">
                                  <p:stCondLst>
                                    <p:cond delay="0"/>
                                  </p:stCondLst>
                                  <p:childTnLst>
                                    <p:set>
                                      <p:cBhvr>
                                        <p:cTn id="16" dur="1" fill="hold">
                                          <p:stCondLst>
                                            <p:cond delay="0"/>
                                          </p:stCondLst>
                                        </p:cTn>
                                        <p:tgtEl>
                                          <p:spTgt spid="39"/>
                                        </p:tgtEl>
                                        <p:attrNameLst>
                                          <p:attrName>style.visibility</p:attrName>
                                        </p:attrNameLst>
                                      </p:cBhvr>
                                      <p:to>
                                        <p:strVal val="visible"/>
                                      </p:to>
                                    </p:set>
                                    <p:anim calcmode="lin" valueType="num">
                                      <p:cBhvr>
                                        <p:cTn id="17" dur="500" fill="hold"/>
                                        <p:tgtEl>
                                          <p:spTgt spid="39"/>
                                        </p:tgtEl>
                                        <p:attrNameLst>
                                          <p:attrName>ppt_w</p:attrName>
                                        </p:attrNameLst>
                                      </p:cBhvr>
                                      <p:tavLst>
                                        <p:tav tm="0">
                                          <p:val>
                                            <p:fltVal val="0"/>
                                          </p:val>
                                        </p:tav>
                                        <p:tav tm="100000">
                                          <p:val>
                                            <p:strVal val="#ppt_w"/>
                                          </p:val>
                                        </p:tav>
                                      </p:tavLst>
                                    </p:anim>
                                    <p:anim calcmode="lin" valueType="num">
                                      <p:cBhvr>
                                        <p:cTn id="18" dur="500" fill="hold"/>
                                        <p:tgtEl>
                                          <p:spTgt spid="39"/>
                                        </p:tgtEl>
                                        <p:attrNameLst>
                                          <p:attrName>ppt_h</p:attrName>
                                        </p:attrNameLst>
                                      </p:cBhvr>
                                      <p:tavLst>
                                        <p:tav tm="0">
                                          <p:val>
                                            <p:fltVal val="0"/>
                                          </p:val>
                                        </p:tav>
                                        <p:tav tm="100000">
                                          <p:val>
                                            <p:strVal val="#ppt_h"/>
                                          </p:val>
                                        </p:tav>
                                      </p:tavLst>
                                    </p:anim>
                                    <p:animEffect transition="in" filter="fade">
                                      <p:cBhvr>
                                        <p:cTn id="19"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组合 8"/>
          <p:cNvGrpSpPr/>
          <p:nvPr/>
        </p:nvGrpSpPr>
        <p:grpSpPr>
          <a:xfrm>
            <a:off x="1896872" y="1314792"/>
            <a:ext cx="5314950" cy="691399"/>
            <a:chOff x="2484661" y="983099"/>
            <a:chExt cx="5650825" cy="735092"/>
          </a:xfrm>
        </p:grpSpPr>
        <p:grpSp>
          <p:nvGrpSpPr>
            <p:cNvPr id="146" name="组合 76"/>
            <p:cNvGrpSpPr/>
            <p:nvPr/>
          </p:nvGrpSpPr>
          <p:grpSpPr bwMode="auto">
            <a:xfrm>
              <a:off x="2484661" y="983099"/>
              <a:ext cx="5650825" cy="735092"/>
              <a:chOff x="3300347" y="1368497"/>
              <a:chExt cx="10763512" cy="1417865"/>
            </a:xfrm>
          </p:grpSpPr>
          <p:grpSp>
            <p:nvGrpSpPr>
              <p:cNvPr id="147" name="组合 77"/>
              <p:cNvGrpSpPr/>
              <p:nvPr/>
            </p:nvGrpSpPr>
            <p:grpSpPr bwMode="auto">
              <a:xfrm>
                <a:off x="4631859" y="1393831"/>
                <a:ext cx="9432000" cy="1392531"/>
                <a:chOff x="1986534" y="4135265"/>
                <a:chExt cx="9432000" cy="1392531"/>
              </a:xfrm>
            </p:grpSpPr>
            <p:sp>
              <p:nvSpPr>
                <p:cNvPr id="151" name="Freeform 7"/>
                <p:cNvSpPr>
                  <a:spLocks noChangeAspect="1"/>
                </p:cNvSpPr>
                <p:nvPr/>
              </p:nvSpPr>
              <p:spPr bwMode="auto">
                <a:xfrm>
                  <a:off x="1986534" y="4135265"/>
                  <a:ext cx="9432000" cy="1392531"/>
                </a:xfrm>
                <a:custGeom>
                  <a:avLst/>
                  <a:gdLst>
                    <a:gd name="T0" fmla="*/ 2940 w 3107"/>
                    <a:gd name="T1" fmla="*/ 0 h 459"/>
                    <a:gd name="T2" fmla="*/ 167 w 3107"/>
                    <a:gd name="T3" fmla="*/ 0 h 459"/>
                    <a:gd name="T4" fmla="*/ 102 w 3107"/>
                    <a:gd name="T5" fmla="*/ 38 h 459"/>
                    <a:gd name="T6" fmla="*/ 13 w 3107"/>
                    <a:gd name="T7" fmla="*/ 191 h 459"/>
                    <a:gd name="T8" fmla="*/ 13 w 3107"/>
                    <a:gd name="T9" fmla="*/ 267 h 459"/>
                    <a:gd name="T10" fmla="*/ 102 w 3107"/>
                    <a:gd name="T11" fmla="*/ 420 h 459"/>
                    <a:gd name="T12" fmla="*/ 167 w 3107"/>
                    <a:gd name="T13" fmla="*/ 459 h 459"/>
                    <a:gd name="T14" fmla="*/ 2940 w 3107"/>
                    <a:gd name="T15" fmla="*/ 459 h 459"/>
                    <a:gd name="T16" fmla="*/ 3006 w 3107"/>
                    <a:gd name="T17" fmla="*/ 420 h 459"/>
                    <a:gd name="T18" fmla="*/ 3095 w 3107"/>
                    <a:gd name="T19" fmla="*/ 267 h 459"/>
                    <a:gd name="T20" fmla="*/ 3095 w 3107"/>
                    <a:gd name="T21" fmla="*/ 191 h 459"/>
                    <a:gd name="T22" fmla="*/ 3006 w 3107"/>
                    <a:gd name="T23" fmla="*/ 38 h 459"/>
                    <a:gd name="T24" fmla="*/ 2940 w 3107"/>
                    <a:gd name="T25" fmla="*/ 0 h 4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07" h="459">
                      <a:moveTo>
                        <a:pt x="2940" y="0"/>
                      </a:moveTo>
                      <a:cubicBezTo>
                        <a:pt x="167" y="0"/>
                        <a:pt x="167" y="0"/>
                        <a:pt x="167" y="0"/>
                      </a:cubicBezTo>
                      <a:cubicBezTo>
                        <a:pt x="142" y="0"/>
                        <a:pt x="114" y="16"/>
                        <a:pt x="102" y="38"/>
                      </a:cubicBezTo>
                      <a:cubicBezTo>
                        <a:pt x="13" y="191"/>
                        <a:pt x="13" y="191"/>
                        <a:pt x="13" y="191"/>
                      </a:cubicBezTo>
                      <a:cubicBezTo>
                        <a:pt x="0" y="213"/>
                        <a:pt x="0" y="245"/>
                        <a:pt x="13" y="267"/>
                      </a:cubicBezTo>
                      <a:cubicBezTo>
                        <a:pt x="102" y="420"/>
                        <a:pt x="102" y="420"/>
                        <a:pt x="102" y="420"/>
                      </a:cubicBezTo>
                      <a:cubicBezTo>
                        <a:pt x="114" y="443"/>
                        <a:pt x="142" y="459"/>
                        <a:pt x="167" y="459"/>
                      </a:cubicBezTo>
                      <a:cubicBezTo>
                        <a:pt x="2940" y="459"/>
                        <a:pt x="2940" y="459"/>
                        <a:pt x="2940" y="459"/>
                      </a:cubicBezTo>
                      <a:cubicBezTo>
                        <a:pt x="2966" y="459"/>
                        <a:pt x="2993" y="443"/>
                        <a:pt x="3006" y="420"/>
                      </a:cubicBezTo>
                      <a:cubicBezTo>
                        <a:pt x="3095" y="267"/>
                        <a:pt x="3095" y="267"/>
                        <a:pt x="3095" y="267"/>
                      </a:cubicBezTo>
                      <a:cubicBezTo>
                        <a:pt x="3107" y="245"/>
                        <a:pt x="3107" y="213"/>
                        <a:pt x="3095" y="191"/>
                      </a:cubicBezTo>
                      <a:cubicBezTo>
                        <a:pt x="3006" y="38"/>
                        <a:pt x="3006" y="38"/>
                        <a:pt x="3006" y="38"/>
                      </a:cubicBezTo>
                      <a:cubicBezTo>
                        <a:pt x="2993" y="16"/>
                        <a:pt x="2966" y="0"/>
                        <a:pt x="2940" y="0"/>
                      </a:cubicBezTo>
                      <a:close/>
                    </a:path>
                  </a:pathLst>
                </a:custGeom>
                <a:solidFill>
                  <a:srgbClr val="EFEFEF"/>
                </a:solidFill>
                <a:ln w="76200">
                  <a:gradFill>
                    <a:gsLst>
                      <a:gs pos="0">
                        <a:schemeClr val="bg1"/>
                      </a:gs>
                      <a:gs pos="100000">
                        <a:srgbClr val="EBEBEB"/>
                      </a:gs>
                    </a:gsLst>
                    <a:lin ang="5400000" scaled="1"/>
                  </a:gradFill>
                </a:ln>
                <a:effectLst>
                  <a:outerShdw blurRad="266700" dist="127000" dir="5400000" sx="102000" sy="102000" algn="t" rotWithShape="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93">
                    <a:solidFill>
                      <a:prstClr val="white"/>
                    </a:solidFill>
                  </a:endParaRPr>
                </a:p>
              </p:txBody>
            </p:sp>
            <p:sp>
              <p:nvSpPr>
                <p:cNvPr id="152" name="Freeform 7"/>
                <p:cNvSpPr>
                  <a:spLocks noChangeAspect="1"/>
                </p:cNvSpPr>
                <p:nvPr/>
              </p:nvSpPr>
              <p:spPr bwMode="auto">
                <a:xfrm>
                  <a:off x="1986534" y="4135265"/>
                  <a:ext cx="9432000" cy="1392531"/>
                </a:xfrm>
                <a:custGeom>
                  <a:avLst/>
                  <a:gdLst>
                    <a:gd name="T0" fmla="*/ 2940 w 3107"/>
                    <a:gd name="T1" fmla="*/ 0 h 459"/>
                    <a:gd name="T2" fmla="*/ 167 w 3107"/>
                    <a:gd name="T3" fmla="*/ 0 h 459"/>
                    <a:gd name="T4" fmla="*/ 102 w 3107"/>
                    <a:gd name="T5" fmla="*/ 38 h 459"/>
                    <a:gd name="T6" fmla="*/ 13 w 3107"/>
                    <a:gd name="T7" fmla="*/ 191 h 459"/>
                    <a:gd name="T8" fmla="*/ 13 w 3107"/>
                    <a:gd name="T9" fmla="*/ 267 h 459"/>
                    <a:gd name="T10" fmla="*/ 102 w 3107"/>
                    <a:gd name="T11" fmla="*/ 420 h 459"/>
                    <a:gd name="T12" fmla="*/ 167 w 3107"/>
                    <a:gd name="T13" fmla="*/ 459 h 459"/>
                    <a:gd name="T14" fmla="*/ 2940 w 3107"/>
                    <a:gd name="T15" fmla="*/ 459 h 459"/>
                    <a:gd name="T16" fmla="*/ 3006 w 3107"/>
                    <a:gd name="T17" fmla="*/ 420 h 459"/>
                    <a:gd name="T18" fmla="*/ 3095 w 3107"/>
                    <a:gd name="T19" fmla="*/ 267 h 459"/>
                    <a:gd name="T20" fmla="*/ 3095 w 3107"/>
                    <a:gd name="T21" fmla="*/ 191 h 459"/>
                    <a:gd name="T22" fmla="*/ 3006 w 3107"/>
                    <a:gd name="T23" fmla="*/ 38 h 459"/>
                    <a:gd name="T24" fmla="*/ 2940 w 3107"/>
                    <a:gd name="T25" fmla="*/ 0 h 4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07" h="459">
                      <a:moveTo>
                        <a:pt x="2940" y="0"/>
                      </a:moveTo>
                      <a:cubicBezTo>
                        <a:pt x="167" y="0"/>
                        <a:pt x="167" y="0"/>
                        <a:pt x="167" y="0"/>
                      </a:cubicBezTo>
                      <a:cubicBezTo>
                        <a:pt x="142" y="0"/>
                        <a:pt x="114" y="16"/>
                        <a:pt x="102" y="38"/>
                      </a:cubicBezTo>
                      <a:cubicBezTo>
                        <a:pt x="13" y="191"/>
                        <a:pt x="13" y="191"/>
                        <a:pt x="13" y="191"/>
                      </a:cubicBezTo>
                      <a:cubicBezTo>
                        <a:pt x="0" y="213"/>
                        <a:pt x="0" y="245"/>
                        <a:pt x="13" y="267"/>
                      </a:cubicBezTo>
                      <a:cubicBezTo>
                        <a:pt x="102" y="420"/>
                        <a:pt x="102" y="420"/>
                        <a:pt x="102" y="420"/>
                      </a:cubicBezTo>
                      <a:cubicBezTo>
                        <a:pt x="114" y="443"/>
                        <a:pt x="142" y="459"/>
                        <a:pt x="167" y="459"/>
                      </a:cubicBezTo>
                      <a:cubicBezTo>
                        <a:pt x="2940" y="459"/>
                        <a:pt x="2940" y="459"/>
                        <a:pt x="2940" y="459"/>
                      </a:cubicBezTo>
                      <a:cubicBezTo>
                        <a:pt x="2966" y="459"/>
                        <a:pt x="2993" y="443"/>
                        <a:pt x="3006" y="420"/>
                      </a:cubicBezTo>
                      <a:cubicBezTo>
                        <a:pt x="3095" y="267"/>
                        <a:pt x="3095" y="267"/>
                        <a:pt x="3095" y="267"/>
                      </a:cubicBezTo>
                      <a:cubicBezTo>
                        <a:pt x="3107" y="245"/>
                        <a:pt x="3107" y="213"/>
                        <a:pt x="3095" y="191"/>
                      </a:cubicBezTo>
                      <a:cubicBezTo>
                        <a:pt x="3006" y="38"/>
                        <a:pt x="3006" y="38"/>
                        <a:pt x="3006" y="38"/>
                      </a:cubicBezTo>
                      <a:cubicBezTo>
                        <a:pt x="2993" y="16"/>
                        <a:pt x="2966" y="0"/>
                        <a:pt x="2940" y="0"/>
                      </a:cubicBezTo>
                      <a:close/>
                    </a:path>
                  </a:pathLst>
                </a:custGeom>
                <a:solidFill>
                  <a:srgbClr val="EFEFEF"/>
                </a:solidFill>
                <a:ln w="44450">
                  <a:gradFill>
                    <a:gsLst>
                      <a:gs pos="0">
                        <a:srgbClr val="EBEBEB"/>
                      </a:gs>
                      <a:gs pos="100000">
                        <a:srgbClr val="FEFEFE"/>
                      </a:gs>
                    </a:gsLst>
                    <a:lin ang="5400000" scaled="1"/>
                  </a:gradFill>
                </a:ln>
                <a:effectLst>
                  <a:innerShdw blurRad="254000" dist="88900" dir="16200000">
                    <a:prstClr val="black">
                      <a:alpha val="42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93">
                    <a:solidFill>
                      <a:prstClr val="white"/>
                    </a:solidFill>
                  </a:endParaRPr>
                </a:p>
              </p:txBody>
            </p:sp>
          </p:grpSp>
          <p:grpSp>
            <p:nvGrpSpPr>
              <p:cNvPr id="148" name="组合 78"/>
              <p:cNvGrpSpPr/>
              <p:nvPr/>
            </p:nvGrpSpPr>
            <p:grpSpPr bwMode="auto">
              <a:xfrm>
                <a:off x="3300347" y="1368497"/>
                <a:ext cx="1581466" cy="1417865"/>
                <a:chOff x="1349437" y="779714"/>
                <a:chExt cx="2923167" cy="2620769"/>
              </a:xfrm>
            </p:grpSpPr>
            <p:sp>
              <p:nvSpPr>
                <p:cNvPr id="149" name="Freeform 23"/>
                <p:cNvSpPr/>
                <p:nvPr/>
              </p:nvSpPr>
              <p:spPr bwMode="auto">
                <a:xfrm>
                  <a:off x="1349437" y="779714"/>
                  <a:ext cx="2923167" cy="2620769"/>
                </a:xfrm>
                <a:custGeom>
                  <a:avLst/>
                  <a:gdLst>
                    <a:gd name="T0" fmla="*/ 167 w 511"/>
                    <a:gd name="T1" fmla="*/ 459 h 459"/>
                    <a:gd name="T2" fmla="*/ 101 w 511"/>
                    <a:gd name="T3" fmla="*/ 420 h 459"/>
                    <a:gd name="T4" fmla="*/ 12 w 511"/>
                    <a:gd name="T5" fmla="*/ 267 h 459"/>
                    <a:gd name="T6" fmla="*/ 12 w 511"/>
                    <a:gd name="T7" fmla="*/ 191 h 459"/>
                    <a:gd name="T8" fmla="*/ 101 w 511"/>
                    <a:gd name="T9" fmla="*/ 38 h 459"/>
                    <a:gd name="T10" fmla="*/ 167 w 511"/>
                    <a:gd name="T11" fmla="*/ 0 h 459"/>
                    <a:gd name="T12" fmla="*/ 344 w 511"/>
                    <a:gd name="T13" fmla="*/ 0 h 459"/>
                    <a:gd name="T14" fmla="*/ 410 w 511"/>
                    <a:gd name="T15" fmla="*/ 38 h 459"/>
                    <a:gd name="T16" fmla="*/ 498 w 511"/>
                    <a:gd name="T17" fmla="*/ 191 h 459"/>
                    <a:gd name="T18" fmla="*/ 498 w 511"/>
                    <a:gd name="T19" fmla="*/ 267 h 459"/>
                    <a:gd name="T20" fmla="*/ 410 w 511"/>
                    <a:gd name="T21" fmla="*/ 420 h 459"/>
                    <a:gd name="T22" fmla="*/ 344 w 511"/>
                    <a:gd name="T23" fmla="*/ 459 h 459"/>
                    <a:gd name="T24" fmla="*/ 167 w 511"/>
                    <a:gd name="T25" fmla="*/ 459 h 4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11" h="459">
                      <a:moveTo>
                        <a:pt x="167" y="459"/>
                      </a:moveTo>
                      <a:cubicBezTo>
                        <a:pt x="141" y="459"/>
                        <a:pt x="113" y="443"/>
                        <a:pt x="101" y="420"/>
                      </a:cubicBezTo>
                      <a:cubicBezTo>
                        <a:pt x="12" y="267"/>
                        <a:pt x="12" y="267"/>
                        <a:pt x="12" y="267"/>
                      </a:cubicBezTo>
                      <a:cubicBezTo>
                        <a:pt x="0" y="245"/>
                        <a:pt x="0" y="213"/>
                        <a:pt x="12" y="191"/>
                      </a:cubicBezTo>
                      <a:cubicBezTo>
                        <a:pt x="101" y="38"/>
                        <a:pt x="101" y="38"/>
                        <a:pt x="101" y="38"/>
                      </a:cubicBezTo>
                      <a:cubicBezTo>
                        <a:pt x="113" y="16"/>
                        <a:pt x="141" y="0"/>
                        <a:pt x="167" y="0"/>
                      </a:cubicBezTo>
                      <a:cubicBezTo>
                        <a:pt x="344" y="0"/>
                        <a:pt x="344" y="0"/>
                        <a:pt x="344" y="0"/>
                      </a:cubicBezTo>
                      <a:cubicBezTo>
                        <a:pt x="369" y="0"/>
                        <a:pt x="397" y="16"/>
                        <a:pt x="410" y="38"/>
                      </a:cubicBezTo>
                      <a:cubicBezTo>
                        <a:pt x="498" y="191"/>
                        <a:pt x="498" y="191"/>
                        <a:pt x="498" y="191"/>
                      </a:cubicBezTo>
                      <a:cubicBezTo>
                        <a:pt x="511" y="213"/>
                        <a:pt x="511" y="245"/>
                        <a:pt x="498" y="267"/>
                      </a:cubicBezTo>
                      <a:cubicBezTo>
                        <a:pt x="410" y="420"/>
                        <a:pt x="410" y="420"/>
                        <a:pt x="410" y="420"/>
                      </a:cubicBezTo>
                      <a:cubicBezTo>
                        <a:pt x="397" y="443"/>
                        <a:pt x="369" y="459"/>
                        <a:pt x="344" y="459"/>
                      </a:cubicBezTo>
                      <a:lnTo>
                        <a:pt x="167" y="459"/>
                      </a:lnTo>
                      <a:close/>
                    </a:path>
                  </a:pathLst>
                </a:custGeom>
                <a:gradFill>
                  <a:gsLst>
                    <a:gs pos="0">
                      <a:srgbClr val="F1F1F1"/>
                    </a:gs>
                    <a:gs pos="100000">
                      <a:schemeClr val="bg1"/>
                    </a:gs>
                  </a:gsLst>
                  <a:lin ang="5400000" scaled="1"/>
                </a:gradFill>
                <a:ln w="28575" cap="flat">
                  <a:gradFill>
                    <a:gsLst>
                      <a:gs pos="0">
                        <a:schemeClr val="bg1"/>
                      </a:gs>
                      <a:gs pos="100000">
                        <a:srgbClr val="DDDDDD"/>
                      </a:gs>
                    </a:gsLst>
                    <a:lin ang="5400000" scaled="1"/>
                  </a:gradFill>
                  <a:prstDash val="solid"/>
                  <a:miter lim="800000"/>
                </a:ln>
                <a:effectLst>
                  <a:outerShdw blurRad="228600" dist="228600" dir="5400000" algn="t" rotWithShape="0">
                    <a:schemeClr val="tx1">
                      <a:lumMod val="85000"/>
                      <a:lumOff val="15000"/>
                      <a:alpha val="28000"/>
                    </a:schemeClr>
                  </a:outerShdw>
                </a:effectLst>
              </p:spPr>
              <p:txBody>
                <a:bodyPr/>
                <a:lstStyle/>
                <a:p>
                  <a:pPr>
                    <a:defRPr/>
                  </a:pPr>
                  <a:endParaRPr lang="zh-CN" altLang="en-US" sz="1693">
                    <a:solidFill>
                      <a:prstClr val="black"/>
                    </a:solidFill>
                  </a:endParaRPr>
                </a:p>
              </p:txBody>
            </p:sp>
            <p:sp>
              <p:nvSpPr>
                <p:cNvPr id="150" name="Freeform 21"/>
                <p:cNvSpPr>
                  <a:spLocks noChangeAspect="1"/>
                </p:cNvSpPr>
                <p:nvPr/>
              </p:nvSpPr>
              <p:spPr bwMode="auto">
                <a:xfrm rot="16200000">
                  <a:off x="1623020" y="1024995"/>
                  <a:ext cx="2376000" cy="2130208"/>
                </a:xfrm>
                <a:custGeom>
                  <a:avLst/>
                  <a:gdLst>
                    <a:gd name="T0" fmla="*/ 167 w 511"/>
                    <a:gd name="T1" fmla="*/ 459 h 459"/>
                    <a:gd name="T2" fmla="*/ 101 w 511"/>
                    <a:gd name="T3" fmla="*/ 420 h 459"/>
                    <a:gd name="T4" fmla="*/ 12 w 511"/>
                    <a:gd name="T5" fmla="*/ 267 h 459"/>
                    <a:gd name="T6" fmla="*/ 12 w 511"/>
                    <a:gd name="T7" fmla="*/ 191 h 459"/>
                    <a:gd name="T8" fmla="*/ 101 w 511"/>
                    <a:gd name="T9" fmla="*/ 38 h 459"/>
                    <a:gd name="T10" fmla="*/ 167 w 511"/>
                    <a:gd name="T11" fmla="*/ 0 h 459"/>
                    <a:gd name="T12" fmla="*/ 344 w 511"/>
                    <a:gd name="T13" fmla="*/ 0 h 459"/>
                    <a:gd name="T14" fmla="*/ 410 w 511"/>
                    <a:gd name="T15" fmla="*/ 38 h 459"/>
                    <a:gd name="T16" fmla="*/ 498 w 511"/>
                    <a:gd name="T17" fmla="*/ 191 h 459"/>
                    <a:gd name="T18" fmla="*/ 498 w 511"/>
                    <a:gd name="T19" fmla="*/ 267 h 459"/>
                    <a:gd name="T20" fmla="*/ 410 w 511"/>
                    <a:gd name="T21" fmla="*/ 420 h 459"/>
                    <a:gd name="T22" fmla="*/ 344 w 511"/>
                    <a:gd name="T23" fmla="*/ 459 h 459"/>
                    <a:gd name="T24" fmla="*/ 167 w 511"/>
                    <a:gd name="T25" fmla="*/ 459 h 4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11" h="459">
                      <a:moveTo>
                        <a:pt x="167" y="459"/>
                      </a:moveTo>
                      <a:cubicBezTo>
                        <a:pt x="141" y="459"/>
                        <a:pt x="113" y="443"/>
                        <a:pt x="101" y="420"/>
                      </a:cubicBezTo>
                      <a:cubicBezTo>
                        <a:pt x="12" y="267"/>
                        <a:pt x="12" y="267"/>
                        <a:pt x="12" y="267"/>
                      </a:cubicBezTo>
                      <a:cubicBezTo>
                        <a:pt x="0" y="245"/>
                        <a:pt x="0" y="213"/>
                        <a:pt x="12" y="191"/>
                      </a:cubicBezTo>
                      <a:cubicBezTo>
                        <a:pt x="101" y="38"/>
                        <a:pt x="101" y="38"/>
                        <a:pt x="101" y="38"/>
                      </a:cubicBezTo>
                      <a:cubicBezTo>
                        <a:pt x="113" y="16"/>
                        <a:pt x="141" y="0"/>
                        <a:pt x="167" y="0"/>
                      </a:cubicBezTo>
                      <a:cubicBezTo>
                        <a:pt x="344" y="0"/>
                        <a:pt x="344" y="0"/>
                        <a:pt x="344" y="0"/>
                      </a:cubicBezTo>
                      <a:cubicBezTo>
                        <a:pt x="369" y="0"/>
                        <a:pt x="397" y="16"/>
                        <a:pt x="410" y="38"/>
                      </a:cubicBezTo>
                      <a:cubicBezTo>
                        <a:pt x="498" y="191"/>
                        <a:pt x="498" y="191"/>
                        <a:pt x="498" y="191"/>
                      </a:cubicBezTo>
                      <a:cubicBezTo>
                        <a:pt x="511" y="213"/>
                        <a:pt x="511" y="245"/>
                        <a:pt x="498" y="267"/>
                      </a:cubicBezTo>
                      <a:cubicBezTo>
                        <a:pt x="410" y="420"/>
                        <a:pt x="410" y="420"/>
                        <a:pt x="410" y="420"/>
                      </a:cubicBezTo>
                      <a:cubicBezTo>
                        <a:pt x="397" y="443"/>
                        <a:pt x="369" y="459"/>
                        <a:pt x="344" y="459"/>
                      </a:cubicBezTo>
                      <a:lnTo>
                        <a:pt x="167" y="459"/>
                      </a:lnTo>
                      <a:close/>
                    </a:path>
                  </a:pathLst>
                </a:custGeom>
                <a:solidFill>
                  <a:schemeClr val="accent3"/>
                </a:solidFill>
                <a:ln>
                  <a:noFill/>
                </a:ln>
                <a:effectLst>
                  <a:innerShdw blurRad="241300" dist="114300">
                    <a:prstClr val="black">
                      <a:alpha val="4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93">
                    <a:solidFill>
                      <a:prstClr val="white"/>
                    </a:solidFill>
                  </a:endParaRPr>
                </a:p>
              </p:txBody>
            </p:sp>
          </p:grpSp>
        </p:grpSp>
        <p:grpSp>
          <p:nvGrpSpPr>
            <p:cNvPr id="178" name="组合 205"/>
            <p:cNvGrpSpPr/>
            <p:nvPr/>
          </p:nvGrpSpPr>
          <p:grpSpPr bwMode="auto">
            <a:xfrm>
              <a:off x="2728974" y="1169372"/>
              <a:ext cx="522802" cy="476310"/>
              <a:chOff x="12327405" y="858403"/>
              <a:chExt cx="833274" cy="767141"/>
            </a:xfrm>
          </p:grpSpPr>
          <p:sp>
            <p:nvSpPr>
              <p:cNvPr id="179" name="Freeform 55"/>
              <p:cNvSpPr/>
              <p:nvPr/>
            </p:nvSpPr>
            <p:spPr bwMode="auto">
              <a:xfrm>
                <a:off x="12359149" y="863694"/>
                <a:ext cx="801530" cy="761850"/>
              </a:xfrm>
              <a:custGeom>
                <a:avLst/>
                <a:gdLst>
                  <a:gd name="T0" fmla="*/ 137 w 303"/>
                  <a:gd name="T1" fmla="*/ 288 h 288"/>
                  <a:gd name="T2" fmla="*/ 0 w 303"/>
                  <a:gd name="T3" fmla="*/ 174 h 288"/>
                  <a:gd name="T4" fmla="*/ 2 w 303"/>
                  <a:gd name="T5" fmla="*/ 15 h 288"/>
                  <a:gd name="T6" fmla="*/ 54 w 303"/>
                  <a:gd name="T7" fmla="*/ 10 h 288"/>
                  <a:gd name="T8" fmla="*/ 85 w 303"/>
                  <a:gd name="T9" fmla="*/ 43 h 288"/>
                  <a:gd name="T10" fmla="*/ 106 w 303"/>
                  <a:gd name="T11" fmla="*/ 22 h 288"/>
                  <a:gd name="T12" fmla="*/ 128 w 303"/>
                  <a:gd name="T13" fmla="*/ 0 h 288"/>
                  <a:gd name="T14" fmla="*/ 303 w 303"/>
                  <a:gd name="T15" fmla="*/ 150 h 288"/>
                  <a:gd name="T16" fmla="*/ 137 w 303"/>
                  <a:gd name="T17" fmla="*/ 288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3" h="288">
                    <a:moveTo>
                      <a:pt x="137" y="288"/>
                    </a:moveTo>
                    <a:lnTo>
                      <a:pt x="0" y="174"/>
                    </a:lnTo>
                    <a:lnTo>
                      <a:pt x="2" y="15"/>
                    </a:lnTo>
                    <a:lnTo>
                      <a:pt x="54" y="10"/>
                    </a:lnTo>
                    <a:lnTo>
                      <a:pt x="85" y="43"/>
                    </a:lnTo>
                    <a:lnTo>
                      <a:pt x="106" y="22"/>
                    </a:lnTo>
                    <a:lnTo>
                      <a:pt x="128" y="0"/>
                    </a:lnTo>
                    <a:lnTo>
                      <a:pt x="303" y="150"/>
                    </a:lnTo>
                    <a:lnTo>
                      <a:pt x="137" y="288"/>
                    </a:lnTo>
                    <a:close/>
                  </a:path>
                </a:pathLst>
              </a:custGeom>
              <a:gradFill flip="none" rotWithShape="1">
                <a:gsLst>
                  <a:gs pos="73000">
                    <a:srgbClr val="0D0D0D">
                      <a:alpha val="0"/>
                    </a:srgbClr>
                  </a:gs>
                  <a:gs pos="100000">
                    <a:schemeClr val="tx1">
                      <a:lumMod val="95000"/>
                      <a:lumOff val="5000"/>
                      <a:alpha val="0"/>
                    </a:schemeClr>
                  </a:gs>
                  <a:gs pos="0">
                    <a:schemeClr val="tx1">
                      <a:lumMod val="95000"/>
                      <a:lumOff val="5000"/>
                      <a:alpha val="55000"/>
                    </a:schemeClr>
                  </a:gs>
                </a:gsLst>
                <a:lin ang="2700000" scaled="1"/>
                <a:tileRect/>
              </a:gradFill>
              <a:ln>
                <a:noFill/>
              </a:ln>
            </p:spPr>
            <p:txBody>
              <a:bodyPr/>
              <a:lstStyle/>
              <a:p>
                <a:pPr>
                  <a:defRPr/>
                </a:pPr>
                <a:endParaRPr lang="zh-CN" altLang="en-US" sz="1693"/>
              </a:p>
            </p:txBody>
          </p:sp>
          <p:sp>
            <p:nvSpPr>
              <p:cNvPr id="180" name="Freeform 56"/>
              <p:cNvSpPr>
                <a:spLocks noEditPoints="1"/>
              </p:cNvSpPr>
              <p:nvPr/>
            </p:nvSpPr>
            <p:spPr bwMode="auto">
              <a:xfrm>
                <a:off x="12327405" y="858403"/>
                <a:ext cx="193109" cy="484093"/>
              </a:xfrm>
              <a:custGeom>
                <a:avLst/>
                <a:gdLst>
                  <a:gd name="T0" fmla="*/ 105898 w 31"/>
                  <a:gd name="T1" fmla="*/ 0 h 77"/>
                  <a:gd name="T2" fmla="*/ 174421 w 31"/>
                  <a:gd name="T3" fmla="*/ 31435 h 77"/>
                  <a:gd name="T4" fmla="*/ 193109 w 31"/>
                  <a:gd name="T5" fmla="*/ 113165 h 77"/>
                  <a:gd name="T6" fmla="*/ 193109 w 31"/>
                  <a:gd name="T7" fmla="*/ 396076 h 77"/>
                  <a:gd name="T8" fmla="*/ 168192 w 31"/>
                  <a:gd name="T9" fmla="*/ 465232 h 77"/>
                  <a:gd name="T10" fmla="*/ 99669 w 31"/>
                  <a:gd name="T11" fmla="*/ 484093 h 77"/>
                  <a:gd name="T12" fmla="*/ 12459 w 31"/>
                  <a:gd name="T13" fmla="*/ 452658 h 77"/>
                  <a:gd name="T14" fmla="*/ 0 w 31"/>
                  <a:gd name="T15" fmla="*/ 358355 h 77"/>
                  <a:gd name="T16" fmla="*/ 0 w 31"/>
                  <a:gd name="T17" fmla="*/ 132025 h 77"/>
                  <a:gd name="T18" fmla="*/ 18688 w 31"/>
                  <a:gd name="T19" fmla="*/ 37722 h 77"/>
                  <a:gd name="T20" fmla="*/ 105898 w 31"/>
                  <a:gd name="T21" fmla="*/ 0 h 77"/>
                  <a:gd name="T22" fmla="*/ 99669 w 31"/>
                  <a:gd name="T23" fmla="*/ 440085 h 77"/>
                  <a:gd name="T24" fmla="*/ 137045 w 31"/>
                  <a:gd name="T25" fmla="*/ 370928 h 77"/>
                  <a:gd name="T26" fmla="*/ 137045 w 31"/>
                  <a:gd name="T27" fmla="*/ 106878 h 77"/>
                  <a:gd name="T28" fmla="*/ 99669 w 31"/>
                  <a:gd name="T29" fmla="*/ 44008 h 77"/>
                  <a:gd name="T30" fmla="*/ 56064 w 31"/>
                  <a:gd name="T31" fmla="*/ 106878 h 77"/>
                  <a:gd name="T32" fmla="*/ 56064 w 31"/>
                  <a:gd name="T33" fmla="*/ 125738 h 77"/>
                  <a:gd name="T34" fmla="*/ 56064 w 31"/>
                  <a:gd name="T35" fmla="*/ 144599 h 77"/>
                  <a:gd name="T36" fmla="*/ 56064 w 31"/>
                  <a:gd name="T37" fmla="*/ 220042 h 77"/>
                  <a:gd name="T38" fmla="*/ 56064 w 31"/>
                  <a:gd name="T39" fmla="*/ 301772 h 77"/>
                  <a:gd name="T40" fmla="*/ 56064 w 31"/>
                  <a:gd name="T41" fmla="*/ 370928 h 77"/>
                  <a:gd name="T42" fmla="*/ 99669 w 31"/>
                  <a:gd name="T43" fmla="*/ 440085 h 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1" h="77">
                    <a:moveTo>
                      <a:pt x="17" y="0"/>
                    </a:moveTo>
                    <a:cubicBezTo>
                      <a:pt x="22" y="0"/>
                      <a:pt x="26" y="2"/>
                      <a:pt x="28" y="5"/>
                    </a:cubicBezTo>
                    <a:cubicBezTo>
                      <a:pt x="30" y="8"/>
                      <a:pt x="31" y="12"/>
                      <a:pt x="31" y="18"/>
                    </a:cubicBezTo>
                    <a:cubicBezTo>
                      <a:pt x="31" y="63"/>
                      <a:pt x="31" y="63"/>
                      <a:pt x="31" y="63"/>
                    </a:cubicBezTo>
                    <a:cubicBezTo>
                      <a:pt x="31" y="67"/>
                      <a:pt x="30" y="71"/>
                      <a:pt x="27" y="74"/>
                    </a:cubicBezTo>
                    <a:cubicBezTo>
                      <a:pt x="24" y="76"/>
                      <a:pt x="21" y="77"/>
                      <a:pt x="16" y="77"/>
                    </a:cubicBezTo>
                    <a:cubicBezTo>
                      <a:pt x="9" y="77"/>
                      <a:pt x="5" y="76"/>
                      <a:pt x="2" y="72"/>
                    </a:cubicBezTo>
                    <a:cubicBezTo>
                      <a:pt x="1" y="69"/>
                      <a:pt x="0" y="64"/>
                      <a:pt x="0" y="57"/>
                    </a:cubicBezTo>
                    <a:cubicBezTo>
                      <a:pt x="0" y="21"/>
                      <a:pt x="0" y="21"/>
                      <a:pt x="0" y="21"/>
                    </a:cubicBezTo>
                    <a:cubicBezTo>
                      <a:pt x="0" y="14"/>
                      <a:pt x="1" y="8"/>
                      <a:pt x="3" y="6"/>
                    </a:cubicBezTo>
                    <a:cubicBezTo>
                      <a:pt x="5" y="2"/>
                      <a:pt x="10" y="0"/>
                      <a:pt x="17" y="0"/>
                    </a:cubicBezTo>
                    <a:close/>
                    <a:moveTo>
                      <a:pt x="16" y="70"/>
                    </a:moveTo>
                    <a:cubicBezTo>
                      <a:pt x="20" y="70"/>
                      <a:pt x="22" y="66"/>
                      <a:pt x="22" y="59"/>
                    </a:cubicBezTo>
                    <a:cubicBezTo>
                      <a:pt x="22" y="17"/>
                      <a:pt x="22" y="17"/>
                      <a:pt x="22" y="17"/>
                    </a:cubicBezTo>
                    <a:cubicBezTo>
                      <a:pt x="22" y="10"/>
                      <a:pt x="20" y="7"/>
                      <a:pt x="16" y="7"/>
                    </a:cubicBezTo>
                    <a:cubicBezTo>
                      <a:pt x="11" y="7"/>
                      <a:pt x="9" y="11"/>
                      <a:pt x="9" y="17"/>
                    </a:cubicBezTo>
                    <a:cubicBezTo>
                      <a:pt x="9" y="20"/>
                      <a:pt x="9" y="20"/>
                      <a:pt x="9" y="20"/>
                    </a:cubicBezTo>
                    <a:cubicBezTo>
                      <a:pt x="9" y="23"/>
                      <a:pt x="9" y="23"/>
                      <a:pt x="9" y="23"/>
                    </a:cubicBezTo>
                    <a:cubicBezTo>
                      <a:pt x="9" y="35"/>
                      <a:pt x="9" y="35"/>
                      <a:pt x="9" y="35"/>
                    </a:cubicBezTo>
                    <a:cubicBezTo>
                      <a:pt x="9" y="48"/>
                      <a:pt x="9" y="48"/>
                      <a:pt x="9" y="48"/>
                    </a:cubicBezTo>
                    <a:cubicBezTo>
                      <a:pt x="9" y="59"/>
                      <a:pt x="9" y="59"/>
                      <a:pt x="9" y="59"/>
                    </a:cubicBezTo>
                    <a:cubicBezTo>
                      <a:pt x="9" y="66"/>
                      <a:pt x="11" y="70"/>
                      <a:pt x="16" y="70"/>
                    </a:cubicBezTo>
                    <a:close/>
                  </a:path>
                </a:pathLst>
              </a:custGeom>
              <a:solidFill>
                <a:srgbClr val="FFFFFF"/>
              </a:solidFill>
              <a:ln>
                <a:noFill/>
              </a:ln>
              <a:extLst>
                <a:ext uri="{91240B29-F687-4F45-9708-019B960494DF}">
                  <a14:hiddenLine xmlns:a14="http://schemas.microsoft.com/office/drawing/2010/main" w="15875">
                    <a:solidFill>
                      <a:srgbClr val="000000"/>
                    </a:solidFill>
                    <a:prstDash val="solid"/>
                    <a:miter lim="800000"/>
                    <a:headEnd/>
                    <a:tailEnd/>
                  </a14:hiddenLine>
                </a:ext>
              </a:extLst>
            </p:spPr>
            <p:txBody>
              <a:bodyPr/>
              <a:lstStyle/>
              <a:p>
                <a:endParaRPr lang="zh-CN" altLang="en-US" sz="1693"/>
              </a:p>
            </p:txBody>
          </p:sp>
          <p:sp>
            <p:nvSpPr>
              <p:cNvPr id="181" name="Freeform 57"/>
              <p:cNvSpPr/>
              <p:nvPr/>
            </p:nvSpPr>
            <p:spPr bwMode="auto">
              <a:xfrm>
                <a:off x="12584001" y="863694"/>
                <a:ext cx="113749" cy="478803"/>
              </a:xfrm>
              <a:custGeom>
                <a:avLst/>
                <a:gdLst>
                  <a:gd name="T0" fmla="*/ 0 w 18"/>
                  <a:gd name="T1" fmla="*/ 69300 h 76"/>
                  <a:gd name="T2" fmla="*/ 69513 w 18"/>
                  <a:gd name="T3" fmla="*/ 0 h 76"/>
                  <a:gd name="T4" fmla="*/ 113749 w 18"/>
                  <a:gd name="T5" fmla="*/ 0 h 76"/>
                  <a:gd name="T6" fmla="*/ 113749 w 18"/>
                  <a:gd name="T7" fmla="*/ 478803 h 76"/>
                  <a:gd name="T8" fmla="*/ 50555 w 18"/>
                  <a:gd name="T9" fmla="*/ 478803 h 76"/>
                  <a:gd name="T10" fmla="*/ 50555 w 18"/>
                  <a:gd name="T11" fmla="*/ 119701 h 76"/>
                  <a:gd name="T12" fmla="*/ 0 w 18"/>
                  <a:gd name="T13" fmla="*/ 119701 h 76"/>
                  <a:gd name="T14" fmla="*/ 0 w 18"/>
                  <a:gd name="T15" fmla="*/ 69300 h 7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8" h="76">
                    <a:moveTo>
                      <a:pt x="0" y="11"/>
                    </a:moveTo>
                    <a:cubicBezTo>
                      <a:pt x="7" y="10"/>
                      <a:pt x="10" y="7"/>
                      <a:pt x="11" y="0"/>
                    </a:cubicBezTo>
                    <a:cubicBezTo>
                      <a:pt x="18" y="0"/>
                      <a:pt x="18" y="0"/>
                      <a:pt x="18" y="0"/>
                    </a:cubicBezTo>
                    <a:cubicBezTo>
                      <a:pt x="18" y="76"/>
                      <a:pt x="18" y="76"/>
                      <a:pt x="18" y="76"/>
                    </a:cubicBezTo>
                    <a:cubicBezTo>
                      <a:pt x="8" y="76"/>
                      <a:pt x="8" y="76"/>
                      <a:pt x="8" y="76"/>
                    </a:cubicBezTo>
                    <a:cubicBezTo>
                      <a:pt x="8" y="19"/>
                      <a:pt x="8" y="19"/>
                      <a:pt x="8" y="19"/>
                    </a:cubicBezTo>
                    <a:cubicBezTo>
                      <a:pt x="0" y="19"/>
                      <a:pt x="0" y="19"/>
                      <a:pt x="0" y="19"/>
                    </a:cubicBezTo>
                    <a:lnTo>
                      <a:pt x="0" y="11"/>
                    </a:lnTo>
                    <a:close/>
                  </a:path>
                </a:pathLst>
              </a:custGeom>
              <a:solidFill>
                <a:srgbClr val="FFFFFF"/>
              </a:solidFill>
              <a:ln>
                <a:noFill/>
              </a:ln>
              <a:extLst>
                <a:ext uri="{91240B29-F687-4F45-9708-019B960494DF}">
                  <a14:hiddenLine xmlns:a14="http://schemas.microsoft.com/office/drawing/2010/main" w="15875">
                    <a:solidFill>
                      <a:srgbClr val="000000"/>
                    </a:solidFill>
                    <a:prstDash val="solid"/>
                    <a:miter lim="800000"/>
                    <a:headEnd/>
                    <a:tailEnd/>
                  </a14:hiddenLine>
                </a:ext>
              </a:extLst>
            </p:spPr>
            <p:txBody>
              <a:bodyPr/>
              <a:lstStyle/>
              <a:p>
                <a:endParaRPr lang="zh-CN" altLang="en-US" sz="1693"/>
              </a:p>
            </p:txBody>
          </p:sp>
        </p:grpSp>
      </p:grpSp>
      <p:grpSp>
        <p:nvGrpSpPr>
          <p:cNvPr id="11" name="组合 10"/>
          <p:cNvGrpSpPr/>
          <p:nvPr/>
        </p:nvGrpSpPr>
        <p:grpSpPr>
          <a:xfrm>
            <a:off x="1896872" y="2290196"/>
            <a:ext cx="5314950" cy="691399"/>
            <a:chOff x="2484661" y="1886961"/>
            <a:chExt cx="5650825" cy="735092"/>
          </a:xfrm>
        </p:grpSpPr>
        <p:grpSp>
          <p:nvGrpSpPr>
            <p:cNvPr id="153" name="组合 158"/>
            <p:cNvGrpSpPr/>
            <p:nvPr/>
          </p:nvGrpSpPr>
          <p:grpSpPr bwMode="auto">
            <a:xfrm>
              <a:off x="2484661" y="1886961"/>
              <a:ext cx="5650825" cy="735092"/>
              <a:chOff x="3300347" y="1368497"/>
              <a:chExt cx="10763512" cy="1417865"/>
            </a:xfrm>
          </p:grpSpPr>
          <p:grpSp>
            <p:nvGrpSpPr>
              <p:cNvPr id="154" name="组合 159"/>
              <p:cNvGrpSpPr/>
              <p:nvPr/>
            </p:nvGrpSpPr>
            <p:grpSpPr bwMode="auto">
              <a:xfrm>
                <a:off x="4631859" y="1393831"/>
                <a:ext cx="9432000" cy="1392531"/>
                <a:chOff x="1986534" y="4135265"/>
                <a:chExt cx="9432000" cy="1392531"/>
              </a:xfrm>
            </p:grpSpPr>
            <p:sp>
              <p:nvSpPr>
                <p:cNvPr id="158" name="Freeform 7"/>
                <p:cNvSpPr>
                  <a:spLocks noChangeAspect="1"/>
                </p:cNvSpPr>
                <p:nvPr/>
              </p:nvSpPr>
              <p:spPr bwMode="auto">
                <a:xfrm>
                  <a:off x="1986534" y="4135265"/>
                  <a:ext cx="9432000" cy="1392531"/>
                </a:xfrm>
                <a:custGeom>
                  <a:avLst/>
                  <a:gdLst>
                    <a:gd name="T0" fmla="*/ 2940 w 3107"/>
                    <a:gd name="T1" fmla="*/ 0 h 459"/>
                    <a:gd name="T2" fmla="*/ 167 w 3107"/>
                    <a:gd name="T3" fmla="*/ 0 h 459"/>
                    <a:gd name="T4" fmla="*/ 102 w 3107"/>
                    <a:gd name="T5" fmla="*/ 38 h 459"/>
                    <a:gd name="T6" fmla="*/ 13 w 3107"/>
                    <a:gd name="T7" fmla="*/ 191 h 459"/>
                    <a:gd name="T8" fmla="*/ 13 w 3107"/>
                    <a:gd name="T9" fmla="*/ 267 h 459"/>
                    <a:gd name="T10" fmla="*/ 102 w 3107"/>
                    <a:gd name="T11" fmla="*/ 420 h 459"/>
                    <a:gd name="T12" fmla="*/ 167 w 3107"/>
                    <a:gd name="T13" fmla="*/ 459 h 459"/>
                    <a:gd name="T14" fmla="*/ 2940 w 3107"/>
                    <a:gd name="T15" fmla="*/ 459 h 459"/>
                    <a:gd name="T16" fmla="*/ 3006 w 3107"/>
                    <a:gd name="T17" fmla="*/ 420 h 459"/>
                    <a:gd name="T18" fmla="*/ 3095 w 3107"/>
                    <a:gd name="T19" fmla="*/ 267 h 459"/>
                    <a:gd name="T20" fmla="*/ 3095 w 3107"/>
                    <a:gd name="T21" fmla="*/ 191 h 459"/>
                    <a:gd name="T22" fmla="*/ 3006 w 3107"/>
                    <a:gd name="T23" fmla="*/ 38 h 459"/>
                    <a:gd name="T24" fmla="*/ 2940 w 3107"/>
                    <a:gd name="T25" fmla="*/ 0 h 4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07" h="459">
                      <a:moveTo>
                        <a:pt x="2940" y="0"/>
                      </a:moveTo>
                      <a:cubicBezTo>
                        <a:pt x="167" y="0"/>
                        <a:pt x="167" y="0"/>
                        <a:pt x="167" y="0"/>
                      </a:cubicBezTo>
                      <a:cubicBezTo>
                        <a:pt x="142" y="0"/>
                        <a:pt x="114" y="16"/>
                        <a:pt x="102" y="38"/>
                      </a:cubicBezTo>
                      <a:cubicBezTo>
                        <a:pt x="13" y="191"/>
                        <a:pt x="13" y="191"/>
                        <a:pt x="13" y="191"/>
                      </a:cubicBezTo>
                      <a:cubicBezTo>
                        <a:pt x="0" y="213"/>
                        <a:pt x="0" y="245"/>
                        <a:pt x="13" y="267"/>
                      </a:cubicBezTo>
                      <a:cubicBezTo>
                        <a:pt x="102" y="420"/>
                        <a:pt x="102" y="420"/>
                        <a:pt x="102" y="420"/>
                      </a:cubicBezTo>
                      <a:cubicBezTo>
                        <a:pt x="114" y="443"/>
                        <a:pt x="142" y="459"/>
                        <a:pt x="167" y="459"/>
                      </a:cubicBezTo>
                      <a:cubicBezTo>
                        <a:pt x="2940" y="459"/>
                        <a:pt x="2940" y="459"/>
                        <a:pt x="2940" y="459"/>
                      </a:cubicBezTo>
                      <a:cubicBezTo>
                        <a:pt x="2966" y="459"/>
                        <a:pt x="2993" y="443"/>
                        <a:pt x="3006" y="420"/>
                      </a:cubicBezTo>
                      <a:cubicBezTo>
                        <a:pt x="3095" y="267"/>
                        <a:pt x="3095" y="267"/>
                        <a:pt x="3095" y="267"/>
                      </a:cubicBezTo>
                      <a:cubicBezTo>
                        <a:pt x="3107" y="245"/>
                        <a:pt x="3107" y="213"/>
                        <a:pt x="3095" y="191"/>
                      </a:cubicBezTo>
                      <a:cubicBezTo>
                        <a:pt x="3006" y="38"/>
                        <a:pt x="3006" y="38"/>
                        <a:pt x="3006" y="38"/>
                      </a:cubicBezTo>
                      <a:cubicBezTo>
                        <a:pt x="2993" y="16"/>
                        <a:pt x="2966" y="0"/>
                        <a:pt x="2940" y="0"/>
                      </a:cubicBezTo>
                      <a:close/>
                    </a:path>
                  </a:pathLst>
                </a:custGeom>
                <a:solidFill>
                  <a:srgbClr val="EFEFEF"/>
                </a:solidFill>
                <a:ln w="76200">
                  <a:gradFill>
                    <a:gsLst>
                      <a:gs pos="0">
                        <a:schemeClr val="bg1"/>
                      </a:gs>
                      <a:gs pos="100000">
                        <a:srgbClr val="EBEBEB"/>
                      </a:gs>
                    </a:gsLst>
                    <a:lin ang="5400000" scaled="1"/>
                  </a:gradFill>
                </a:ln>
                <a:effectLst>
                  <a:outerShdw blurRad="266700" dist="127000" dir="5400000" sx="102000" sy="102000" algn="t" rotWithShape="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93">
                    <a:solidFill>
                      <a:prstClr val="white"/>
                    </a:solidFill>
                  </a:endParaRPr>
                </a:p>
              </p:txBody>
            </p:sp>
            <p:sp>
              <p:nvSpPr>
                <p:cNvPr id="159" name="Freeform 7"/>
                <p:cNvSpPr>
                  <a:spLocks noChangeAspect="1"/>
                </p:cNvSpPr>
                <p:nvPr/>
              </p:nvSpPr>
              <p:spPr bwMode="auto">
                <a:xfrm>
                  <a:off x="1986534" y="4135265"/>
                  <a:ext cx="9432000" cy="1392531"/>
                </a:xfrm>
                <a:custGeom>
                  <a:avLst/>
                  <a:gdLst>
                    <a:gd name="T0" fmla="*/ 2940 w 3107"/>
                    <a:gd name="T1" fmla="*/ 0 h 459"/>
                    <a:gd name="T2" fmla="*/ 167 w 3107"/>
                    <a:gd name="T3" fmla="*/ 0 h 459"/>
                    <a:gd name="T4" fmla="*/ 102 w 3107"/>
                    <a:gd name="T5" fmla="*/ 38 h 459"/>
                    <a:gd name="T6" fmla="*/ 13 w 3107"/>
                    <a:gd name="T7" fmla="*/ 191 h 459"/>
                    <a:gd name="T8" fmla="*/ 13 w 3107"/>
                    <a:gd name="T9" fmla="*/ 267 h 459"/>
                    <a:gd name="T10" fmla="*/ 102 w 3107"/>
                    <a:gd name="T11" fmla="*/ 420 h 459"/>
                    <a:gd name="T12" fmla="*/ 167 w 3107"/>
                    <a:gd name="T13" fmla="*/ 459 h 459"/>
                    <a:gd name="T14" fmla="*/ 2940 w 3107"/>
                    <a:gd name="T15" fmla="*/ 459 h 459"/>
                    <a:gd name="T16" fmla="*/ 3006 w 3107"/>
                    <a:gd name="T17" fmla="*/ 420 h 459"/>
                    <a:gd name="T18" fmla="*/ 3095 w 3107"/>
                    <a:gd name="T19" fmla="*/ 267 h 459"/>
                    <a:gd name="T20" fmla="*/ 3095 w 3107"/>
                    <a:gd name="T21" fmla="*/ 191 h 459"/>
                    <a:gd name="T22" fmla="*/ 3006 w 3107"/>
                    <a:gd name="T23" fmla="*/ 38 h 459"/>
                    <a:gd name="T24" fmla="*/ 2940 w 3107"/>
                    <a:gd name="T25" fmla="*/ 0 h 4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07" h="459">
                      <a:moveTo>
                        <a:pt x="2940" y="0"/>
                      </a:moveTo>
                      <a:cubicBezTo>
                        <a:pt x="167" y="0"/>
                        <a:pt x="167" y="0"/>
                        <a:pt x="167" y="0"/>
                      </a:cubicBezTo>
                      <a:cubicBezTo>
                        <a:pt x="142" y="0"/>
                        <a:pt x="114" y="16"/>
                        <a:pt x="102" y="38"/>
                      </a:cubicBezTo>
                      <a:cubicBezTo>
                        <a:pt x="13" y="191"/>
                        <a:pt x="13" y="191"/>
                        <a:pt x="13" y="191"/>
                      </a:cubicBezTo>
                      <a:cubicBezTo>
                        <a:pt x="0" y="213"/>
                        <a:pt x="0" y="245"/>
                        <a:pt x="13" y="267"/>
                      </a:cubicBezTo>
                      <a:cubicBezTo>
                        <a:pt x="102" y="420"/>
                        <a:pt x="102" y="420"/>
                        <a:pt x="102" y="420"/>
                      </a:cubicBezTo>
                      <a:cubicBezTo>
                        <a:pt x="114" y="443"/>
                        <a:pt x="142" y="459"/>
                        <a:pt x="167" y="459"/>
                      </a:cubicBezTo>
                      <a:cubicBezTo>
                        <a:pt x="2940" y="459"/>
                        <a:pt x="2940" y="459"/>
                        <a:pt x="2940" y="459"/>
                      </a:cubicBezTo>
                      <a:cubicBezTo>
                        <a:pt x="2966" y="459"/>
                        <a:pt x="2993" y="443"/>
                        <a:pt x="3006" y="420"/>
                      </a:cubicBezTo>
                      <a:cubicBezTo>
                        <a:pt x="3095" y="267"/>
                        <a:pt x="3095" y="267"/>
                        <a:pt x="3095" y="267"/>
                      </a:cubicBezTo>
                      <a:cubicBezTo>
                        <a:pt x="3107" y="245"/>
                        <a:pt x="3107" y="213"/>
                        <a:pt x="3095" y="191"/>
                      </a:cubicBezTo>
                      <a:cubicBezTo>
                        <a:pt x="3006" y="38"/>
                        <a:pt x="3006" y="38"/>
                        <a:pt x="3006" y="38"/>
                      </a:cubicBezTo>
                      <a:cubicBezTo>
                        <a:pt x="2993" y="16"/>
                        <a:pt x="2966" y="0"/>
                        <a:pt x="2940" y="0"/>
                      </a:cubicBezTo>
                      <a:close/>
                    </a:path>
                  </a:pathLst>
                </a:custGeom>
                <a:solidFill>
                  <a:srgbClr val="EFEFEF"/>
                </a:solidFill>
                <a:ln w="44450">
                  <a:gradFill>
                    <a:gsLst>
                      <a:gs pos="0">
                        <a:srgbClr val="EBEBEB"/>
                      </a:gs>
                      <a:gs pos="100000">
                        <a:srgbClr val="FEFEFE"/>
                      </a:gs>
                    </a:gsLst>
                    <a:lin ang="5400000" scaled="1"/>
                  </a:gradFill>
                </a:ln>
                <a:effectLst>
                  <a:innerShdw blurRad="254000" dist="88900" dir="16200000">
                    <a:prstClr val="black">
                      <a:alpha val="42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93">
                    <a:solidFill>
                      <a:prstClr val="white"/>
                    </a:solidFill>
                  </a:endParaRPr>
                </a:p>
              </p:txBody>
            </p:sp>
          </p:grpSp>
          <p:grpSp>
            <p:nvGrpSpPr>
              <p:cNvPr id="155" name="组合 160"/>
              <p:cNvGrpSpPr/>
              <p:nvPr/>
            </p:nvGrpSpPr>
            <p:grpSpPr bwMode="auto">
              <a:xfrm>
                <a:off x="3300347" y="1368497"/>
                <a:ext cx="1581466" cy="1417865"/>
                <a:chOff x="1349437" y="779714"/>
                <a:chExt cx="2923167" cy="2620769"/>
              </a:xfrm>
            </p:grpSpPr>
            <p:sp>
              <p:nvSpPr>
                <p:cNvPr id="156" name="Freeform 23"/>
                <p:cNvSpPr/>
                <p:nvPr/>
              </p:nvSpPr>
              <p:spPr bwMode="auto">
                <a:xfrm>
                  <a:off x="1349437" y="779714"/>
                  <a:ext cx="2923167" cy="2620769"/>
                </a:xfrm>
                <a:custGeom>
                  <a:avLst/>
                  <a:gdLst>
                    <a:gd name="T0" fmla="*/ 167 w 511"/>
                    <a:gd name="T1" fmla="*/ 459 h 459"/>
                    <a:gd name="T2" fmla="*/ 101 w 511"/>
                    <a:gd name="T3" fmla="*/ 420 h 459"/>
                    <a:gd name="T4" fmla="*/ 12 w 511"/>
                    <a:gd name="T5" fmla="*/ 267 h 459"/>
                    <a:gd name="T6" fmla="*/ 12 w 511"/>
                    <a:gd name="T7" fmla="*/ 191 h 459"/>
                    <a:gd name="T8" fmla="*/ 101 w 511"/>
                    <a:gd name="T9" fmla="*/ 38 h 459"/>
                    <a:gd name="T10" fmla="*/ 167 w 511"/>
                    <a:gd name="T11" fmla="*/ 0 h 459"/>
                    <a:gd name="T12" fmla="*/ 344 w 511"/>
                    <a:gd name="T13" fmla="*/ 0 h 459"/>
                    <a:gd name="T14" fmla="*/ 410 w 511"/>
                    <a:gd name="T15" fmla="*/ 38 h 459"/>
                    <a:gd name="T16" fmla="*/ 498 w 511"/>
                    <a:gd name="T17" fmla="*/ 191 h 459"/>
                    <a:gd name="T18" fmla="*/ 498 w 511"/>
                    <a:gd name="T19" fmla="*/ 267 h 459"/>
                    <a:gd name="T20" fmla="*/ 410 w 511"/>
                    <a:gd name="T21" fmla="*/ 420 h 459"/>
                    <a:gd name="T22" fmla="*/ 344 w 511"/>
                    <a:gd name="T23" fmla="*/ 459 h 459"/>
                    <a:gd name="T24" fmla="*/ 167 w 511"/>
                    <a:gd name="T25" fmla="*/ 459 h 4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11" h="459">
                      <a:moveTo>
                        <a:pt x="167" y="459"/>
                      </a:moveTo>
                      <a:cubicBezTo>
                        <a:pt x="141" y="459"/>
                        <a:pt x="113" y="443"/>
                        <a:pt x="101" y="420"/>
                      </a:cubicBezTo>
                      <a:cubicBezTo>
                        <a:pt x="12" y="267"/>
                        <a:pt x="12" y="267"/>
                        <a:pt x="12" y="267"/>
                      </a:cubicBezTo>
                      <a:cubicBezTo>
                        <a:pt x="0" y="245"/>
                        <a:pt x="0" y="213"/>
                        <a:pt x="12" y="191"/>
                      </a:cubicBezTo>
                      <a:cubicBezTo>
                        <a:pt x="101" y="38"/>
                        <a:pt x="101" y="38"/>
                        <a:pt x="101" y="38"/>
                      </a:cubicBezTo>
                      <a:cubicBezTo>
                        <a:pt x="113" y="16"/>
                        <a:pt x="141" y="0"/>
                        <a:pt x="167" y="0"/>
                      </a:cubicBezTo>
                      <a:cubicBezTo>
                        <a:pt x="344" y="0"/>
                        <a:pt x="344" y="0"/>
                        <a:pt x="344" y="0"/>
                      </a:cubicBezTo>
                      <a:cubicBezTo>
                        <a:pt x="369" y="0"/>
                        <a:pt x="397" y="16"/>
                        <a:pt x="410" y="38"/>
                      </a:cubicBezTo>
                      <a:cubicBezTo>
                        <a:pt x="498" y="191"/>
                        <a:pt x="498" y="191"/>
                        <a:pt x="498" y="191"/>
                      </a:cubicBezTo>
                      <a:cubicBezTo>
                        <a:pt x="511" y="213"/>
                        <a:pt x="511" y="245"/>
                        <a:pt x="498" y="267"/>
                      </a:cubicBezTo>
                      <a:cubicBezTo>
                        <a:pt x="410" y="420"/>
                        <a:pt x="410" y="420"/>
                        <a:pt x="410" y="420"/>
                      </a:cubicBezTo>
                      <a:cubicBezTo>
                        <a:pt x="397" y="443"/>
                        <a:pt x="369" y="459"/>
                        <a:pt x="344" y="459"/>
                      </a:cubicBezTo>
                      <a:lnTo>
                        <a:pt x="167" y="459"/>
                      </a:lnTo>
                      <a:close/>
                    </a:path>
                  </a:pathLst>
                </a:custGeom>
                <a:gradFill>
                  <a:gsLst>
                    <a:gs pos="0">
                      <a:srgbClr val="F1F1F1"/>
                    </a:gs>
                    <a:gs pos="100000">
                      <a:schemeClr val="bg1"/>
                    </a:gs>
                  </a:gsLst>
                  <a:lin ang="5400000" scaled="1"/>
                </a:gradFill>
                <a:ln w="28575" cap="flat">
                  <a:gradFill>
                    <a:gsLst>
                      <a:gs pos="0">
                        <a:schemeClr val="bg1"/>
                      </a:gs>
                      <a:gs pos="100000">
                        <a:srgbClr val="DDDDDD"/>
                      </a:gs>
                    </a:gsLst>
                    <a:lin ang="5400000" scaled="1"/>
                  </a:gradFill>
                  <a:prstDash val="solid"/>
                  <a:miter lim="800000"/>
                </a:ln>
                <a:effectLst>
                  <a:outerShdw blurRad="228600" dist="228600" dir="5400000" algn="t" rotWithShape="0">
                    <a:schemeClr val="tx1">
                      <a:lumMod val="85000"/>
                      <a:lumOff val="15000"/>
                      <a:alpha val="28000"/>
                    </a:schemeClr>
                  </a:outerShdw>
                </a:effectLst>
              </p:spPr>
              <p:txBody>
                <a:bodyPr/>
                <a:lstStyle/>
                <a:p>
                  <a:pPr>
                    <a:defRPr/>
                  </a:pPr>
                  <a:endParaRPr lang="zh-CN" altLang="en-US" sz="1693">
                    <a:solidFill>
                      <a:prstClr val="black"/>
                    </a:solidFill>
                  </a:endParaRPr>
                </a:p>
              </p:txBody>
            </p:sp>
            <p:sp>
              <p:nvSpPr>
                <p:cNvPr id="157" name="Freeform 21"/>
                <p:cNvSpPr>
                  <a:spLocks noChangeAspect="1"/>
                </p:cNvSpPr>
                <p:nvPr/>
              </p:nvSpPr>
              <p:spPr bwMode="auto">
                <a:xfrm rot="16200000">
                  <a:off x="1623020" y="1024995"/>
                  <a:ext cx="2376000" cy="2130208"/>
                </a:xfrm>
                <a:custGeom>
                  <a:avLst/>
                  <a:gdLst>
                    <a:gd name="T0" fmla="*/ 167 w 511"/>
                    <a:gd name="T1" fmla="*/ 459 h 459"/>
                    <a:gd name="T2" fmla="*/ 101 w 511"/>
                    <a:gd name="T3" fmla="*/ 420 h 459"/>
                    <a:gd name="T4" fmla="*/ 12 w 511"/>
                    <a:gd name="T5" fmla="*/ 267 h 459"/>
                    <a:gd name="T6" fmla="*/ 12 w 511"/>
                    <a:gd name="T7" fmla="*/ 191 h 459"/>
                    <a:gd name="T8" fmla="*/ 101 w 511"/>
                    <a:gd name="T9" fmla="*/ 38 h 459"/>
                    <a:gd name="T10" fmla="*/ 167 w 511"/>
                    <a:gd name="T11" fmla="*/ 0 h 459"/>
                    <a:gd name="T12" fmla="*/ 344 w 511"/>
                    <a:gd name="T13" fmla="*/ 0 h 459"/>
                    <a:gd name="T14" fmla="*/ 410 w 511"/>
                    <a:gd name="T15" fmla="*/ 38 h 459"/>
                    <a:gd name="T16" fmla="*/ 498 w 511"/>
                    <a:gd name="T17" fmla="*/ 191 h 459"/>
                    <a:gd name="T18" fmla="*/ 498 w 511"/>
                    <a:gd name="T19" fmla="*/ 267 h 459"/>
                    <a:gd name="T20" fmla="*/ 410 w 511"/>
                    <a:gd name="T21" fmla="*/ 420 h 459"/>
                    <a:gd name="T22" fmla="*/ 344 w 511"/>
                    <a:gd name="T23" fmla="*/ 459 h 459"/>
                    <a:gd name="T24" fmla="*/ 167 w 511"/>
                    <a:gd name="T25" fmla="*/ 459 h 4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11" h="459">
                      <a:moveTo>
                        <a:pt x="167" y="459"/>
                      </a:moveTo>
                      <a:cubicBezTo>
                        <a:pt x="141" y="459"/>
                        <a:pt x="113" y="443"/>
                        <a:pt x="101" y="420"/>
                      </a:cubicBezTo>
                      <a:cubicBezTo>
                        <a:pt x="12" y="267"/>
                        <a:pt x="12" y="267"/>
                        <a:pt x="12" y="267"/>
                      </a:cubicBezTo>
                      <a:cubicBezTo>
                        <a:pt x="0" y="245"/>
                        <a:pt x="0" y="213"/>
                        <a:pt x="12" y="191"/>
                      </a:cubicBezTo>
                      <a:cubicBezTo>
                        <a:pt x="101" y="38"/>
                        <a:pt x="101" y="38"/>
                        <a:pt x="101" y="38"/>
                      </a:cubicBezTo>
                      <a:cubicBezTo>
                        <a:pt x="113" y="16"/>
                        <a:pt x="141" y="0"/>
                        <a:pt x="167" y="0"/>
                      </a:cubicBezTo>
                      <a:cubicBezTo>
                        <a:pt x="344" y="0"/>
                        <a:pt x="344" y="0"/>
                        <a:pt x="344" y="0"/>
                      </a:cubicBezTo>
                      <a:cubicBezTo>
                        <a:pt x="369" y="0"/>
                        <a:pt x="397" y="16"/>
                        <a:pt x="410" y="38"/>
                      </a:cubicBezTo>
                      <a:cubicBezTo>
                        <a:pt x="498" y="191"/>
                        <a:pt x="498" y="191"/>
                        <a:pt x="498" y="191"/>
                      </a:cubicBezTo>
                      <a:cubicBezTo>
                        <a:pt x="511" y="213"/>
                        <a:pt x="511" y="245"/>
                        <a:pt x="498" y="267"/>
                      </a:cubicBezTo>
                      <a:cubicBezTo>
                        <a:pt x="410" y="420"/>
                        <a:pt x="410" y="420"/>
                        <a:pt x="410" y="420"/>
                      </a:cubicBezTo>
                      <a:cubicBezTo>
                        <a:pt x="397" y="443"/>
                        <a:pt x="369" y="459"/>
                        <a:pt x="344" y="459"/>
                      </a:cubicBezTo>
                      <a:lnTo>
                        <a:pt x="167" y="459"/>
                      </a:lnTo>
                      <a:close/>
                    </a:path>
                  </a:pathLst>
                </a:custGeom>
                <a:solidFill>
                  <a:schemeClr val="accent1"/>
                </a:solidFill>
                <a:ln>
                  <a:noFill/>
                </a:ln>
                <a:effectLst>
                  <a:innerShdw blurRad="241300" dist="114300">
                    <a:prstClr val="black">
                      <a:alpha val="4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93">
                    <a:solidFill>
                      <a:prstClr val="white"/>
                    </a:solidFill>
                  </a:endParaRPr>
                </a:p>
              </p:txBody>
            </p:sp>
          </p:grpSp>
        </p:grpSp>
        <p:grpSp>
          <p:nvGrpSpPr>
            <p:cNvPr id="182" name="组合 209"/>
            <p:cNvGrpSpPr/>
            <p:nvPr/>
          </p:nvGrpSpPr>
          <p:grpSpPr bwMode="auto">
            <a:xfrm>
              <a:off x="2727708" y="2110740"/>
              <a:ext cx="534195" cy="475059"/>
              <a:chOff x="952501" y="6013451"/>
              <a:chExt cx="511175" cy="460375"/>
            </a:xfrm>
          </p:grpSpPr>
          <p:sp>
            <p:nvSpPr>
              <p:cNvPr id="183" name="Freeform 58"/>
              <p:cNvSpPr/>
              <p:nvPr/>
            </p:nvSpPr>
            <p:spPr bwMode="auto">
              <a:xfrm>
                <a:off x="971551" y="6021388"/>
                <a:ext cx="492125" cy="452438"/>
              </a:xfrm>
              <a:custGeom>
                <a:avLst/>
                <a:gdLst>
                  <a:gd name="T0" fmla="*/ 137 w 310"/>
                  <a:gd name="T1" fmla="*/ 285 h 285"/>
                  <a:gd name="T2" fmla="*/ 0 w 310"/>
                  <a:gd name="T3" fmla="*/ 171 h 285"/>
                  <a:gd name="T4" fmla="*/ 2 w 310"/>
                  <a:gd name="T5" fmla="*/ 12 h 285"/>
                  <a:gd name="T6" fmla="*/ 54 w 310"/>
                  <a:gd name="T7" fmla="*/ 7 h 285"/>
                  <a:gd name="T8" fmla="*/ 87 w 310"/>
                  <a:gd name="T9" fmla="*/ 40 h 285"/>
                  <a:gd name="T10" fmla="*/ 97 w 310"/>
                  <a:gd name="T11" fmla="*/ 7 h 285"/>
                  <a:gd name="T12" fmla="*/ 137 w 310"/>
                  <a:gd name="T13" fmla="*/ 0 h 285"/>
                  <a:gd name="T14" fmla="*/ 310 w 310"/>
                  <a:gd name="T15" fmla="*/ 150 h 285"/>
                  <a:gd name="T16" fmla="*/ 137 w 310"/>
                  <a:gd name="T17" fmla="*/ 285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0" h="285">
                    <a:moveTo>
                      <a:pt x="137" y="285"/>
                    </a:moveTo>
                    <a:lnTo>
                      <a:pt x="0" y="171"/>
                    </a:lnTo>
                    <a:lnTo>
                      <a:pt x="2" y="12"/>
                    </a:lnTo>
                    <a:lnTo>
                      <a:pt x="54" y="7"/>
                    </a:lnTo>
                    <a:lnTo>
                      <a:pt x="87" y="40"/>
                    </a:lnTo>
                    <a:lnTo>
                      <a:pt x="97" y="7"/>
                    </a:lnTo>
                    <a:lnTo>
                      <a:pt x="137" y="0"/>
                    </a:lnTo>
                    <a:lnTo>
                      <a:pt x="310" y="150"/>
                    </a:lnTo>
                    <a:lnTo>
                      <a:pt x="137" y="285"/>
                    </a:lnTo>
                    <a:close/>
                  </a:path>
                </a:pathLst>
              </a:custGeom>
              <a:gradFill flip="none" rotWithShape="1">
                <a:gsLst>
                  <a:gs pos="73000">
                    <a:srgbClr val="0D0D0D">
                      <a:alpha val="0"/>
                    </a:srgbClr>
                  </a:gs>
                  <a:gs pos="100000">
                    <a:schemeClr val="tx1">
                      <a:lumMod val="95000"/>
                      <a:lumOff val="5000"/>
                      <a:alpha val="0"/>
                    </a:schemeClr>
                  </a:gs>
                  <a:gs pos="0">
                    <a:schemeClr val="tx1">
                      <a:lumMod val="95000"/>
                      <a:lumOff val="5000"/>
                      <a:alpha val="55000"/>
                    </a:schemeClr>
                  </a:gs>
                </a:gsLst>
                <a:lin ang="2700000" scaled="1"/>
                <a:tileRect/>
              </a:gradFill>
              <a:ln>
                <a:noFill/>
              </a:ln>
            </p:spPr>
            <p:txBody>
              <a:bodyPr/>
              <a:lstStyle/>
              <a:p>
                <a:pPr>
                  <a:defRPr/>
                </a:pPr>
                <a:endParaRPr lang="zh-CN" altLang="en-US" sz="1693"/>
              </a:p>
            </p:txBody>
          </p:sp>
          <p:sp>
            <p:nvSpPr>
              <p:cNvPr id="184" name="Freeform 59"/>
              <p:cNvSpPr>
                <a:spLocks noEditPoints="1"/>
              </p:cNvSpPr>
              <p:nvPr/>
            </p:nvSpPr>
            <p:spPr bwMode="auto">
              <a:xfrm>
                <a:off x="952501" y="6013451"/>
                <a:ext cx="115888" cy="290513"/>
              </a:xfrm>
              <a:custGeom>
                <a:avLst/>
                <a:gdLst>
                  <a:gd name="T0" fmla="*/ 63551 w 31"/>
                  <a:gd name="T1" fmla="*/ 0 h 77"/>
                  <a:gd name="T2" fmla="*/ 104673 w 31"/>
                  <a:gd name="T3" fmla="*/ 18864 h 77"/>
                  <a:gd name="T4" fmla="*/ 115888 w 31"/>
                  <a:gd name="T5" fmla="*/ 67912 h 77"/>
                  <a:gd name="T6" fmla="*/ 115888 w 31"/>
                  <a:gd name="T7" fmla="*/ 233920 h 77"/>
                  <a:gd name="T8" fmla="*/ 100935 w 31"/>
                  <a:gd name="T9" fmla="*/ 275421 h 77"/>
                  <a:gd name="T10" fmla="*/ 59813 w 31"/>
                  <a:gd name="T11" fmla="*/ 290513 h 77"/>
                  <a:gd name="T12" fmla="*/ 11215 w 31"/>
                  <a:gd name="T13" fmla="*/ 267876 h 77"/>
                  <a:gd name="T14" fmla="*/ 0 w 31"/>
                  <a:gd name="T15" fmla="*/ 211282 h 77"/>
                  <a:gd name="T16" fmla="*/ 0 w 31"/>
                  <a:gd name="T17" fmla="*/ 79231 h 77"/>
                  <a:gd name="T18" fmla="*/ 11215 w 31"/>
                  <a:gd name="T19" fmla="*/ 18864 h 77"/>
                  <a:gd name="T20" fmla="*/ 63551 w 31"/>
                  <a:gd name="T21" fmla="*/ 0 h 77"/>
                  <a:gd name="T22" fmla="*/ 59813 w 31"/>
                  <a:gd name="T23" fmla="*/ 264103 h 77"/>
                  <a:gd name="T24" fmla="*/ 82243 w 31"/>
                  <a:gd name="T25" fmla="*/ 222601 h 77"/>
                  <a:gd name="T26" fmla="*/ 82243 w 31"/>
                  <a:gd name="T27" fmla="*/ 64139 h 77"/>
                  <a:gd name="T28" fmla="*/ 59813 w 31"/>
                  <a:gd name="T29" fmla="*/ 26410 h 77"/>
                  <a:gd name="T30" fmla="*/ 33645 w 31"/>
                  <a:gd name="T31" fmla="*/ 64139 h 77"/>
                  <a:gd name="T32" fmla="*/ 33645 w 31"/>
                  <a:gd name="T33" fmla="*/ 75458 h 77"/>
                  <a:gd name="T34" fmla="*/ 33645 w 31"/>
                  <a:gd name="T35" fmla="*/ 86777 h 77"/>
                  <a:gd name="T36" fmla="*/ 33645 w 31"/>
                  <a:gd name="T37" fmla="*/ 132051 h 77"/>
                  <a:gd name="T38" fmla="*/ 33645 w 31"/>
                  <a:gd name="T39" fmla="*/ 181099 h 77"/>
                  <a:gd name="T40" fmla="*/ 33645 w 31"/>
                  <a:gd name="T41" fmla="*/ 222601 h 77"/>
                  <a:gd name="T42" fmla="*/ 59813 w 31"/>
                  <a:gd name="T43" fmla="*/ 264103 h 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1" h="77">
                    <a:moveTo>
                      <a:pt x="17" y="0"/>
                    </a:moveTo>
                    <a:cubicBezTo>
                      <a:pt x="22" y="0"/>
                      <a:pt x="26" y="1"/>
                      <a:pt x="28" y="5"/>
                    </a:cubicBezTo>
                    <a:cubicBezTo>
                      <a:pt x="30" y="8"/>
                      <a:pt x="31" y="12"/>
                      <a:pt x="31" y="18"/>
                    </a:cubicBezTo>
                    <a:cubicBezTo>
                      <a:pt x="31" y="62"/>
                      <a:pt x="31" y="62"/>
                      <a:pt x="31" y="62"/>
                    </a:cubicBezTo>
                    <a:cubicBezTo>
                      <a:pt x="31" y="67"/>
                      <a:pt x="30" y="71"/>
                      <a:pt x="27" y="73"/>
                    </a:cubicBezTo>
                    <a:cubicBezTo>
                      <a:pt x="25" y="76"/>
                      <a:pt x="21" y="77"/>
                      <a:pt x="16" y="77"/>
                    </a:cubicBezTo>
                    <a:cubicBezTo>
                      <a:pt x="9" y="77"/>
                      <a:pt x="5" y="75"/>
                      <a:pt x="3" y="71"/>
                    </a:cubicBezTo>
                    <a:cubicBezTo>
                      <a:pt x="1" y="69"/>
                      <a:pt x="0" y="64"/>
                      <a:pt x="0" y="56"/>
                    </a:cubicBezTo>
                    <a:cubicBezTo>
                      <a:pt x="0" y="21"/>
                      <a:pt x="0" y="21"/>
                      <a:pt x="0" y="21"/>
                    </a:cubicBezTo>
                    <a:cubicBezTo>
                      <a:pt x="0" y="13"/>
                      <a:pt x="1" y="8"/>
                      <a:pt x="3" y="5"/>
                    </a:cubicBezTo>
                    <a:cubicBezTo>
                      <a:pt x="5" y="2"/>
                      <a:pt x="10" y="0"/>
                      <a:pt x="17" y="0"/>
                    </a:cubicBezTo>
                    <a:close/>
                    <a:moveTo>
                      <a:pt x="16" y="70"/>
                    </a:moveTo>
                    <a:cubicBezTo>
                      <a:pt x="20" y="70"/>
                      <a:pt x="22" y="66"/>
                      <a:pt x="22" y="59"/>
                    </a:cubicBezTo>
                    <a:cubicBezTo>
                      <a:pt x="22" y="17"/>
                      <a:pt x="22" y="17"/>
                      <a:pt x="22" y="17"/>
                    </a:cubicBezTo>
                    <a:cubicBezTo>
                      <a:pt x="22" y="10"/>
                      <a:pt x="20" y="7"/>
                      <a:pt x="16" y="7"/>
                    </a:cubicBezTo>
                    <a:cubicBezTo>
                      <a:pt x="11" y="7"/>
                      <a:pt x="9" y="10"/>
                      <a:pt x="9" y="17"/>
                    </a:cubicBezTo>
                    <a:cubicBezTo>
                      <a:pt x="9" y="20"/>
                      <a:pt x="9" y="20"/>
                      <a:pt x="9" y="20"/>
                    </a:cubicBezTo>
                    <a:cubicBezTo>
                      <a:pt x="9" y="23"/>
                      <a:pt x="9" y="23"/>
                      <a:pt x="9" y="23"/>
                    </a:cubicBezTo>
                    <a:cubicBezTo>
                      <a:pt x="9" y="35"/>
                      <a:pt x="9" y="35"/>
                      <a:pt x="9" y="35"/>
                    </a:cubicBezTo>
                    <a:cubicBezTo>
                      <a:pt x="9" y="48"/>
                      <a:pt x="9" y="48"/>
                      <a:pt x="9" y="48"/>
                    </a:cubicBezTo>
                    <a:cubicBezTo>
                      <a:pt x="9" y="59"/>
                      <a:pt x="9" y="59"/>
                      <a:pt x="9" y="59"/>
                    </a:cubicBezTo>
                    <a:cubicBezTo>
                      <a:pt x="9" y="66"/>
                      <a:pt x="11" y="70"/>
                      <a:pt x="16" y="70"/>
                    </a:cubicBezTo>
                    <a:close/>
                  </a:path>
                </a:pathLst>
              </a:custGeom>
              <a:solidFill>
                <a:srgbClr val="FFFFFF"/>
              </a:solidFill>
              <a:ln>
                <a:noFill/>
              </a:ln>
              <a:extLst>
                <a:ext uri="{91240B29-F687-4F45-9708-019B960494DF}">
                  <a14:hiddenLine xmlns:a14="http://schemas.microsoft.com/office/drawing/2010/main" w="15875">
                    <a:solidFill>
                      <a:srgbClr val="000000"/>
                    </a:solidFill>
                    <a:prstDash val="solid"/>
                    <a:miter lim="800000"/>
                    <a:headEnd/>
                    <a:tailEnd/>
                  </a14:hiddenLine>
                </a:ext>
              </a:extLst>
            </p:spPr>
            <p:txBody>
              <a:bodyPr/>
              <a:lstStyle/>
              <a:p>
                <a:endParaRPr lang="zh-CN" altLang="en-US" sz="1693"/>
              </a:p>
            </p:txBody>
          </p:sp>
          <p:sp>
            <p:nvSpPr>
              <p:cNvPr id="185" name="Freeform 60"/>
              <p:cNvSpPr/>
              <p:nvPr/>
            </p:nvSpPr>
            <p:spPr bwMode="auto">
              <a:xfrm>
                <a:off x="1090613" y="6013451"/>
                <a:ext cx="117475" cy="290513"/>
              </a:xfrm>
              <a:custGeom>
                <a:avLst/>
                <a:gdLst>
                  <a:gd name="T0" fmla="*/ 0 w 31"/>
                  <a:gd name="T1" fmla="*/ 60366 h 77"/>
                  <a:gd name="T2" fmla="*/ 15158 w 31"/>
                  <a:gd name="T3" fmla="*/ 15092 h 77"/>
                  <a:gd name="T4" fmla="*/ 60632 w 31"/>
                  <a:gd name="T5" fmla="*/ 0 h 77"/>
                  <a:gd name="T6" fmla="*/ 109896 w 31"/>
                  <a:gd name="T7" fmla="*/ 22637 h 77"/>
                  <a:gd name="T8" fmla="*/ 117475 w 31"/>
                  <a:gd name="T9" fmla="*/ 83004 h 77"/>
                  <a:gd name="T10" fmla="*/ 113685 w 31"/>
                  <a:gd name="T11" fmla="*/ 113187 h 77"/>
                  <a:gd name="T12" fmla="*/ 102317 w 31"/>
                  <a:gd name="T13" fmla="*/ 143370 h 77"/>
                  <a:gd name="T14" fmla="*/ 68211 w 31"/>
                  <a:gd name="T15" fmla="*/ 196191 h 77"/>
                  <a:gd name="T16" fmla="*/ 41685 w 31"/>
                  <a:gd name="T17" fmla="*/ 256557 h 77"/>
                  <a:gd name="T18" fmla="*/ 117475 w 31"/>
                  <a:gd name="T19" fmla="*/ 256557 h 77"/>
                  <a:gd name="T20" fmla="*/ 117475 w 31"/>
                  <a:gd name="T21" fmla="*/ 286740 h 77"/>
                  <a:gd name="T22" fmla="*/ 30316 w 31"/>
                  <a:gd name="T23" fmla="*/ 290513 h 77"/>
                  <a:gd name="T24" fmla="*/ 0 w 31"/>
                  <a:gd name="T25" fmla="*/ 286740 h 77"/>
                  <a:gd name="T26" fmla="*/ 0 w 31"/>
                  <a:gd name="T27" fmla="*/ 286740 h 77"/>
                  <a:gd name="T28" fmla="*/ 18948 w 31"/>
                  <a:gd name="T29" fmla="*/ 207509 h 77"/>
                  <a:gd name="T30" fmla="*/ 64422 w 31"/>
                  <a:gd name="T31" fmla="*/ 139597 h 77"/>
                  <a:gd name="T32" fmla="*/ 79580 w 31"/>
                  <a:gd name="T33" fmla="*/ 75458 h 77"/>
                  <a:gd name="T34" fmla="*/ 79580 w 31"/>
                  <a:gd name="T35" fmla="*/ 71685 h 77"/>
                  <a:gd name="T36" fmla="*/ 79580 w 31"/>
                  <a:gd name="T37" fmla="*/ 64139 h 77"/>
                  <a:gd name="T38" fmla="*/ 79580 w 31"/>
                  <a:gd name="T39" fmla="*/ 45275 h 77"/>
                  <a:gd name="T40" fmla="*/ 56843 w 31"/>
                  <a:gd name="T41" fmla="*/ 26410 h 77"/>
                  <a:gd name="T42" fmla="*/ 37895 w 31"/>
                  <a:gd name="T43" fmla="*/ 60366 h 77"/>
                  <a:gd name="T44" fmla="*/ 37895 w 31"/>
                  <a:gd name="T45" fmla="*/ 71685 h 77"/>
                  <a:gd name="T46" fmla="*/ 37895 w 31"/>
                  <a:gd name="T47" fmla="*/ 79231 h 77"/>
                  <a:gd name="T48" fmla="*/ 37895 w 31"/>
                  <a:gd name="T49" fmla="*/ 86777 h 77"/>
                  <a:gd name="T50" fmla="*/ 37895 w 31"/>
                  <a:gd name="T51" fmla="*/ 98095 h 77"/>
                  <a:gd name="T52" fmla="*/ 0 w 31"/>
                  <a:gd name="T53" fmla="*/ 98095 h 77"/>
                  <a:gd name="T54" fmla="*/ 0 w 31"/>
                  <a:gd name="T55" fmla="*/ 60366 h 7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31" h="77">
                    <a:moveTo>
                      <a:pt x="0" y="16"/>
                    </a:moveTo>
                    <a:cubicBezTo>
                      <a:pt x="0" y="10"/>
                      <a:pt x="2" y="6"/>
                      <a:pt x="4" y="4"/>
                    </a:cubicBezTo>
                    <a:cubicBezTo>
                      <a:pt x="6" y="1"/>
                      <a:pt x="10" y="0"/>
                      <a:pt x="16" y="0"/>
                    </a:cubicBezTo>
                    <a:cubicBezTo>
                      <a:pt x="23" y="0"/>
                      <a:pt x="27" y="2"/>
                      <a:pt x="29" y="6"/>
                    </a:cubicBezTo>
                    <a:cubicBezTo>
                      <a:pt x="30" y="9"/>
                      <a:pt x="31" y="14"/>
                      <a:pt x="31" y="22"/>
                    </a:cubicBezTo>
                    <a:cubicBezTo>
                      <a:pt x="31" y="25"/>
                      <a:pt x="31" y="28"/>
                      <a:pt x="30" y="30"/>
                    </a:cubicBezTo>
                    <a:cubicBezTo>
                      <a:pt x="30" y="32"/>
                      <a:pt x="29" y="35"/>
                      <a:pt x="27" y="38"/>
                    </a:cubicBezTo>
                    <a:cubicBezTo>
                      <a:pt x="18" y="52"/>
                      <a:pt x="18" y="52"/>
                      <a:pt x="18" y="52"/>
                    </a:cubicBezTo>
                    <a:cubicBezTo>
                      <a:pt x="14" y="58"/>
                      <a:pt x="12" y="63"/>
                      <a:pt x="11" y="68"/>
                    </a:cubicBezTo>
                    <a:cubicBezTo>
                      <a:pt x="31" y="68"/>
                      <a:pt x="31" y="68"/>
                      <a:pt x="31" y="68"/>
                    </a:cubicBezTo>
                    <a:cubicBezTo>
                      <a:pt x="31" y="76"/>
                      <a:pt x="31" y="76"/>
                      <a:pt x="31" y="76"/>
                    </a:cubicBezTo>
                    <a:cubicBezTo>
                      <a:pt x="8" y="77"/>
                      <a:pt x="8" y="77"/>
                      <a:pt x="8" y="77"/>
                    </a:cubicBezTo>
                    <a:cubicBezTo>
                      <a:pt x="0" y="76"/>
                      <a:pt x="0" y="76"/>
                      <a:pt x="0" y="76"/>
                    </a:cubicBezTo>
                    <a:cubicBezTo>
                      <a:pt x="0" y="76"/>
                      <a:pt x="0" y="76"/>
                      <a:pt x="0" y="76"/>
                    </a:cubicBezTo>
                    <a:cubicBezTo>
                      <a:pt x="0" y="68"/>
                      <a:pt x="2" y="61"/>
                      <a:pt x="5" y="55"/>
                    </a:cubicBezTo>
                    <a:cubicBezTo>
                      <a:pt x="7" y="51"/>
                      <a:pt x="11" y="45"/>
                      <a:pt x="17" y="37"/>
                    </a:cubicBezTo>
                    <a:cubicBezTo>
                      <a:pt x="20" y="32"/>
                      <a:pt x="21" y="27"/>
                      <a:pt x="21" y="20"/>
                    </a:cubicBezTo>
                    <a:cubicBezTo>
                      <a:pt x="21" y="19"/>
                      <a:pt x="21" y="19"/>
                      <a:pt x="21" y="19"/>
                    </a:cubicBezTo>
                    <a:cubicBezTo>
                      <a:pt x="21" y="17"/>
                      <a:pt x="21" y="17"/>
                      <a:pt x="21" y="17"/>
                    </a:cubicBezTo>
                    <a:cubicBezTo>
                      <a:pt x="21" y="15"/>
                      <a:pt x="21" y="13"/>
                      <a:pt x="21" y="12"/>
                    </a:cubicBezTo>
                    <a:cubicBezTo>
                      <a:pt x="20" y="9"/>
                      <a:pt x="18" y="7"/>
                      <a:pt x="15" y="7"/>
                    </a:cubicBezTo>
                    <a:cubicBezTo>
                      <a:pt x="11" y="7"/>
                      <a:pt x="10" y="10"/>
                      <a:pt x="10" y="16"/>
                    </a:cubicBezTo>
                    <a:cubicBezTo>
                      <a:pt x="10" y="19"/>
                      <a:pt x="10" y="19"/>
                      <a:pt x="10" y="19"/>
                    </a:cubicBezTo>
                    <a:cubicBezTo>
                      <a:pt x="10" y="21"/>
                      <a:pt x="10" y="21"/>
                      <a:pt x="10" y="21"/>
                    </a:cubicBezTo>
                    <a:cubicBezTo>
                      <a:pt x="10" y="23"/>
                      <a:pt x="10" y="23"/>
                      <a:pt x="10" y="23"/>
                    </a:cubicBezTo>
                    <a:cubicBezTo>
                      <a:pt x="10" y="26"/>
                      <a:pt x="10" y="26"/>
                      <a:pt x="10" y="26"/>
                    </a:cubicBezTo>
                    <a:cubicBezTo>
                      <a:pt x="0" y="26"/>
                      <a:pt x="0" y="26"/>
                      <a:pt x="0" y="26"/>
                    </a:cubicBezTo>
                    <a:lnTo>
                      <a:pt x="0" y="16"/>
                    </a:lnTo>
                    <a:close/>
                  </a:path>
                </a:pathLst>
              </a:custGeom>
              <a:solidFill>
                <a:srgbClr val="FFFFFF"/>
              </a:solidFill>
              <a:ln>
                <a:noFill/>
              </a:ln>
              <a:extLst>
                <a:ext uri="{91240B29-F687-4F45-9708-019B960494DF}">
                  <a14:hiddenLine xmlns:a14="http://schemas.microsoft.com/office/drawing/2010/main" w="15875">
                    <a:solidFill>
                      <a:srgbClr val="000000"/>
                    </a:solidFill>
                    <a:prstDash val="solid"/>
                    <a:miter lim="800000"/>
                    <a:headEnd/>
                    <a:tailEnd/>
                  </a14:hiddenLine>
                </a:ext>
              </a:extLst>
            </p:spPr>
            <p:txBody>
              <a:bodyPr/>
              <a:lstStyle/>
              <a:p>
                <a:endParaRPr lang="zh-CN" altLang="en-US" sz="1693"/>
              </a:p>
            </p:txBody>
          </p:sp>
        </p:grpSp>
      </p:grpSp>
      <p:grpSp>
        <p:nvGrpSpPr>
          <p:cNvPr id="13" name="组合 12"/>
          <p:cNvGrpSpPr/>
          <p:nvPr/>
        </p:nvGrpSpPr>
        <p:grpSpPr>
          <a:xfrm>
            <a:off x="1896872" y="3139159"/>
            <a:ext cx="5314950" cy="691399"/>
            <a:chOff x="2484661" y="2789574"/>
            <a:chExt cx="5650825" cy="735092"/>
          </a:xfrm>
        </p:grpSpPr>
        <p:grpSp>
          <p:nvGrpSpPr>
            <p:cNvPr id="160" name="组合 165"/>
            <p:cNvGrpSpPr/>
            <p:nvPr/>
          </p:nvGrpSpPr>
          <p:grpSpPr bwMode="auto">
            <a:xfrm>
              <a:off x="2484661" y="2789574"/>
              <a:ext cx="5650825" cy="735092"/>
              <a:chOff x="3300347" y="1368497"/>
              <a:chExt cx="10763512" cy="1417865"/>
            </a:xfrm>
          </p:grpSpPr>
          <p:grpSp>
            <p:nvGrpSpPr>
              <p:cNvPr id="161" name="组合 166"/>
              <p:cNvGrpSpPr/>
              <p:nvPr/>
            </p:nvGrpSpPr>
            <p:grpSpPr bwMode="auto">
              <a:xfrm>
                <a:off x="4631859" y="1393831"/>
                <a:ext cx="9432000" cy="1392531"/>
                <a:chOff x="1986534" y="4135265"/>
                <a:chExt cx="9432000" cy="1392531"/>
              </a:xfrm>
            </p:grpSpPr>
            <p:sp>
              <p:nvSpPr>
                <p:cNvPr id="165" name="Freeform 7"/>
                <p:cNvSpPr>
                  <a:spLocks noChangeAspect="1"/>
                </p:cNvSpPr>
                <p:nvPr/>
              </p:nvSpPr>
              <p:spPr bwMode="auto">
                <a:xfrm>
                  <a:off x="1986534" y="4135265"/>
                  <a:ext cx="9432000" cy="1392531"/>
                </a:xfrm>
                <a:custGeom>
                  <a:avLst/>
                  <a:gdLst>
                    <a:gd name="T0" fmla="*/ 2940 w 3107"/>
                    <a:gd name="T1" fmla="*/ 0 h 459"/>
                    <a:gd name="T2" fmla="*/ 167 w 3107"/>
                    <a:gd name="T3" fmla="*/ 0 h 459"/>
                    <a:gd name="T4" fmla="*/ 102 w 3107"/>
                    <a:gd name="T5" fmla="*/ 38 h 459"/>
                    <a:gd name="T6" fmla="*/ 13 w 3107"/>
                    <a:gd name="T7" fmla="*/ 191 h 459"/>
                    <a:gd name="T8" fmla="*/ 13 w 3107"/>
                    <a:gd name="T9" fmla="*/ 267 h 459"/>
                    <a:gd name="T10" fmla="*/ 102 w 3107"/>
                    <a:gd name="T11" fmla="*/ 420 h 459"/>
                    <a:gd name="T12" fmla="*/ 167 w 3107"/>
                    <a:gd name="T13" fmla="*/ 459 h 459"/>
                    <a:gd name="T14" fmla="*/ 2940 w 3107"/>
                    <a:gd name="T15" fmla="*/ 459 h 459"/>
                    <a:gd name="T16" fmla="*/ 3006 w 3107"/>
                    <a:gd name="T17" fmla="*/ 420 h 459"/>
                    <a:gd name="T18" fmla="*/ 3095 w 3107"/>
                    <a:gd name="T19" fmla="*/ 267 h 459"/>
                    <a:gd name="T20" fmla="*/ 3095 w 3107"/>
                    <a:gd name="T21" fmla="*/ 191 h 459"/>
                    <a:gd name="T22" fmla="*/ 3006 w 3107"/>
                    <a:gd name="T23" fmla="*/ 38 h 459"/>
                    <a:gd name="T24" fmla="*/ 2940 w 3107"/>
                    <a:gd name="T25" fmla="*/ 0 h 4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07" h="459">
                      <a:moveTo>
                        <a:pt x="2940" y="0"/>
                      </a:moveTo>
                      <a:cubicBezTo>
                        <a:pt x="167" y="0"/>
                        <a:pt x="167" y="0"/>
                        <a:pt x="167" y="0"/>
                      </a:cubicBezTo>
                      <a:cubicBezTo>
                        <a:pt x="142" y="0"/>
                        <a:pt x="114" y="16"/>
                        <a:pt x="102" y="38"/>
                      </a:cubicBezTo>
                      <a:cubicBezTo>
                        <a:pt x="13" y="191"/>
                        <a:pt x="13" y="191"/>
                        <a:pt x="13" y="191"/>
                      </a:cubicBezTo>
                      <a:cubicBezTo>
                        <a:pt x="0" y="213"/>
                        <a:pt x="0" y="245"/>
                        <a:pt x="13" y="267"/>
                      </a:cubicBezTo>
                      <a:cubicBezTo>
                        <a:pt x="102" y="420"/>
                        <a:pt x="102" y="420"/>
                        <a:pt x="102" y="420"/>
                      </a:cubicBezTo>
                      <a:cubicBezTo>
                        <a:pt x="114" y="443"/>
                        <a:pt x="142" y="459"/>
                        <a:pt x="167" y="459"/>
                      </a:cubicBezTo>
                      <a:cubicBezTo>
                        <a:pt x="2940" y="459"/>
                        <a:pt x="2940" y="459"/>
                        <a:pt x="2940" y="459"/>
                      </a:cubicBezTo>
                      <a:cubicBezTo>
                        <a:pt x="2966" y="459"/>
                        <a:pt x="2993" y="443"/>
                        <a:pt x="3006" y="420"/>
                      </a:cubicBezTo>
                      <a:cubicBezTo>
                        <a:pt x="3095" y="267"/>
                        <a:pt x="3095" y="267"/>
                        <a:pt x="3095" y="267"/>
                      </a:cubicBezTo>
                      <a:cubicBezTo>
                        <a:pt x="3107" y="245"/>
                        <a:pt x="3107" y="213"/>
                        <a:pt x="3095" y="191"/>
                      </a:cubicBezTo>
                      <a:cubicBezTo>
                        <a:pt x="3006" y="38"/>
                        <a:pt x="3006" y="38"/>
                        <a:pt x="3006" y="38"/>
                      </a:cubicBezTo>
                      <a:cubicBezTo>
                        <a:pt x="2993" y="16"/>
                        <a:pt x="2966" y="0"/>
                        <a:pt x="2940" y="0"/>
                      </a:cubicBezTo>
                      <a:close/>
                    </a:path>
                  </a:pathLst>
                </a:custGeom>
                <a:solidFill>
                  <a:srgbClr val="EFEFEF"/>
                </a:solidFill>
                <a:ln w="76200">
                  <a:gradFill>
                    <a:gsLst>
                      <a:gs pos="0">
                        <a:schemeClr val="bg1"/>
                      </a:gs>
                      <a:gs pos="100000">
                        <a:srgbClr val="EBEBEB"/>
                      </a:gs>
                    </a:gsLst>
                    <a:lin ang="5400000" scaled="1"/>
                  </a:gradFill>
                </a:ln>
                <a:effectLst>
                  <a:outerShdw blurRad="266700" dist="127000" dir="5400000" sx="102000" sy="102000" algn="t" rotWithShape="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93">
                    <a:solidFill>
                      <a:prstClr val="white"/>
                    </a:solidFill>
                  </a:endParaRPr>
                </a:p>
              </p:txBody>
            </p:sp>
            <p:sp>
              <p:nvSpPr>
                <p:cNvPr id="166" name="Freeform 7"/>
                <p:cNvSpPr>
                  <a:spLocks noChangeAspect="1"/>
                </p:cNvSpPr>
                <p:nvPr/>
              </p:nvSpPr>
              <p:spPr bwMode="auto">
                <a:xfrm>
                  <a:off x="1986534" y="4135265"/>
                  <a:ext cx="9432000" cy="1392531"/>
                </a:xfrm>
                <a:custGeom>
                  <a:avLst/>
                  <a:gdLst>
                    <a:gd name="T0" fmla="*/ 2940 w 3107"/>
                    <a:gd name="T1" fmla="*/ 0 h 459"/>
                    <a:gd name="T2" fmla="*/ 167 w 3107"/>
                    <a:gd name="T3" fmla="*/ 0 h 459"/>
                    <a:gd name="T4" fmla="*/ 102 w 3107"/>
                    <a:gd name="T5" fmla="*/ 38 h 459"/>
                    <a:gd name="T6" fmla="*/ 13 w 3107"/>
                    <a:gd name="T7" fmla="*/ 191 h 459"/>
                    <a:gd name="T8" fmla="*/ 13 w 3107"/>
                    <a:gd name="T9" fmla="*/ 267 h 459"/>
                    <a:gd name="T10" fmla="*/ 102 w 3107"/>
                    <a:gd name="T11" fmla="*/ 420 h 459"/>
                    <a:gd name="T12" fmla="*/ 167 w 3107"/>
                    <a:gd name="T13" fmla="*/ 459 h 459"/>
                    <a:gd name="T14" fmla="*/ 2940 w 3107"/>
                    <a:gd name="T15" fmla="*/ 459 h 459"/>
                    <a:gd name="T16" fmla="*/ 3006 w 3107"/>
                    <a:gd name="T17" fmla="*/ 420 h 459"/>
                    <a:gd name="T18" fmla="*/ 3095 w 3107"/>
                    <a:gd name="T19" fmla="*/ 267 h 459"/>
                    <a:gd name="T20" fmla="*/ 3095 w 3107"/>
                    <a:gd name="T21" fmla="*/ 191 h 459"/>
                    <a:gd name="T22" fmla="*/ 3006 w 3107"/>
                    <a:gd name="T23" fmla="*/ 38 h 459"/>
                    <a:gd name="T24" fmla="*/ 2940 w 3107"/>
                    <a:gd name="T25" fmla="*/ 0 h 4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07" h="459">
                      <a:moveTo>
                        <a:pt x="2940" y="0"/>
                      </a:moveTo>
                      <a:cubicBezTo>
                        <a:pt x="167" y="0"/>
                        <a:pt x="167" y="0"/>
                        <a:pt x="167" y="0"/>
                      </a:cubicBezTo>
                      <a:cubicBezTo>
                        <a:pt x="142" y="0"/>
                        <a:pt x="114" y="16"/>
                        <a:pt x="102" y="38"/>
                      </a:cubicBezTo>
                      <a:cubicBezTo>
                        <a:pt x="13" y="191"/>
                        <a:pt x="13" y="191"/>
                        <a:pt x="13" y="191"/>
                      </a:cubicBezTo>
                      <a:cubicBezTo>
                        <a:pt x="0" y="213"/>
                        <a:pt x="0" y="245"/>
                        <a:pt x="13" y="267"/>
                      </a:cubicBezTo>
                      <a:cubicBezTo>
                        <a:pt x="102" y="420"/>
                        <a:pt x="102" y="420"/>
                        <a:pt x="102" y="420"/>
                      </a:cubicBezTo>
                      <a:cubicBezTo>
                        <a:pt x="114" y="443"/>
                        <a:pt x="142" y="459"/>
                        <a:pt x="167" y="459"/>
                      </a:cubicBezTo>
                      <a:cubicBezTo>
                        <a:pt x="2940" y="459"/>
                        <a:pt x="2940" y="459"/>
                        <a:pt x="2940" y="459"/>
                      </a:cubicBezTo>
                      <a:cubicBezTo>
                        <a:pt x="2966" y="459"/>
                        <a:pt x="2993" y="443"/>
                        <a:pt x="3006" y="420"/>
                      </a:cubicBezTo>
                      <a:cubicBezTo>
                        <a:pt x="3095" y="267"/>
                        <a:pt x="3095" y="267"/>
                        <a:pt x="3095" y="267"/>
                      </a:cubicBezTo>
                      <a:cubicBezTo>
                        <a:pt x="3107" y="245"/>
                        <a:pt x="3107" y="213"/>
                        <a:pt x="3095" y="191"/>
                      </a:cubicBezTo>
                      <a:cubicBezTo>
                        <a:pt x="3006" y="38"/>
                        <a:pt x="3006" y="38"/>
                        <a:pt x="3006" y="38"/>
                      </a:cubicBezTo>
                      <a:cubicBezTo>
                        <a:pt x="2993" y="16"/>
                        <a:pt x="2966" y="0"/>
                        <a:pt x="2940" y="0"/>
                      </a:cubicBezTo>
                      <a:close/>
                    </a:path>
                  </a:pathLst>
                </a:custGeom>
                <a:solidFill>
                  <a:srgbClr val="EFEFEF"/>
                </a:solidFill>
                <a:ln w="44450">
                  <a:gradFill>
                    <a:gsLst>
                      <a:gs pos="0">
                        <a:srgbClr val="EBEBEB"/>
                      </a:gs>
                      <a:gs pos="100000">
                        <a:srgbClr val="FEFEFE"/>
                      </a:gs>
                    </a:gsLst>
                    <a:lin ang="5400000" scaled="1"/>
                  </a:gradFill>
                </a:ln>
                <a:effectLst>
                  <a:innerShdw blurRad="254000" dist="88900" dir="16200000">
                    <a:prstClr val="black">
                      <a:alpha val="42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93">
                    <a:solidFill>
                      <a:prstClr val="white"/>
                    </a:solidFill>
                  </a:endParaRPr>
                </a:p>
              </p:txBody>
            </p:sp>
          </p:grpSp>
          <p:grpSp>
            <p:nvGrpSpPr>
              <p:cNvPr id="162" name="组合 167"/>
              <p:cNvGrpSpPr/>
              <p:nvPr/>
            </p:nvGrpSpPr>
            <p:grpSpPr bwMode="auto">
              <a:xfrm>
                <a:off x="3300347" y="1368497"/>
                <a:ext cx="1581466" cy="1417865"/>
                <a:chOff x="1349437" y="779714"/>
                <a:chExt cx="2923167" cy="2620769"/>
              </a:xfrm>
            </p:grpSpPr>
            <p:sp>
              <p:nvSpPr>
                <p:cNvPr id="163" name="Freeform 23"/>
                <p:cNvSpPr/>
                <p:nvPr/>
              </p:nvSpPr>
              <p:spPr bwMode="auto">
                <a:xfrm>
                  <a:off x="1349437" y="779714"/>
                  <a:ext cx="2923167" cy="2620769"/>
                </a:xfrm>
                <a:custGeom>
                  <a:avLst/>
                  <a:gdLst>
                    <a:gd name="T0" fmla="*/ 167 w 511"/>
                    <a:gd name="T1" fmla="*/ 459 h 459"/>
                    <a:gd name="T2" fmla="*/ 101 w 511"/>
                    <a:gd name="T3" fmla="*/ 420 h 459"/>
                    <a:gd name="T4" fmla="*/ 12 w 511"/>
                    <a:gd name="T5" fmla="*/ 267 h 459"/>
                    <a:gd name="T6" fmla="*/ 12 w 511"/>
                    <a:gd name="T7" fmla="*/ 191 h 459"/>
                    <a:gd name="T8" fmla="*/ 101 w 511"/>
                    <a:gd name="T9" fmla="*/ 38 h 459"/>
                    <a:gd name="T10" fmla="*/ 167 w 511"/>
                    <a:gd name="T11" fmla="*/ 0 h 459"/>
                    <a:gd name="T12" fmla="*/ 344 w 511"/>
                    <a:gd name="T13" fmla="*/ 0 h 459"/>
                    <a:gd name="T14" fmla="*/ 410 w 511"/>
                    <a:gd name="T15" fmla="*/ 38 h 459"/>
                    <a:gd name="T16" fmla="*/ 498 w 511"/>
                    <a:gd name="T17" fmla="*/ 191 h 459"/>
                    <a:gd name="T18" fmla="*/ 498 w 511"/>
                    <a:gd name="T19" fmla="*/ 267 h 459"/>
                    <a:gd name="T20" fmla="*/ 410 w 511"/>
                    <a:gd name="T21" fmla="*/ 420 h 459"/>
                    <a:gd name="T22" fmla="*/ 344 w 511"/>
                    <a:gd name="T23" fmla="*/ 459 h 459"/>
                    <a:gd name="T24" fmla="*/ 167 w 511"/>
                    <a:gd name="T25" fmla="*/ 459 h 4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11" h="459">
                      <a:moveTo>
                        <a:pt x="167" y="459"/>
                      </a:moveTo>
                      <a:cubicBezTo>
                        <a:pt x="141" y="459"/>
                        <a:pt x="113" y="443"/>
                        <a:pt x="101" y="420"/>
                      </a:cubicBezTo>
                      <a:cubicBezTo>
                        <a:pt x="12" y="267"/>
                        <a:pt x="12" y="267"/>
                        <a:pt x="12" y="267"/>
                      </a:cubicBezTo>
                      <a:cubicBezTo>
                        <a:pt x="0" y="245"/>
                        <a:pt x="0" y="213"/>
                        <a:pt x="12" y="191"/>
                      </a:cubicBezTo>
                      <a:cubicBezTo>
                        <a:pt x="101" y="38"/>
                        <a:pt x="101" y="38"/>
                        <a:pt x="101" y="38"/>
                      </a:cubicBezTo>
                      <a:cubicBezTo>
                        <a:pt x="113" y="16"/>
                        <a:pt x="141" y="0"/>
                        <a:pt x="167" y="0"/>
                      </a:cubicBezTo>
                      <a:cubicBezTo>
                        <a:pt x="344" y="0"/>
                        <a:pt x="344" y="0"/>
                        <a:pt x="344" y="0"/>
                      </a:cubicBezTo>
                      <a:cubicBezTo>
                        <a:pt x="369" y="0"/>
                        <a:pt x="397" y="16"/>
                        <a:pt x="410" y="38"/>
                      </a:cubicBezTo>
                      <a:cubicBezTo>
                        <a:pt x="498" y="191"/>
                        <a:pt x="498" y="191"/>
                        <a:pt x="498" y="191"/>
                      </a:cubicBezTo>
                      <a:cubicBezTo>
                        <a:pt x="511" y="213"/>
                        <a:pt x="511" y="245"/>
                        <a:pt x="498" y="267"/>
                      </a:cubicBezTo>
                      <a:cubicBezTo>
                        <a:pt x="410" y="420"/>
                        <a:pt x="410" y="420"/>
                        <a:pt x="410" y="420"/>
                      </a:cubicBezTo>
                      <a:cubicBezTo>
                        <a:pt x="397" y="443"/>
                        <a:pt x="369" y="459"/>
                        <a:pt x="344" y="459"/>
                      </a:cubicBezTo>
                      <a:lnTo>
                        <a:pt x="167" y="459"/>
                      </a:lnTo>
                      <a:close/>
                    </a:path>
                  </a:pathLst>
                </a:custGeom>
                <a:gradFill>
                  <a:gsLst>
                    <a:gs pos="0">
                      <a:srgbClr val="F1F1F1"/>
                    </a:gs>
                    <a:gs pos="100000">
                      <a:schemeClr val="bg1"/>
                    </a:gs>
                  </a:gsLst>
                  <a:lin ang="5400000" scaled="1"/>
                </a:gradFill>
                <a:ln w="28575" cap="flat">
                  <a:gradFill>
                    <a:gsLst>
                      <a:gs pos="0">
                        <a:schemeClr val="bg1"/>
                      </a:gs>
                      <a:gs pos="100000">
                        <a:srgbClr val="DDDDDD"/>
                      </a:gs>
                    </a:gsLst>
                    <a:lin ang="5400000" scaled="1"/>
                  </a:gradFill>
                  <a:prstDash val="solid"/>
                  <a:miter lim="800000"/>
                </a:ln>
                <a:effectLst>
                  <a:outerShdw blurRad="228600" dist="228600" dir="5400000" algn="t" rotWithShape="0">
                    <a:schemeClr val="tx1">
                      <a:lumMod val="85000"/>
                      <a:lumOff val="15000"/>
                      <a:alpha val="28000"/>
                    </a:schemeClr>
                  </a:outerShdw>
                </a:effectLst>
              </p:spPr>
              <p:txBody>
                <a:bodyPr/>
                <a:lstStyle/>
                <a:p>
                  <a:pPr>
                    <a:defRPr/>
                  </a:pPr>
                  <a:endParaRPr lang="zh-CN" altLang="en-US" sz="1693">
                    <a:solidFill>
                      <a:prstClr val="black"/>
                    </a:solidFill>
                  </a:endParaRPr>
                </a:p>
              </p:txBody>
            </p:sp>
            <p:sp>
              <p:nvSpPr>
                <p:cNvPr id="164" name="Freeform 21"/>
                <p:cNvSpPr>
                  <a:spLocks noChangeAspect="1"/>
                </p:cNvSpPr>
                <p:nvPr/>
              </p:nvSpPr>
              <p:spPr bwMode="auto">
                <a:xfrm rot="16200000">
                  <a:off x="1623020" y="1024995"/>
                  <a:ext cx="2376000" cy="2130208"/>
                </a:xfrm>
                <a:custGeom>
                  <a:avLst/>
                  <a:gdLst>
                    <a:gd name="T0" fmla="*/ 167 w 511"/>
                    <a:gd name="T1" fmla="*/ 459 h 459"/>
                    <a:gd name="T2" fmla="*/ 101 w 511"/>
                    <a:gd name="T3" fmla="*/ 420 h 459"/>
                    <a:gd name="T4" fmla="*/ 12 w 511"/>
                    <a:gd name="T5" fmla="*/ 267 h 459"/>
                    <a:gd name="T6" fmla="*/ 12 w 511"/>
                    <a:gd name="T7" fmla="*/ 191 h 459"/>
                    <a:gd name="T8" fmla="*/ 101 w 511"/>
                    <a:gd name="T9" fmla="*/ 38 h 459"/>
                    <a:gd name="T10" fmla="*/ 167 w 511"/>
                    <a:gd name="T11" fmla="*/ 0 h 459"/>
                    <a:gd name="T12" fmla="*/ 344 w 511"/>
                    <a:gd name="T13" fmla="*/ 0 h 459"/>
                    <a:gd name="T14" fmla="*/ 410 w 511"/>
                    <a:gd name="T15" fmla="*/ 38 h 459"/>
                    <a:gd name="T16" fmla="*/ 498 w 511"/>
                    <a:gd name="T17" fmla="*/ 191 h 459"/>
                    <a:gd name="T18" fmla="*/ 498 w 511"/>
                    <a:gd name="T19" fmla="*/ 267 h 459"/>
                    <a:gd name="T20" fmla="*/ 410 w 511"/>
                    <a:gd name="T21" fmla="*/ 420 h 459"/>
                    <a:gd name="T22" fmla="*/ 344 w 511"/>
                    <a:gd name="T23" fmla="*/ 459 h 459"/>
                    <a:gd name="T24" fmla="*/ 167 w 511"/>
                    <a:gd name="T25" fmla="*/ 459 h 4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11" h="459">
                      <a:moveTo>
                        <a:pt x="167" y="459"/>
                      </a:moveTo>
                      <a:cubicBezTo>
                        <a:pt x="141" y="459"/>
                        <a:pt x="113" y="443"/>
                        <a:pt x="101" y="420"/>
                      </a:cubicBezTo>
                      <a:cubicBezTo>
                        <a:pt x="12" y="267"/>
                        <a:pt x="12" y="267"/>
                        <a:pt x="12" y="267"/>
                      </a:cubicBezTo>
                      <a:cubicBezTo>
                        <a:pt x="0" y="245"/>
                        <a:pt x="0" y="213"/>
                        <a:pt x="12" y="191"/>
                      </a:cubicBezTo>
                      <a:cubicBezTo>
                        <a:pt x="101" y="38"/>
                        <a:pt x="101" y="38"/>
                        <a:pt x="101" y="38"/>
                      </a:cubicBezTo>
                      <a:cubicBezTo>
                        <a:pt x="113" y="16"/>
                        <a:pt x="141" y="0"/>
                        <a:pt x="167" y="0"/>
                      </a:cubicBezTo>
                      <a:cubicBezTo>
                        <a:pt x="344" y="0"/>
                        <a:pt x="344" y="0"/>
                        <a:pt x="344" y="0"/>
                      </a:cubicBezTo>
                      <a:cubicBezTo>
                        <a:pt x="369" y="0"/>
                        <a:pt x="397" y="16"/>
                        <a:pt x="410" y="38"/>
                      </a:cubicBezTo>
                      <a:cubicBezTo>
                        <a:pt x="498" y="191"/>
                        <a:pt x="498" y="191"/>
                        <a:pt x="498" y="191"/>
                      </a:cubicBezTo>
                      <a:cubicBezTo>
                        <a:pt x="511" y="213"/>
                        <a:pt x="511" y="245"/>
                        <a:pt x="498" y="267"/>
                      </a:cubicBezTo>
                      <a:cubicBezTo>
                        <a:pt x="410" y="420"/>
                        <a:pt x="410" y="420"/>
                        <a:pt x="410" y="420"/>
                      </a:cubicBezTo>
                      <a:cubicBezTo>
                        <a:pt x="397" y="443"/>
                        <a:pt x="369" y="459"/>
                        <a:pt x="344" y="459"/>
                      </a:cubicBezTo>
                      <a:lnTo>
                        <a:pt x="167" y="459"/>
                      </a:lnTo>
                      <a:close/>
                    </a:path>
                  </a:pathLst>
                </a:custGeom>
                <a:solidFill>
                  <a:schemeClr val="accent2"/>
                </a:solidFill>
                <a:ln>
                  <a:noFill/>
                </a:ln>
                <a:effectLst>
                  <a:innerShdw blurRad="241300" dist="114300">
                    <a:prstClr val="black">
                      <a:alpha val="4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93">
                    <a:solidFill>
                      <a:prstClr val="white"/>
                    </a:solidFill>
                  </a:endParaRPr>
                </a:p>
              </p:txBody>
            </p:sp>
          </p:grpSp>
        </p:grpSp>
        <p:grpSp>
          <p:nvGrpSpPr>
            <p:cNvPr id="186" name="组合 213"/>
            <p:cNvGrpSpPr/>
            <p:nvPr/>
          </p:nvGrpSpPr>
          <p:grpSpPr bwMode="auto">
            <a:xfrm>
              <a:off x="2730239" y="3019603"/>
              <a:ext cx="534195" cy="475059"/>
              <a:chOff x="5405438" y="6815138"/>
              <a:chExt cx="511175" cy="460375"/>
            </a:xfrm>
          </p:grpSpPr>
          <p:sp>
            <p:nvSpPr>
              <p:cNvPr id="187" name="Freeform 61"/>
              <p:cNvSpPr/>
              <p:nvPr/>
            </p:nvSpPr>
            <p:spPr bwMode="auto">
              <a:xfrm>
                <a:off x="5424488" y="6821488"/>
                <a:ext cx="492125" cy="454025"/>
              </a:xfrm>
              <a:custGeom>
                <a:avLst/>
                <a:gdLst>
                  <a:gd name="T0" fmla="*/ 140 w 310"/>
                  <a:gd name="T1" fmla="*/ 286 h 286"/>
                  <a:gd name="T2" fmla="*/ 0 w 310"/>
                  <a:gd name="T3" fmla="*/ 172 h 286"/>
                  <a:gd name="T4" fmla="*/ 2 w 310"/>
                  <a:gd name="T5" fmla="*/ 12 h 286"/>
                  <a:gd name="T6" fmla="*/ 57 w 310"/>
                  <a:gd name="T7" fmla="*/ 7 h 286"/>
                  <a:gd name="T8" fmla="*/ 88 w 310"/>
                  <a:gd name="T9" fmla="*/ 41 h 286"/>
                  <a:gd name="T10" fmla="*/ 97 w 310"/>
                  <a:gd name="T11" fmla="*/ 7 h 286"/>
                  <a:gd name="T12" fmla="*/ 135 w 310"/>
                  <a:gd name="T13" fmla="*/ 0 h 286"/>
                  <a:gd name="T14" fmla="*/ 310 w 310"/>
                  <a:gd name="T15" fmla="*/ 150 h 286"/>
                  <a:gd name="T16" fmla="*/ 140 w 310"/>
                  <a:gd name="T17" fmla="*/ 286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0" h="286">
                    <a:moveTo>
                      <a:pt x="140" y="286"/>
                    </a:moveTo>
                    <a:lnTo>
                      <a:pt x="0" y="172"/>
                    </a:lnTo>
                    <a:lnTo>
                      <a:pt x="2" y="12"/>
                    </a:lnTo>
                    <a:lnTo>
                      <a:pt x="57" y="7"/>
                    </a:lnTo>
                    <a:lnTo>
                      <a:pt x="88" y="41"/>
                    </a:lnTo>
                    <a:lnTo>
                      <a:pt x="97" y="7"/>
                    </a:lnTo>
                    <a:lnTo>
                      <a:pt x="135" y="0"/>
                    </a:lnTo>
                    <a:lnTo>
                      <a:pt x="310" y="150"/>
                    </a:lnTo>
                    <a:lnTo>
                      <a:pt x="140" y="286"/>
                    </a:lnTo>
                    <a:close/>
                  </a:path>
                </a:pathLst>
              </a:custGeom>
              <a:gradFill flip="none" rotWithShape="1">
                <a:gsLst>
                  <a:gs pos="73000">
                    <a:srgbClr val="0D0D0D">
                      <a:alpha val="0"/>
                    </a:srgbClr>
                  </a:gs>
                  <a:gs pos="100000">
                    <a:schemeClr val="tx1">
                      <a:lumMod val="95000"/>
                      <a:lumOff val="5000"/>
                      <a:alpha val="0"/>
                    </a:schemeClr>
                  </a:gs>
                  <a:gs pos="0">
                    <a:schemeClr val="tx1">
                      <a:lumMod val="95000"/>
                      <a:lumOff val="5000"/>
                      <a:alpha val="55000"/>
                    </a:schemeClr>
                  </a:gs>
                </a:gsLst>
                <a:lin ang="2700000" scaled="1"/>
                <a:tileRect/>
              </a:gradFill>
              <a:ln>
                <a:noFill/>
              </a:ln>
            </p:spPr>
            <p:txBody>
              <a:bodyPr/>
              <a:lstStyle/>
              <a:p>
                <a:pPr>
                  <a:defRPr/>
                </a:pPr>
                <a:endParaRPr lang="zh-CN" altLang="en-US" sz="1693"/>
              </a:p>
            </p:txBody>
          </p:sp>
          <p:sp>
            <p:nvSpPr>
              <p:cNvPr id="188" name="Freeform 62"/>
              <p:cNvSpPr>
                <a:spLocks noEditPoints="1"/>
              </p:cNvSpPr>
              <p:nvPr/>
            </p:nvSpPr>
            <p:spPr bwMode="auto">
              <a:xfrm>
                <a:off x="5405438" y="6815138"/>
                <a:ext cx="117475" cy="290513"/>
              </a:xfrm>
              <a:custGeom>
                <a:avLst/>
                <a:gdLst>
                  <a:gd name="T0" fmla="*/ 64422 w 31"/>
                  <a:gd name="T1" fmla="*/ 0 h 77"/>
                  <a:gd name="T2" fmla="*/ 109896 w 31"/>
                  <a:gd name="T3" fmla="*/ 18864 h 77"/>
                  <a:gd name="T4" fmla="*/ 117475 w 31"/>
                  <a:gd name="T5" fmla="*/ 67912 h 77"/>
                  <a:gd name="T6" fmla="*/ 117475 w 31"/>
                  <a:gd name="T7" fmla="*/ 233920 h 77"/>
                  <a:gd name="T8" fmla="*/ 102317 w 31"/>
                  <a:gd name="T9" fmla="*/ 275421 h 77"/>
                  <a:gd name="T10" fmla="*/ 60632 w 31"/>
                  <a:gd name="T11" fmla="*/ 290513 h 77"/>
                  <a:gd name="T12" fmla="*/ 11369 w 31"/>
                  <a:gd name="T13" fmla="*/ 271649 h 77"/>
                  <a:gd name="T14" fmla="*/ 0 w 31"/>
                  <a:gd name="T15" fmla="*/ 211282 h 77"/>
                  <a:gd name="T16" fmla="*/ 0 w 31"/>
                  <a:gd name="T17" fmla="*/ 79231 h 77"/>
                  <a:gd name="T18" fmla="*/ 11369 w 31"/>
                  <a:gd name="T19" fmla="*/ 18864 h 77"/>
                  <a:gd name="T20" fmla="*/ 64422 w 31"/>
                  <a:gd name="T21" fmla="*/ 0 h 77"/>
                  <a:gd name="T22" fmla="*/ 60632 w 31"/>
                  <a:gd name="T23" fmla="*/ 264103 h 77"/>
                  <a:gd name="T24" fmla="*/ 87159 w 31"/>
                  <a:gd name="T25" fmla="*/ 222601 h 77"/>
                  <a:gd name="T26" fmla="*/ 87159 w 31"/>
                  <a:gd name="T27" fmla="*/ 64139 h 77"/>
                  <a:gd name="T28" fmla="*/ 60632 w 31"/>
                  <a:gd name="T29" fmla="*/ 26410 h 77"/>
                  <a:gd name="T30" fmla="*/ 34106 w 31"/>
                  <a:gd name="T31" fmla="*/ 64139 h 77"/>
                  <a:gd name="T32" fmla="*/ 34106 w 31"/>
                  <a:gd name="T33" fmla="*/ 75458 h 77"/>
                  <a:gd name="T34" fmla="*/ 34106 w 31"/>
                  <a:gd name="T35" fmla="*/ 86777 h 77"/>
                  <a:gd name="T36" fmla="*/ 34106 w 31"/>
                  <a:gd name="T37" fmla="*/ 132051 h 77"/>
                  <a:gd name="T38" fmla="*/ 34106 w 31"/>
                  <a:gd name="T39" fmla="*/ 181099 h 77"/>
                  <a:gd name="T40" fmla="*/ 34106 w 31"/>
                  <a:gd name="T41" fmla="*/ 222601 h 77"/>
                  <a:gd name="T42" fmla="*/ 60632 w 31"/>
                  <a:gd name="T43" fmla="*/ 264103 h 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1" h="77">
                    <a:moveTo>
                      <a:pt x="17" y="0"/>
                    </a:moveTo>
                    <a:cubicBezTo>
                      <a:pt x="22" y="0"/>
                      <a:pt x="26" y="2"/>
                      <a:pt x="29" y="5"/>
                    </a:cubicBezTo>
                    <a:cubicBezTo>
                      <a:pt x="30" y="8"/>
                      <a:pt x="31" y="12"/>
                      <a:pt x="31" y="18"/>
                    </a:cubicBezTo>
                    <a:cubicBezTo>
                      <a:pt x="31" y="62"/>
                      <a:pt x="31" y="62"/>
                      <a:pt x="31" y="62"/>
                    </a:cubicBezTo>
                    <a:cubicBezTo>
                      <a:pt x="31" y="67"/>
                      <a:pt x="30" y="71"/>
                      <a:pt x="27" y="73"/>
                    </a:cubicBezTo>
                    <a:cubicBezTo>
                      <a:pt x="25" y="76"/>
                      <a:pt x="21" y="77"/>
                      <a:pt x="16" y="77"/>
                    </a:cubicBezTo>
                    <a:cubicBezTo>
                      <a:pt x="10" y="77"/>
                      <a:pt x="5" y="75"/>
                      <a:pt x="3" y="72"/>
                    </a:cubicBezTo>
                    <a:cubicBezTo>
                      <a:pt x="1" y="69"/>
                      <a:pt x="0" y="64"/>
                      <a:pt x="0" y="56"/>
                    </a:cubicBezTo>
                    <a:cubicBezTo>
                      <a:pt x="0" y="21"/>
                      <a:pt x="0" y="21"/>
                      <a:pt x="0" y="21"/>
                    </a:cubicBezTo>
                    <a:cubicBezTo>
                      <a:pt x="0" y="14"/>
                      <a:pt x="1" y="8"/>
                      <a:pt x="3" y="5"/>
                    </a:cubicBezTo>
                    <a:cubicBezTo>
                      <a:pt x="5" y="2"/>
                      <a:pt x="10" y="0"/>
                      <a:pt x="17" y="0"/>
                    </a:cubicBezTo>
                    <a:close/>
                    <a:moveTo>
                      <a:pt x="16" y="70"/>
                    </a:moveTo>
                    <a:cubicBezTo>
                      <a:pt x="20" y="70"/>
                      <a:pt x="23" y="66"/>
                      <a:pt x="23" y="59"/>
                    </a:cubicBezTo>
                    <a:cubicBezTo>
                      <a:pt x="23" y="17"/>
                      <a:pt x="23" y="17"/>
                      <a:pt x="23" y="17"/>
                    </a:cubicBezTo>
                    <a:cubicBezTo>
                      <a:pt x="23" y="10"/>
                      <a:pt x="20" y="7"/>
                      <a:pt x="16" y="7"/>
                    </a:cubicBezTo>
                    <a:cubicBezTo>
                      <a:pt x="12" y="7"/>
                      <a:pt x="9" y="10"/>
                      <a:pt x="9" y="17"/>
                    </a:cubicBezTo>
                    <a:cubicBezTo>
                      <a:pt x="9" y="20"/>
                      <a:pt x="9" y="20"/>
                      <a:pt x="9" y="20"/>
                    </a:cubicBezTo>
                    <a:cubicBezTo>
                      <a:pt x="9" y="23"/>
                      <a:pt x="9" y="23"/>
                      <a:pt x="9" y="23"/>
                    </a:cubicBezTo>
                    <a:cubicBezTo>
                      <a:pt x="9" y="35"/>
                      <a:pt x="9" y="35"/>
                      <a:pt x="9" y="35"/>
                    </a:cubicBezTo>
                    <a:cubicBezTo>
                      <a:pt x="9" y="48"/>
                      <a:pt x="9" y="48"/>
                      <a:pt x="9" y="48"/>
                    </a:cubicBezTo>
                    <a:cubicBezTo>
                      <a:pt x="9" y="59"/>
                      <a:pt x="9" y="59"/>
                      <a:pt x="9" y="59"/>
                    </a:cubicBezTo>
                    <a:cubicBezTo>
                      <a:pt x="9" y="66"/>
                      <a:pt x="12" y="70"/>
                      <a:pt x="16" y="70"/>
                    </a:cubicBezTo>
                    <a:close/>
                  </a:path>
                </a:pathLst>
              </a:custGeom>
              <a:solidFill>
                <a:srgbClr val="FFFFFF"/>
              </a:solidFill>
              <a:ln>
                <a:noFill/>
              </a:ln>
              <a:extLst>
                <a:ext uri="{91240B29-F687-4F45-9708-019B960494DF}">
                  <a14:hiddenLine xmlns:a14="http://schemas.microsoft.com/office/drawing/2010/main" w="15875">
                    <a:solidFill>
                      <a:srgbClr val="000000"/>
                    </a:solidFill>
                    <a:prstDash val="solid"/>
                    <a:miter lim="800000"/>
                    <a:headEnd/>
                    <a:tailEnd/>
                  </a14:hiddenLine>
                </a:ext>
              </a:extLst>
            </p:spPr>
            <p:txBody>
              <a:bodyPr/>
              <a:lstStyle/>
              <a:p>
                <a:endParaRPr lang="zh-CN" altLang="en-US" sz="1693"/>
              </a:p>
            </p:txBody>
          </p:sp>
          <p:sp>
            <p:nvSpPr>
              <p:cNvPr id="189" name="Freeform 63"/>
              <p:cNvSpPr/>
              <p:nvPr/>
            </p:nvSpPr>
            <p:spPr bwMode="auto">
              <a:xfrm>
                <a:off x="5545138" y="6815138"/>
                <a:ext cx="112713" cy="290513"/>
              </a:xfrm>
              <a:custGeom>
                <a:avLst/>
                <a:gdLst>
                  <a:gd name="T0" fmla="*/ 33814 w 30"/>
                  <a:gd name="T1" fmla="*/ 203736 h 77"/>
                  <a:gd name="T2" fmla="*/ 33814 w 30"/>
                  <a:gd name="T3" fmla="*/ 233920 h 77"/>
                  <a:gd name="T4" fmla="*/ 37571 w 30"/>
                  <a:gd name="T5" fmla="*/ 256557 h 77"/>
                  <a:gd name="T6" fmla="*/ 60114 w 30"/>
                  <a:gd name="T7" fmla="*/ 264103 h 77"/>
                  <a:gd name="T8" fmla="*/ 78899 w 30"/>
                  <a:gd name="T9" fmla="*/ 245238 h 77"/>
                  <a:gd name="T10" fmla="*/ 78899 w 30"/>
                  <a:gd name="T11" fmla="*/ 218828 h 77"/>
                  <a:gd name="T12" fmla="*/ 78899 w 30"/>
                  <a:gd name="T13" fmla="*/ 196191 h 77"/>
                  <a:gd name="T14" fmla="*/ 75142 w 30"/>
                  <a:gd name="T15" fmla="*/ 162235 h 77"/>
                  <a:gd name="T16" fmla="*/ 45085 w 30"/>
                  <a:gd name="T17" fmla="*/ 147143 h 77"/>
                  <a:gd name="T18" fmla="*/ 37571 w 30"/>
                  <a:gd name="T19" fmla="*/ 147143 h 77"/>
                  <a:gd name="T20" fmla="*/ 26300 w 30"/>
                  <a:gd name="T21" fmla="*/ 150916 h 77"/>
                  <a:gd name="T22" fmla="*/ 26300 w 30"/>
                  <a:gd name="T23" fmla="*/ 116960 h 77"/>
                  <a:gd name="T24" fmla="*/ 33814 w 30"/>
                  <a:gd name="T25" fmla="*/ 116960 h 77"/>
                  <a:gd name="T26" fmla="*/ 71385 w 30"/>
                  <a:gd name="T27" fmla="*/ 83004 h 77"/>
                  <a:gd name="T28" fmla="*/ 71385 w 30"/>
                  <a:gd name="T29" fmla="*/ 52821 h 77"/>
                  <a:gd name="T30" fmla="*/ 52599 w 30"/>
                  <a:gd name="T31" fmla="*/ 26410 h 77"/>
                  <a:gd name="T32" fmla="*/ 33814 w 30"/>
                  <a:gd name="T33" fmla="*/ 56593 h 77"/>
                  <a:gd name="T34" fmla="*/ 33814 w 30"/>
                  <a:gd name="T35" fmla="*/ 64139 h 77"/>
                  <a:gd name="T36" fmla="*/ 33814 w 30"/>
                  <a:gd name="T37" fmla="*/ 71685 h 77"/>
                  <a:gd name="T38" fmla="*/ 0 w 30"/>
                  <a:gd name="T39" fmla="*/ 71685 h 77"/>
                  <a:gd name="T40" fmla="*/ 0 w 30"/>
                  <a:gd name="T41" fmla="*/ 45275 h 77"/>
                  <a:gd name="T42" fmla="*/ 56357 w 30"/>
                  <a:gd name="T43" fmla="*/ 0 h 77"/>
                  <a:gd name="T44" fmla="*/ 108956 w 30"/>
                  <a:gd name="T45" fmla="*/ 49048 h 77"/>
                  <a:gd name="T46" fmla="*/ 108956 w 30"/>
                  <a:gd name="T47" fmla="*/ 64139 h 77"/>
                  <a:gd name="T48" fmla="*/ 108956 w 30"/>
                  <a:gd name="T49" fmla="*/ 75458 h 77"/>
                  <a:gd name="T50" fmla="*/ 82656 w 30"/>
                  <a:gd name="T51" fmla="*/ 128278 h 77"/>
                  <a:gd name="T52" fmla="*/ 105199 w 30"/>
                  <a:gd name="T53" fmla="*/ 147143 h 77"/>
                  <a:gd name="T54" fmla="*/ 112713 w 30"/>
                  <a:gd name="T55" fmla="*/ 181099 h 77"/>
                  <a:gd name="T56" fmla="*/ 112713 w 30"/>
                  <a:gd name="T57" fmla="*/ 241465 h 77"/>
                  <a:gd name="T58" fmla="*/ 52599 w 30"/>
                  <a:gd name="T59" fmla="*/ 290513 h 77"/>
                  <a:gd name="T60" fmla="*/ 0 w 30"/>
                  <a:gd name="T61" fmla="*/ 241465 h 77"/>
                  <a:gd name="T62" fmla="*/ 0 w 30"/>
                  <a:gd name="T63" fmla="*/ 203736 h 77"/>
                  <a:gd name="T64" fmla="*/ 33814 w 30"/>
                  <a:gd name="T65" fmla="*/ 203736 h 7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0" h="77">
                    <a:moveTo>
                      <a:pt x="9" y="54"/>
                    </a:moveTo>
                    <a:cubicBezTo>
                      <a:pt x="9" y="62"/>
                      <a:pt x="9" y="62"/>
                      <a:pt x="9" y="62"/>
                    </a:cubicBezTo>
                    <a:cubicBezTo>
                      <a:pt x="9" y="65"/>
                      <a:pt x="9" y="67"/>
                      <a:pt x="10" y="68"/>
                    </a:cubicBezTo>
                    <a:cubicBezTo>
                      <a:pt x="11" y="69"/>
                      <a:pt x="13" y="70"/>
                      <a:pt x="16" y="70"/>
                    </a:cubicBezTo>
                    <a:cubicBezTo>
                      <a:pt x="18" y="70"/>
                      <a:pt x="20" y="68"/>
                      <a:pt x="21" y="65"/>
                    </a:cubicBezTo>
                    <a:cubicBezTo>
                      <a:pt x="21" y="64"/>
                      <a:pt x="21" y="62"/>
                      <a:pt x="21" y="58"/>
                    </a:cubicBezTo>
                    <a:cubicBezTo>
                      <a:pt x="21" y="52"/>
                      <a:pt x="21" y="52"/>
                      <a:pt x="21" y="52"/>
                    </a:cubicBezTo>
                    <a:cubicBezTo>
                      <a:pt x="21" y="48"/>
                      <a:pt x="21" y="45"/>
                      <a:pt x="20" y="43"/>
                    </a:cubicBezTo>
                    <a:cubicBezTo>
                      <a:pt x="18" y="41"/>
                      <a:pt x="16" y="39"/>
                      <a:pt x="12" y="39"/>
                    </a:cubicBezTo>
                    <a:cubicBezTo>
                      <a:pt x="11" y="39"/>
                      <a:pt x="11" y="39"/>
                      <a:pt x="10" y="39"/>
                    </a:cubicBezTo>
                    <a:cubicBezTo>
                      <a:pt x="9" y="39"/>
                      <a:pt x="8" y="40"/>
                      <a:pt x="7" y="40"/>
                    </a:cubicBezTo>
                    <a:cubicBezTo>
                      <a:pt x="7" y="31"/>
                      <a:pt x="7" y="31"/>
                      <a:pt x="7" y="31"/>
                    </a:cubicBezTo>
                    <a:cubicBezTo>
                      <a:pt x="9" y="31"/>
                      <a:pt x="9" y="31"/>
                      <a:pt x="9" y="31"/>
                    </a:cubicBezTo>
                    <a:cubicBezTo>
                      <a:pt x="16" y="31"/>
                      <a:pt x="19" y="28"/>
                      <a:pt x="19" y="22"/>
                    </a:cubicBezTo>
                    <a:cubicBezTo>
                      <a:pt x="19" y="14"/>
                      <a:pt x="19" y="14"/>
                      <a:pt x="19" y="14"/>
                    </a:cubicBezTo>
                    <a:cubicBezTo>
                      <a:pt x="19" y="9"/>
                      <a:pt x="18" y="7"/>
                      <a:pt x="14" y="7"/>
                    </a:cubicBezTo>
                    <a:cubicBezTo>
                      <a:pt x="11" y="7"/>
                      <a:pt x="9" y="10"/>
                      <a:pt x="9" y="15"/>
                    </a:cubicBezTo>
                    <a:cubicBezTo>
                      <a:pt x="9" y="17"/>
                      <a:pt x="9" y="17"/>
                      <a:pt x="9" y="17"/>
                    </a:cubicBezTo>
                    <a:cubicBezTo>
                      <a:pt x="9" y="19"/>
                      <a:pt x="9" y="19"/>
                      <a:pt x="9" y="19"/>
                    </a:cubicBezTo>
                    <a:cubicBezTo>
                      <a:pt x="0" y="19"/>
                      <a:pt x="0" y="19"/>
                      <a:pt x="0" y="19"/>
                    </a:cubicBezTo>
                    <a:cubicBezTo>
                      <a:pt x="0" y="12"/>
                      <a:pt x="0" y="12"/>
                      <a:pt x="0" y="12"/>
                    </a:cubicBezTo>
                    <a:cubicBezTo>
                      <a:pt x="0" y="4"/>
                      <a:pt x="5" y="0"/>
                      <a:pt x="15" y="0"/>
                    </a:cubicBezTo>
                    <a:cubicBezTo>
                      <a:pt x="24" y="0"/>
                      <a:pt x="29" y="4"/>
                      <a:pt x="29" y="13"/>
                    </a:cubicBezTo>
                    <a:cubicBezTo>
                      <a:pt x="29" y="17"/>
                      <a:pt x="29" y="17"/>
                      <a:pt x="29" y="17"/>
                    </a:cubicBezTo>
                    <a:cubicBezTo>
                      <a:pt x="29" y="20"/>
                      <a:pt x="29" y="20"/>
                      <a:pt x="29" y="20"/>
                    </a:cubicBezTo>
                    <a:cubicBezTo>
                      <a:pt x="29" y="27"/>
                      <a:pt x="26" y="31"/>
                      <a:pt x="22" y="34"/>
                    </a:cubicBezTo>
                    <a:cubicBezTo>
                      <a:pt x="25" y="35"/>
                      <a:pt x="27" y="36"/>
                      <a:pt x="28" y="39"/>
                    </a:cubicBezTo>
                    <a:cubicBezTo>
                      <a:pt x="29" y="41"/>
                      <a:pt x="30" y="44"/>
                      <a:pt x="30" y="48"/>
                    </a:cubicBezTo>
                    <a:cubicBezTo>
                      <a:pt x="30" y="64"/>
                      <a:pt x="30" y="64"/>
                      <a:pt x="30" y="64"/>
                    </a:cubicBezTo>
                    <a:cubicBezTo>
                      <a:pt x="30" y="73"/>
                      <a:pt x="25" y="77"/>
                      <a:pt x="14" y="77"/>
                    </a:cubicBezTo>
                    <a:cubicBezTo>
                      <a:pt x="5" y="77"/>
                      <a:pt x="0" y="73"/>
                      <a:pt x="0" y="64"/>
                    </a:cubicBezTo>
                    <a:cubicBezTo>
                      <a:pt x="0" y="54"/>
                      <a:pt x="0" y="54"/>
                      <a:pt x="0" y="54"/>
                    </a:cubicBezTo>
                    <a:lnTo>
                      <a:pt x="9" y="54"/>
                    </a:lnTo>
                    <a:close/>
                  </a:path>
                </a:pathLst>
              </a:custGeom>
              <a:solidFill>
                <a:srgbClr val="FFFFFF"/>
              </a:solidFill>
              <a:ln>
                <a:noFill/>
              </a:ln>
              <a:extLst>
                <a:ext uri="{91240B29-F687-4F45-9708-019B960494DF}">
                  <a14:hiddenLine xmlns:a14="http://schemas.microsoft.com/office/drawing/2010/main" w="15875">
                    <a:solidFill>
                      <a:srgbClr val="000000"/>
                    </a:solidFill>
                    <a:prstDash val="solid"/>
                    <a:miter lim="800000"/>
                    <a:headEnd/>
                    <a:tailEnd/>
                  </a14:hiddenLine>
                </a:ext>
              </a:extLst>
            </p:spPr>
            <p:txBody>
              <a:bodyPr/>
              <a:lstStyle/>
              <a:p>
                <a:endParaRPr lang="zh-CN" altLang="en-US" sz="1693"/>
              </a:p>
            </p:txBody>
          </p:sp>
        </p:grpSp>
      </p:grpSp>
      <p:grpSp>
        <p:nvGrpSpPr>
          <p:cNvPr id="18" name="组合 17"/>
          <p:cNvGrpSpPr/>
          <p:nvPr/>
        </p:nvGrpSpPr>
        <p:grpSpPr>
          <a:xfrm>
            <a:off x="1896872" y="3989298"/>
            <a:ext cx="5314950" cy="691399"/>
            <a:chOff x="2484661" y="3693437"/>
            <a:chExt cx="5650825" cy="735092"/>
          </a:xfrm>
        </p:grpSpPr>
        <p:grpSp>
          <p:nvGrpSpPr>
            <p:cNvPr id="167" name="组合 172"/>
            <p:cNvGrpSpPr/>
            <p:nvPr/>
          </p:nvGrpSpPr>
          <p:grpSpPr bwMode="auto">
            <a:xfrm>
              <a:off x="2484661" y="3693437"/>
              <a:ext cx="5650825" cy="735092"/>
              <a:chOff x="3300347" y="1368497"/>
              <a:chExt cx="10763512" cy="1417865"/>
            </a:xfrm>
          </p:grpSpPr>
          <p:grpSp>
            <p:nvGrpSpPr>
              <p:cNvPr id="168" name="组合 173"/>
              <p:cNvGrpSpPr/>
              <p:nvPr/>
            </p:nvGrpSpPr>
            <p:grpSpPr bwMode="auto">
              <a:xfrm>
                <a:off x="4631859" y="1393831"/>
                <a:ext cx="9432000" cy="1392531"/>
                <a:chOff x="1986534" y="4135265"/>
                <a:chExt cx="9432000" cy="1392531"/>
              </a:xfrm>
            </p:grpSpPr>
            <p:sp>
              <p:nvSpPr>
                <p:cNvPr id="172" name="Freeform 7"/>
                <p:cNvSpPr>
                  <a:spLocks noChangeAspect="1"/>
                </p:cNvSpPr>
                <p:nvPr/>
              </p:nvSpPr>
              <p:spPr bwMode="auto">
                <a:xfrm>
                  <a:off x="1986534" y="4135265"/>
                  <a:ext cx="9432000" cy="1392531"/>
                </a:xfrm>
                <a:custGeom>
                  <a:avLst/>
                  <a:gdLst>
                    <a:gd name="T0" fmla="*/ 2940 w 3107"/>
                    <a:gd name="T1" fmla="*/ 0 h 459"/>
                    <a:gd name="T2" fmla="*/ 167 w 3107"/>
                    <a:gd name="T3" fmla="*/ 0 h 459"/>
                    <a:gd name="T4" fmla="*/ 102 w 3107"/>
                    <a:gd name="T5" fmla="*/ 38 h 459"/>
                    <a:gd name="T6" fmla="*/ 13 w 3107"/>
                    <a:gd name="T7" fmla="*/ 191 h 459"/>
                    <a:gd name="T8" fmla="*/ 13 w 3107"/>
                    <a:gd name="T9" fmla="*/ 267 h 459"/>
                    <a:gd name="T10" fmla="*/ 102 w 3107"/>
                    <a:gd name="T11" fmla="*/ 420 h 459"/>
                    <a:gd name="T12" fmla="*/ 167 w 3107"/>
                    <a:gd name="T13" fmla="*/ 459 h 459"/>
                    <a:gd name="T14" fmla="*/ 2940 w 3107"/>
                    <a:gd name="T15" fmla="*/ 459 h 459"/>
                    <a:gd name="T16" fmla="*/ 3006 w 3107"/>
                    <a:gd name="T17" fmla="*/ 420 h 459"/>
                    <a:gd name="T18" fmla="*/ 3095 w 3107"/>
                    <a:gd name="T19" fmla="*/ 267 h 459"/>
                    <a:gd name="T20" fmla="*/ 3095 w 3107"/>
                    <a:gd name="T21" fmla="*/ 191 h 459"/>
                    <a:gd name="T22" fmla="*/ 3006 w 3107"/>
                    <a:gd name="T23" fmla="*/ 38 h 459"/>
                    <a:gd name="T24" fmla="*/ 2940 w 3107"/>
                    <a:gd name="T25" fmla="*/ 0 h 4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07" h="459">
                      <a:moveTo>
                        <a:pt x="2940" y="0"/>
                      </a:moveTo>
                      <a:cubicBezTo>
                        <a:pt x="167" y="0"/>
                        <a:pt x="167" y="0"/>
                        <a:pt x="167" y="0"/>
                      </a:cubicBezTo>
                      <a:cubicBezTo>
                        <a:pt x="142" y="0"/>
                        <a:pt x="114" y="16"/>
                        <a:pt x="102" y="38"/>
                      </a:cubicBezTo>
                      <a:cubicBezTo>
                        <a:pt x="13" y="191"/>
                        <a:pt x="13" y="191"/>
                        <a:pt x="13" y="191"/>
                      </a:cubicBezTo>
                      <a:cubicBezTo>
                        <a:pt x="0" y="213"/>
                        <a:pt x="0" y="245"/>
                        <a:pt x="13" y="267"/>
                      </a:cubicBezTo>
                      <a:cubicBezTo>
                        <a:pt x="102" y="420"/>
                        <a:pt x="102" y="420"/>
                        <a:pt x="102" y="420"/>
                      </a:cubicBezTo>
                      <a:cubicBezTo>
                        <a:pt x="114" y="443"/>
                        <a:pt x="142" y="459"/>
                        <a:pt x="167" y="459"/>
                      </a:cubicBezTo>
                      <a:cubicBezTo>
                        <a:pt x="2940" y="459"/>
                        <a:pt x="2940" y="459"/>
                        <a:pt x="2940" y="459"/>
                      </a:cubicBezTo>
                      <a:cubicBezTo>
                        <a:pt x="2966" y="459"/>
                        <a:pt x="2993" y="443"/>
                        <a:pt x="3006" y="420"/>
                      </a:cubicBezTo>
                      <a:cubicBezTo>
                        <a:pt x="3095" y="267"/>
                        <a:pt x="3095" y="267"/>
                        <a:pt x="3095" y="267"/>
                      </a:cubicBezTo>
                      <a:cubicBezTo>
                        <a:pt x="3107" y="245"/>
                        <a:pt x="3107" y="213"/>
                        <a:pt x="3095" y="191"/>
                      </a:cubicBezTo>
                      <a:cubicBezTo>
                        <a:pt x="3006" y="38"/>
                        <a:pt x="3006" y="38"/>
                        <a:pt x="3006" y="38"/>
                      </a:cubicBezTo>
                      <a:cubicBezTo>
                        <a:pt x="2993" y="16"/>
                        <a:pt x="2966" y="0"/>
                        <a:pt x="2940" y="0"/>
                      </a:cubicBezTo>
                      <a:close/>
                    </a:path>
                  </a:pathLst>
                </a:custGeom>
                <a:solidFill>
                  <a:srgbClr val="EFEFEF"/>
                </a:solidFill>
                <a:ln w="76200">
                  <a:gradFill>
                    <a:gsLst>
                      <a:gs pos="0">
                        <a:schemeClr val="bg1"/>
                      </a:gs>
                      <a:gs pos="100000">
                        <a:srgbClr val="EBEBEB"/>
                      </a:gs>
                    </a:gsLst>
                    <a:lin ang="5400000" scaled="1"/>
                  </a:gradFill>
                </a:ln>
                <a:effectLst>
                  <a:outerShdw blurRad="266700" dist="127000" dir="5400000" sx="102000" sy="102000" algn="t" rotWithShape="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93">
                    <a:solidFill>
                      <a:prstClr val="white"/>
                    </a:solidFill>
                  </a:endParaRPr>
                </a:p>
              </p:txBody>
            </p:sp>
            <p:sp>
              <p:nvSpPr>
                <p:cNvPr id="173" name="Freeform 7"/>
                <p:cNvSpPr>
                  <a:spLocks noChangeAspect="1"/>
                </p:cNvSpPr>
                <p:nvPr/>
              </p:nvSpPr>
              <p:spPr bwMode="auto">
                <a:xfrm>
                  <a:off x="1986534" y="4135265"/>
                  <a:ext cx="9432000" cy="1392531"/>
                </a:xfrm>
                <a:custGeom>
                  <a:avLst/>
                  <a:gdLst>
                    <a:gd name="T0" fmla="*/ 2940 w 3107"/>
                    <a:gd name="T1" fmla="*/ 0 h 459"/>
                    <a:gd name="T2" fmla="*/ 167 w 3107"/>
                    <a:gd name="T3" fmla="*/ 0 h 459"/>
                    <a:gd name="T4" fmla="*/ 102 w 3107"/>
                    <a:gd name="T5" fmla="*/ 38 h 459"/>
                    <a:gd name="T6" fmla="*/ 13 w 3107"/>
                    <a:gd name="T7" fmla="*/ 191 h 459"/>
                    <a:gd name="T8" fmla="*/ 13 w 3107"/>
                    <a:gd name="T9" fmla="*/ 267 h 459"/>
                    <a:gd name="T10" fmla="*/ 102 w 3107"/>
                    <a:gd name="T11" fmla="*/ 420 h 459"/>
                    <a:gd name="T12" fmla="*/ 167 w 3107"/>
                    <a:gd name="T13" fmla="*/ 459 h 459"/>
                    <a:gd name="T14" fmla="*/ 2940 w 3107"/>
                    <a:gd name="T15" fmla="*/ 459 h 459"/>
                    <a:gd name="T16" fmla="*/ 3006 w 3107"/>
                    <a:gd name="T17" fmla="*/ 420 h 459"/>
                    <a:gd name="T18" fmla="*/ 3095 w 3107"/>
                    <a:gd name="T19" fmla="*/ 267 h 459"/>
                    <a:gd name="T20" fmla="*/ 3095 w 3107"/>
                    <a:gd name="T21" fmla="*/ 191 h 459"/>
                    <a:gd name="T22" fmla="*/ 3006 w 3107"/>
                    <a:gd name="T23" fmla="*/ 38 h 459"/>
                    <a:gd name="T24" fmla="*/ 2940 w 3107"/>
                    <a:gd name="T25" fmla="*/ 0 h 4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07" h="459">
                      <a:moveTo>
                        <a:pt x="2940" y="0"/>
                      </a:moveTo>
                      <a:cubicBezTo>
                        <a:pt x="167" y="0"/>
                        <a:pt x="167" y="0"/>
                        <a:pt x="167" y="0"/>
                      </a:cubicBezTo>
                      <a:cubicBezTo>
                        <a:pt x="142" y="0"/>
                        <a:pt x="114" y="16"/>
                        <a:pt x="102" y="38"/>
                      </a:cubicBezTo>
                      <a:cubicBezTo>
                        <a:pt x="13" y="191"/>
                        <a:pt x="13" y="191"/>
                        <a:pt x="13" y="191"/>
                      </a:cubicBezTo>
                      <a:cubicBezTo>
                        <a:pt x="0" y="213"/>
                        <a:pt x="0" y="245"/>
                        <a:pt x="13" y="267"/>
                      </a:cubicBezTo>
                      <a:cubicBezTo>
                        <a:pt x="102" y="420"/>
                        <a:pt x="102" y="420"/>
                        <a:pt x="102" y="420"/>
                      </a:cubicBezTo>
                      <a:cubicBezTo>
                        <a:pt x="114" y="443"/>
                        <a:pt x="142" y="459"/>
                        <a:pt x="167" y="459"/>
                      </a:cubicBezTo>
                      <a:cubicBezTo>
                        <a:pt x="2940" y="459"/>
                        <a:pt x="2940" y="459"/>
                        <a:pt x="2940" y="459"/>
                      </a:cubicBezTo>
                      <a:cubicBezTo>
                        <a:pt x="2966" y="459"/>
                        <a:pt x="2993" y="443"/>
                        <a:pt x="3006" y="420"/>
                      </a:cubicBezTo>
                      <a:cubicBezTo>
                        <a:pt x="3095" y="267"/>
                        <a:pt x="3095" y="267"/>
                        <a:pt x="3095" y="267"/>
                      </a:cubicBezTo>
                      <a:cubicBezTo>
                        <a:pt x="3107" y="245"/>
                        <a:pt x="3107" y="213"/>
                        <a:pt x="3095" y="191"/>
                      </a:cubicBezTo>
                      <a:cubicBezTo>
                        <a:pt x="3006" y="38"/>
                        <a:pt x="3006" y="38"/>
                        <a:pt x="3006" y="38"/>
                      </a:cubicBezTo>
                      <a:cubicBezTo>
                        <a:pt x="2993" y="16"/>
                        <a:pt x="2966" y="0"/>
                        <a:pt x="2940" y="0"/>
                      </a:cubicBezTo>
                      <a:close/>
                    </a:path>
                  </a:pathLst>
                </a:custGeom>
                <a:solidFill>
                  <a:srgbClr val="EFEFEF"/>
                </a:solidFill>
                <a:ln w="44450">
                  <a:gradFill>
                    <a:gsLst>
                      <a:gs pos="0">
                        <a:srgbClr val="EBEBEB"/>
                      </a:gs>
                      <a:gs pos="100000">
                        <a:srgbClr val="FEFEFE"/>
                      </a:gs>
                    </a:gsLst>
                    <a:lin ang="5400000" scaled="1"/>
                  </a:gradFill>
                </a:ln>
                <a:effectLst>
                  <a:innerShdw blurRad="254000" dist="88900" dir="16200000">
                    <a:prstClr val="black">
                      <a:alpha val="42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93">
                    <a:solidFill>
                      <a:prstClr val="white"/>
                    </a:solidFill>
                  </a:endParaRPr>
                </a:p>
              </p:txBody>
            </p:sp>
          </p:grpSp>
          <p:grpSp>
            <p:nvGrpSpPr>
              <p:cNvPr id="169" name="组合 174"/>
              <p:cNvGrpSpPr/>
              <p:nvPr/>
            </p:nvGrpSpPr>
            <p:grpSpPr bwMode="auto">
              <a:xfrm>
                <a:off x="3300347" y="1368497"/>
                <a:ext cx="1581466" cy="1417865"/>
                <a:chOff x="1349437" y="779714"/>
                <a:chExt cx="2923167" cy="2620769"/>
              </a:xfrm>
            </p:grpSpPr>
            <p:sp>
              <p:nvSpPr>
                <p:cNvPr id="170" name="Freeform 23"/>
                <p:cNvSpPr/>
                <p:nvPr/>
              </p:nvSpPr>
              <p:spPr bwMode="auto">
                <a:xfrm>
                  <a:off x="1349437" y="779714"/>
                  <a:ext cx="2923167" cy="2620769"/>
                </a:xfrm>
                <a:custGeom>
                  <a:avLst/>
                  <a:gdLst>
                    <a:gd name="T0" fmla="*/ 167 w 511"/>
                    <a:gd name="T1" fmla="*/ 459 h 459"/>
                    <a:gd name="T2" fmla="*/ 101 w 511"/>
                    <a:gd name="T3" fmla="*/ 420 h 459"/>
                    <a:gd name="T4" fmla="*/ 12 w 511"/>
                    <a:gd name="T5" fmla="*/ 267 h 459"/>
                    <a:gd name="T6" fmla="*/ 12 w 511"/>
                    <a:gd name="T7" fmla="*/ 191 h 459"/>
                    <a:gd name="T8" fmla="*/ 101 w 511"/>
                    <a:gd name="T9" fmla="*/ 38 h 459"/>
                    <a:gd name="T10" fmla="*/ 167 w 511"/>
                    <a:gd name="T11" fmla="*/ 0 h 459"/>
                    <a:gd name="T12" fmla="*/ 344 w 511"/>
                    <a:gd name="T13" fmla="*/ 0 h 459"/>
                    <a:gd name="T14" fmla="*/ 410 w 511"/>
                    <a:gd name="T15" fmla="*/ 38 h 459"/>
                    <a:gd name="T16" fmla="*/ 498 w 511"/>
                    <a:gd name="T17" fmla="*/ 191 h 459"/>
                    <a:gd name="T18" fmla="*/ 498 w 511"/>
                    <a:gd name="T19" fmla="*/ 267 h 459"/>
                    <a:gd name="T20" fmla="*/ 410 w 511"/>
                    <a:gd name="T21" fmla="*/ 420 h 459"/>
                    <a:gd name="T22" fmla="*/ 344 w 511"/>
                    <a:gd name="T23" fmla="*/ 459 h 459"/>
                    <a:gd name="T24" fmla="*/ 167 w 511"/>
                    <a:gd name="T25" fmla="*/ 459 h 4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11" h="459">
                      <a:moveTo>
                        <a:pt x="167" y="459"/>
                      </a:moveTo>
                      <a:cubicBezTo>
                        <a:pt x="141" y="459"/>
                        <a:pt x="113" y="443"/>
                        <a:pt x="101" y="420"/>
                      </a:cubicBezTo>
                      <a:cubicBezTo>
                        <a:pt x="12" y="267"/>
                        <a:pt x="12" y="267"/>
                        <a:pt x="12" y="267"/>
                      </a:cubicBezTo>
                      <a:cubicBezTo>
                        <a:pt x="0" y="245"/>
                        <a:pt x="0" y="213"/>
                        <a:pt x="12" y="191"/>
                      </a:cubicBezTo>
                      <a:cubicBezTo>
                        <a:pt x="101" y="38"/>
                        <a:pt x="101" y="38"/>
                        <a:pt x="101" y="38"/>
                      </a:cubicBezTo>
                      <a:cubicBezTo>
                        <a:pt x="113" y="16"/>
                        <a:pt x="141" y="0"/>
                        <a:pt x="167" y="0"/>
                      </a:cubicBezTo>
                      <a:cubicBezTo>
                        <a:pt x="344" y="0"/>
                        <a:pt x="344" y="0"/>
                        <a:pt x="344" y="0"/>
                      </a:cubicBezTo>
                      <a:cubicBezTo>
                        <a:pt x="369" y="0"/>
                        <a:pt x="397" y="16"/>
                        <a:pt x="410" y="38"/>
                      </a:cubicBezTo>
                      <a:cubicBezTo>
                        <a:pt x="498" y="191"/>
                        <a:pt x="498" y="191"/>
                        <a:pt x="498" y="191"/>
                      </a:cubicBezTo>
                      <a:cubicBezTo>
                        <a:pt x="511" y="213"/>
                        <a:pt x="511" y="245"/>
                        <a:pt x="498" y="267"/>
                      </a:cubicBezTo>
                      <a:cubicBezTo>
                        <a:pt x="410" y="420"/>
                        <a:pt x="410" y="420"/>
                        <a:pt x="410" y="420"/>
                      </a:cubicBezTo>
                      <a:cubicBezTo>
                        <a:pt x="397" y="443"/>
                        <a:pt x="369" y="459"/>
                        <a:pt x="344" y="459"/>
                      </a:cubicBezTo>
                      <a:lnTo>
                        <a:pt x="167" y="459"/>
                      </a:lnTo>
                      <a:close/>
                    </a:path>
                  </a:pathLst>
                </a:custGeom>
                <a:gradFill>
                  <a:gsLst>
                    <a:gs pos="0">
                      <a:srgbClr val="F1F1F1"/>
                    </a:gs>
                    <a:gs pos="100000">
                      <a:schemeClr val="bg1"/>
                    </a:gs>
                  </a:gsLst>
                  <a:lin ang="5400000" scaled="1"/>
                </a:gradFill>
                <a:ln w="28575" cap="flat">
                  <a:gradFill>
                    <a:gsLst>
                      <a:gs pos="0">
                        <a:schemeClr val="bg1"/>
                      </a:gs>
                      <a:gs pos="100000">
                        <a:srgbClr val="DDDDDD"/>
                      </a:gs>
                    </a:gsLst>
                    <a:lin ang="5400000" scaled="1"/>
                  </a:gradFill>
                  <a:prstDash val="solid"/>
                  <a:miter lim="800000"/>
                </a:ln>
                <a:effectLst>
                  <a:outerShdw blurRad="228600" dist="228600" dir="5400000" algn="t" rotWithShape="0">
                    <a:schemeClr val="tx1">
                      <a:lumMod val="85000"/>
                      <a:lumOff val="15000"/>
                      <a:alpha val="28000"/>
                    </a:schemeClr>
                  </a:outerShdw>
                </a:effectLst>
              </p:spPr>
              <p:txBody>
                <a:bodyPr/>
                <a:lstStyle/>
                <a:p>
                  <a:pPr>
                    <a:defRPr/>
                  </a:pPr>
                  <a:endParaRPr lang="zh-CN" altLang="en-US" sz="1693">
                    <a:solidFill>
                      <a:prstClr val="black"/>
                    </a:solidFill>
                  </a:endParaRPr>
                </a:p>
              </p:txBody>
            </p:sp>
            <p:sp>
              <p:nvSpPr>
                <p:cNvPr id="171" name="Freeform 21"/>
                <p:cNvSpPr>
                  <a:spLocks noChangeAspect="1"/>
                </p:cNvSpPr>
                <p:nvPr/>
              </p:nvSpPr>
              <p:spPr bwMode="auto">
                <a:xfrm rot="16200000">
                  <a:off x="1623020" y="1024995"/>
                  <a:ext cx="2376000" cy="2130208"/>
                </a:xfrm>
                <a:custGeom>
                  <a:avLst/>
                  <a:gdLst>
                    <a:gd name="T0" fmla="*/ 167 w 511"/>
                    <a:gd name="T1" fmla="*/ 459 h 459"/>
                    <a:gd name="T2" fmla="*/ 101 w 511"/>
                    <a:gd name="T3" fmla="*/ 420 h 459"/>
                    <a:gd name="T4" fmla="*/ 12 w 511"/>
                    <a:gd name="T5" fmla="*/ 267 h 459"/>
                    <a:gd name="T6" fmla="*/ 12 w 511"/>
                    <a:gd name="T7" fmla="*/ 191 h 459"/>
                    <a:gd name="T8" fmla="*/ 101 w 511"/>
                    <a:gd name="T9" fmla="*/ 38 h 459"/>
                    <a:gd name="T10" fmla="*/ 167 w 511"/>
                    <a:gd name="T11" fmla="*/ 0 h 459"/>
                    <a:gd name="T12" fmla="*/ 344 w 511"/>
                    <a:gd name="T13" fmla="*/ 0 h 459"/>
                    <a:gd name="T14" fmla="*/ 410 w 511"/>
                    <a:gd name="T15" fmla="*/ 38 h 459"/>
                    <a:gd name="T16" fmla="*/ 498 w 511"/>
                    <a:gd name="T17" fmla="*/ 191 h 459"/>
                    <a:gd name="T18" fmla="*/ 498 w 511"/>
                    <a:gd name="T19" fmla="*/ 267 h 459"/>
                    <a:gd name="T20" fmla="*/ 410 w 511"/>
                    <a:gd name="T21" fmla="*/ 420 h 459"/>
                    <a:gd name="T22" fmla="*/ 344 w 511"/>
                    <a:gd name="T23" fmla="*/ 459 h 459"/>
                    <a:gd name="T24" fmla="*/ 167 w 511"/>
                    <a:gd name="T25" fmla="*/ 459 h 4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11" h="459">
                      <a:moveTo>
                        <a:pt x="167" y="459"/>
                      </a:moveTo>
                      <a:cubicBezTo>
                        <a:pt x="141" y="459"/>
                        <a:pt x="113" y="443"/>
                        <a:pt x="101" y="420"/>
                      </a:cubicBezTo>
                      <a:cubicBezTo>
                        <a:pt x="12" y="267"/>
                        <a:pt x="12" y="267"/>
                        <a:pt x="12" y="267"/>
                      </a:cubicBezTo>
                      <a:cubicBezTo>
                        <a:pt x="0" y="245"/>
                        <a:pt x="0" y="213"/>
                        <a:pt x="12" y="191"/>
                      </a:cubicBezTo>
                      <a:cubicBezTo>
                        <a:pt x="101" y="38"/>
                        <a:pt x="101" y="38"/>
                        <a:pt x="101" y="38"/>
                      </a:cubicBezTo>
                      <a:cubicBezTo>
                        <a:pt x="113" y="16"/>
                        <a:pt x="141" y="0"/>
                        <a:pt x="167" y="0"/>
                      </a:cubicBezTo>
                      <a:cubicBezTo>
                        <a:pt x="344" y="0"/>
                        <a:pt x="344" y="0"/>
                        <a:pt x="344" y="0"/>
                      </a:cubicBezTo>
                      <a:cubicBezTo>
                        <a:pt x="369" y="0"/>
                        <a:pt x="397" y="16"/>
                        <a:pt x="410" y="38"/>
                      </a:cubicBezTo>
                      <a:cubicBezTo>
                        <a:pt x="498" y="191"/>
                        <a:pt x="498" y="191"/>
                        <a:pt x="498" y="191"/>
                      </a:cubicBezTo>
                      <a:cubicBezTo>
                        <a:pt x="511" y="213"/>
                        <a:pt x="511" y="245"/>
                        <a:pt x="498" y="267"/>
                      </a:cubicBezTo>
                      <a:cubicBezTo>
                        <a:pt x="410" y="420"/>
                        <a:pt x="410" y="420"/>
                        <a:pt x="410" y="420"/>
                      </a:cubicBezTo>
                      <a:cubicBezTo>
                        <a:pt x="397" y="443"/>
                        <a:pt x="369" y="459"/>
                        <a:pt x="344" y="459"/>
                      </a:cubicBezTo>
                      <a:lnTo>
                        <a:pt x="167" y="459"/>
                      </a:lnTo>
                      <a:close/>
                    </a:path>
                  </a:pathLst>
                </a:custGeom>
                <a:solidFill>
                  <a:schemeClr val="accent4"/>
                </a:solidFill>
                <a:ln>
                  <a:noFill/>
                </a:ln>
                <a:effectLst>
                  <a:innerShdw blurRad="241300" dist="114300">
                    <a:prstClr val="black">
                      <a:alpha val="4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93">
                    <a:solidFill>
                      <a:prstClr val="white"/>
                    </a:solidFill>
                  </a:endParaRPr>
                </a:p>
              </p:txBody>
            </p:sp>
          </p:grpSp>
        </p:grpSp>
        <p:grpSp>
          <p:nvGrpSpPr>
            <p:cNvPr id="190" name="组合 217"/>
            <p:cNvGrpSpPr/>
            <p:nvPr/>
          </p:nvGrpSpPr>
          <p:grpSpPr bwMode="auto">
            <a:xfrm>
              <a:off x="2764418" y="3917215"/>
              <a:ext cx="543056" cy="477560"/>
              <a:chOff x="688976" y="7240588"/>
              <a:chExt cx="519113" cy="461963"/>
            </a:xfrm>
          </p:grpSpPr>
          <p:sp>
            <p:nvSpPr>
              <p:cNvPr id="191" name="Freeform 64"/>
              <p:cNvSpPr/>
              <p:nvPr/>
            </p:nvSpPr>
            <p:spPr bwMode="auto">
              <a:xfrm>
                <a:off x="708026" y="7245351"/>
                <a:ext cx="500063" cy="457200"/>
              </a:xfrm>
              <a:custGeom>
                <a:avLst/>
                <a:gdLst>
                  <a:gd name="T0" fmla="*/ 140 w 315"/>
                  <a:gd name="T1" fmla="*/ 288 h 288"/>
                  <a:gd name="T2" fmla="*/ 0 w 315"/>
                  <a:gd name="T3" fmla="*/ 176 h 288"/>
                  <a:gd name="T4" fmla="*/ 2 w 315"/>
                  <a:gd name="T5" fmla="*/ 14 h 288"/>
                  <a:gd name="T6" fmla="*/ 57 w 315"/>
                  <a:gd name="T7" fmla="*/ 9 h 288"/>
                  <a:gd name="T8" fmla="*/ 97 w 315"/>
                  <a:gd name="T9" fmla="*/ 57 h 288"/>
                  <a:gd name="T10" fmla="*/ 113 w 315"/>
                  <a:gd name="T11" fmla="*/ 9 h 288"/>
                  <a:gd name="T12" fmla="*/ 140 w 315"/>
                  <a:gd name="T13" fmla="*/ 0 h 288"/>
                  <a:gd name="T14" fmla="*/ 315 w 315"/>
                  <a:gd name="T15" fmla="*/ 150 h 288"/>
                  <a:gd name="T16" fmla="*/ 140 w 315"/>
                  <a:gd name="T17" fmla="*/ 288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5" h="288">
                    <a:moveTo>
                      <a:pt x="140" y="288"/>
                    </a:moveTo>
                    <a:lnTo>
                      <a:pt x="0" y="176"/>
                    </a:lnTo>
                    <a:lnTo>
                      <a:pt x="2" y="14"/>
                    </a:lnTo>
                    <a:lnTo>
                      <a:pt x="57" y="9"/>
                    </a:lnTo>
                    <a:lnTo>
                      <a:pt x="97" y="57"/>
                    </a:lnTo>
                    <a:lnTo>
                      <a:pt x="113" y="9"/>
                    </a:lnTo>
                    <a:lnTo>
                      <a:pt x="140" y="0"/>
                    </a:lnTo>
                    <a:lnTo>
                      <a:pt x="315" y="150"/>
                    </a:lnTo>
                    <a:lnTo>
                      <a:pt x="140" y="288"/>
                    </a:lnTo>
                    <a:close/>
                  </a:path>
                </a:pathLst>
              </a:custGeom>
              <a:gradFill flip="none" rotWithShape="1">
                <a:gsLst>
                  <a:gs pos="73000">
                    <a:srgbClr val="0D0D0D">
                      <a:alpha val="0"/>
                    </a:srgbClr>
                  </a:gs>
                  <a:gs pos="100000">
                    <a:schemeClr val="tx1">
                      <a:lumMod val="95000"/>
                      <a:lumOff val="5000"/>
                      <a:alpha val="0"/>
                    </a:schemeClr>
                  </a:gs>
                  <a:gs pos="0">
                    <a:schemeClr val="tx1">
                      <a:lumMod val="95000"/>
                      <a:lumOff val="5000"/>
                      <a:alpha val="55000"/>
                    </a:schemeClr>
                  </a:gs>
                </a:gsLst>
                <a:lin ang="2700000" scaled="1"/>
                <a:tileRect/>
              </a:gradFill>
              <a:ln>
                <a:noFill/>
              </a:ln>
            </p:spPr>
            <p:txBody>
              <a:bodyPr/>
              <a:lstStyle/>
              <a:p>
                <a:pPr>
                  <a:defRPr/>
                </a:pPr>
                <a:endParaRPr lang="zh-CN" altLang="en-US" sz="1693"/>
              </a:p>
            </p:txBody>
          </p:sp>
          <p:sp>
            <p:nvSpPr>
              <p:cNvPr id="192" name="Freeform 65"/>
              <p:cNvSpPr>
                <a:spLocks noEditPoints="1"/>
              </p:cNvSpPr>
              <p:nvPr/>
            </p:nvSpPr>
            <p:spPr bwMode="auto">
              <a:xfrm>
                <a:off x="688976" y="7240588"/>
                <a:ext cx="115888" cy="295275"/>
              </a:xfrm>
              <a:custGeom>
                <a:avLst/>
                <a:gdLst>
                  <a:gd name="T0" fmla="*/ 63551 w 31"/>
                  <a:gd name="T1" fmla="*/ 0 h 78"/>
                  <a:gd name="T2" fmla="*/ 108411 w 31"/>
                  <a:gd name="T3" fmla="*/ 18928 h 78"/>
                  <a:gd name="T4" fmla="*/ 115888 w 31"/>
                  <a:gd name="T5" fmla="*/ 68140 h 78"/>
                  <a:gd name="T6" fmla="*/ 115888 w 31"/>
                  <a:gd name="T7" fmla="*/ 238491 h 78"/>
                  <a:gd name="T8" fmla="*/ 100935 w 31"/>
                  <a:gd name="T9" fmla="*/ 280133 h 78"/>
                  <a:gd name="T10" fmla="*/ 59813 w 31"/>
                  <a:gd name="T11" fmla="*/ 295275 h 78"/>
                  <a:gd name="T12" fmla="*/ 11215 w 31"/>
                  <a:gd name="T13" fmla="*/ 272562 h 78"/>
                  <a:gd name="T14" fmla="*/ 0 w 31"/>
                  <a:gd name="T15" fmla="*/ 215778 h 78"/>
                  <a:gd name="T16" fmla="*/ 0 w 31"/>
                  <a:gd name="T17" fmla="*/ 79497 h 78"/>
                  <a:gd name="T18" fmla="*/ 11215 w 31"/>
                  <a:gd name="T19" fmla="*/ 22713 h 78"/>
                  <a:gd name="T20" fmla="*/ 63551 w 31"/>
                  <a:gd name="T21" fmla="*/ 0 h 78"/>
                  <a:gd name="T22" fmla="*/ 59813 w 31"/>
                  <a:gd name="T23" fmla="*/ 264990 h 78"/>
                  <a:gd name="T24" fmla="*/ 85981 w 31"/>
                  <a:gd name="T25" fmla="*/ 227135 h 78"/>
                  <a:gd name="T26" fmla="*/ 85981 w 31"/>
                  <a:gd name="T27" fmla="*/ 64355 h 78"/>
                  <a:gd name="T28" fmla="*/ 59813 w 31"/>
                  <a:gd name="T29" fmla="*/ 26499 h 78"/>
                  <a:gd name="T30" fmla="*/ 33645 w 31"/>
                  <a:gd name="T31" fmla="*/ 64355 h 78"/>
                  <a:gd name="T32" fmla="*/ 33645 w 31"/>
                  <a:gd name="T33" fmla="*/ 75712 h 78"/>
                  <a:gd name="T34" fmla="*/ 33645 w 31"/>
                  <a:gd name="T35" fmla="*/ 87068 h 78"/>
                  <a:gd name="T36" fmla="*/ 33645 w 31"/>
                  <a:gd name="T37" fmla="*/ 136281 h 78"/>
                  <a:gd name="T38" fmla="*/ 33645 w 31"/>
                  <a:gd name="T39" fmla="*/ 181708 h 78"/>
                  <a:gd name="T40" fmla="*/ 33645 w 31"/>
                  <a:gd name="T41" fmla="*/ 223349 h 78"/>
                  <a:gd name="T42" fmla="*/ 59813 w 31"/>
                  <a:gd name="T43" fmla="*/ 264990 h 7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1" h="78">
                    <a:moveTo>
                      <a:pt x="17" y="0"/>
                    </a:moveTo>
                    <a:cubicBezTo>
                      <a:pt x="22" y="0"/>
                      <a:pt x="26" y="2"/>
                      <a:pt x="29" y="5"/>
                    </a:cubicBezTo>
                    <a:cubicBezTo>
                      <a:pt x="31" y="8"/>
                      <a:pt x="31" y="12"/>
                      <a:pt x="31" y="18"/>
                    </a:cubicBezTo>
                    <a:cubicBezTo>
                      <a:pt x="31" y="63"/>
                      <a:pt x="31" y="63"/>
                      <a:pt x="31" y="63"/>
                    </a:cubicBezTo>
                    <a:cubicBezTo>
                      <a:pt x="31" y="67"/>
                      <a:pt x="30" y="71"/>
                      <a:pt x="27" y="74"/>
                    </a:cubicBezTo>
                    <a:cubicBezTo>
                      <a:pt x="25" y="76"/>
                      <a:pt x="21" y="78"/>
                      <a:pt x="16" y="78"/>
                    </a:cubicBezTo>
                    <a:cubicBezTo>
                      <a:pt x="10" y="78"/>
                      <a:pt x="5" y="76"/>
                      <a:pt x="3" y="72"/>
                    </a:cubicBezTo>
                    <a:cubicBezTo>
                      <a:pt x="1" y="69"/>
                      <a:pt x="0" y="64"/>
                      <a:pt x="0" y="57"/>
                    </a:cubicBezTo>
                    <a:cubicBezTo>
                      <a:pt x="0" y="21"/>
                      <a:pt x="0" y="21"/>
                      <a:pt x="0" y="21"/>
                    </a:cubicBezTo>
                    <a:cubicBezTo>
                      <a:pt x="0" y="14"/>
                      <a:pt x="1" y="9"/>
                      <a:pt x="3" y="6"/>
                    </a:cubicBezTo>
                    <a:cubicBezTo>
                      <a:pt x="5" y="2"/>
                      <a:pt x="10" y="0"/>
                      <a:pt x="17" y="0"/>
                    </a:cubicBezTo>
                    <a:close/>
                    <a:moveTo>
                      <a:pt x="16" y="70"/>
                    </a:moveTo>
                    <a:cubicBezTo>
                      <a:pt x="20" y="70"/>
                      <a:pt x="23" y="67"/>
                      <a:pt x="23" y="60"/>
                    </a:cubicBezTo>
                    <a:cubicBezTo>
                      <a:pt x="23" y="17"/>
                      <a:pt x="23" y="17"/>
                      <a:pt x="23" y="17"/>
                    </a:cubicBezTo>
                    <a:cubicBezTo>
                      <a:pt x="23" y="11"/>
                      <a:pt x="20" y="7"/>
                      <a:pt x="16" y="7"/>
                    </a:cubicBezTo>
                    <a:cubicBezTo>
                      <a:pt x="12" y="7"/>
                      <a:pt x="9" y="11"/>
                      <a:pt x="9" y="17"/>
                    </a:cubicBezTo>
                    <a:cubicBezTo>
                      <a:pt x="9" y="20"/>
                      <a:pt x="9" y="20"/>
                      <a:pt x="9" y="20"/>
                    </a:cubicBezTo>
                    <a:cubicBezTo>
                      <a:pt x="9" y="23"/>
                      <a:pt x="9" y="23"/>
                      <a:pt x="9" y="23"/>
                    </a:cubicBezTo>
                    <a:cubicBezTo>
                      <a:pt x="9" y="36"/>
                      <a:pt x="9" y="36"/>
                      <a:pt x="9" y="36"/>
                    </a:cubicBezTo>
                    <a:cubicBezTo>
                      <a:pt x="9" y="48"/>
                      <a:pt x="9" y="48"/>
                      <a:pt x="9" y="48"/>
                    </a:cubicBezTo>
                    <a:cubicBezTo>
                      <a:pt x="9" y="59"/>
                      <a:pt x="9" y="59"/>
                      <a:pt x="9" y="59"/>
                    </a:cubicBezTo>
                    <a:cubicBezTo>
                      <a:pt x="9" y="67"/>
                      <a:pt x="12" y="70"/>
                      <a:pt x="16" y="70"/>
                    </a:cubicBezTo>
                    <a:close/>
                  </a:path>
                </a:pathLst>
              </a:custGeom>
              <a:solidFill>
                <a:srgbClr val="FFFFFF"/>
              </a:solidFill>
              <a:ln>
                <a:noFill/>
              </a:ln>
              <a:extLst>
                <a:ext uri="{91240B29-F687-4F45-9708-019B960494DF}">
                  <a14:hiddenLine xmlns:a14="http://schemas.microsoft.com/office/drawing/2010/main" w="15875">
                    <a:solidFill>
                      <a:srgbClr val="000000"/>
                    </a:solidFill>
                    <a:prstDash val="solid"/>
                    <a:miter lim="800000"/>
                    <a:headEnd/>
                    <a:tailEnd/>
                  </a14:hiddenLine>
                </a:ext>
              </a:extLst>
            </p:spPr>
            <p:txBody>
              <a:bodyPr/>
              <a:lstStyle/>
              <a:p>
                <a:endParaRPr lang="zh-CN" altLang="en-US" sz="1693"/>
              </a:p>
            </p:txBody>
          </p:sp>
          <p:sp>
            <p:nvSpPr>
              <p:cNvPr id="193" name="Freeform 66"/>
              <p:cNvSpPr>
                <a:spLocks noEditPoints="1"/>
              </p:cNvSpPr>
              <p:nvPr/>
            </p:nvSpPr>
            <p:spPr bwMode="auto">
              <a:xfrm>
                <a:off x="817563" y="7245351"/>
                <a:ext cx="134938" cy="287338"/>
              </a:xfrm>
              <a:custGeom>
                <a:avLst/>
                <a:gdLst>
                  <a:gd name="T0" fmla="*/ 63721 w 36"/>
                  <a:gd name="T1" fmla="*/ 0 h 76"/>
                  <a:gd name="T2" fmla="*/ 112448 w 36"/>
                  <a:gd name="T3" fmla="*/ 0 h 76"/>
                  <a:gd name="T4" fmla="*/ 112448 w 36"/>
                  <a:gd name="T5" fmla="*/ 192819 h 76"/>
                  <a:gd name="T6" fmla="*/ 134938 w 36"/>
                  <a:gd name="T7" fmla="*/ 192819 h 76"/>
                  <a:gd name="T8" fmla="*/ 134938 w 36"/>
                  <a:gd name="T9" fmla="*/ 219284 h 76"/>
                  <a:gd name="T10" fmla="*/ 112448 w 36"/>
                  <a:gd name="T11" fmla="*/ 219284 h 76"/>
                  <a:gd name="T12" fmla="*/ 112448 w 36"/>
                  <a:gd name="T13" fmla="*/ 287338 h 76"/>
                  <a:gd name="T14" fmla="*/ 78714 w 36"/>
                  <a:gd name="T15" fmla="*/ 287338 h 76"/>
                  <a:gd name="T16" fmla="*/ 78714 w 36"/>
                  <a:gd name="T17" fmla="*/ 219284 h 76"/>
                  <a:gd name="T18" fmla="*/ 0 w 36"/>
                  <a:gd name="T19" fmla="*/ 219284 h 76"/>
                  <a:gd name="T20" fmla="*/ 0 w 36"/>
                  <a:gd name="T21" fmla="*/ 192819 h 76"/>
                  <a:gd name="T22" fmla="*/ 63721 w 36"/>
                  <a:gd name="T23" fmla="*/ 0 h 76"/>
                  <a:gd name="T24" fmla="*/ 78714 w 36"/>
                  <a:gd name="T25" fmla="*/ 192819 h 76"/>
                  <a:gd name="T26" fmla="*/ 78714 w 36"/>
                  <a:gd name="T27" fmla="*/ 41588 h 76"/>
                  <a:gd name="T28" fmla="*/ 56224 w 36"/>
                  <a:gd name="T29" fmla="*/ 117204 h 76"/>
                  <a:gd name="T30" fmla="*/ 33735 w 36"/>
                  <a:gd name="T31" fmla="*/ 192819 h 76"/>
                  <a:gd name="T32" fmla="*/ 78714 w 36"/>
                  <a:gd name="T33" fmla="*/ 192819 h 7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6" h="76">
                    <a:moveTo>
                      <a:pt x="17" y="0"/>
                    </a:moveTo>
                    <a:cubicBezTo>
                      <a:pt x="30" y="0"/>
                      <a:pt x="30" y="0"/>
                      <a:pt x="30" y="0"/>
                    </a:cubicBezTo>
                    <a:cubicBezTo>
                      <a:pt x="30" y="51"/>
                      <a:pt x="30" y="51"/>
                      <a:pt x="30" y="51"/>
                    </a:cubicBezTo>
                    <a:cubicBezTo>
                      <a:pt x="36" y="51"/>
                      <a:pt x="36" y="51"/>
                      <a:pt x="36" y="51"/>
                    </a:cubicBezTo>
                    <a:cubicBezTo>
                      <a:pt x="36" y="58"/>
                      <a:pt x="36" y="58"/>
                      <a:pt x="36" y="58"/>
                    </a:cubicBezTo>
                    <a:cubicBezTo>
                      <a:pt x="30" y="58"/>
                      <a:pt x="30" y="58"/>
                      <a:pt x="30" y="58"/>
                    </a:cubicBezTo>
                    <a:cubicBezTo>
                      <a:pt x="30" y="76"/>
                      <a:pt x="30" y="76"/>
                      <a:pt x="30" y="76"/>
                    </a:cubicBezTo>
                    <a:cubicBezTo>
                      <a:pt x="21" y="76"/>
                      <a:pt x="21" y="76"/>
                      <a:pt x="21" y="76"/>
                    </a:cubicBezTo>
                    <a:cubicBezTo>
                      <a:pt x="21" y="58"/>
                      <a:pt x="21" y="58"/>
                      <a:pt x="21" y="58"/>
                    </a:cubicBezTo>
                    <a:cubicBezTo>
                      <a:pt x="0" y="58"/>
                      <a:pt x="0" y="58"/>
                      <a:pt x="0" y="58"/>
                    </a:cubicBezTo>
                    <a:cubicBezTo>
                      <a:pt x="0" y="51"/>
                      <a:pt x="0" y="51"/>
                      <a:pt x="0" y="51"/>
                    </a:cubicBezTo>
                    <a:lnTo>
                      <a:pt x="17" y="0"/>
                    </a:lnTo>
                    <a:close/>
                    <a:moveTo>
                      <a:pt x="21" y="51"/>
                    </a:moveTo>
                    <a:cubicBezTo>
                      <a:pt x="21" y="11"/>
                      <a:pt x="21" y="11"/>
                      <a:pt x="21" y="11"/>
                    </a:cubicBezTo>
                    <a:cubicBezTo>
                      <a:pt x="20" y="15"/>
                      <a:pt x="17" y="22"/>
                      <a:pt x="15" y="31"/>
                    </a:cubicBezTo>
                    <a:cubicBezTo>
                      <a:pt x="12" y="40"/>
                      <a:pt x="10" y="47"/>
                      <a:pt x="9" y="51"/>
                    </a:cubicBezTo>
                    <a:lnTo>
                      <a:pt x="21" y="51"/>
                    </a:lnTo>
                    <a:close/>
                  </a:path>
                </a:pathLst>
              </a:custGeom>
              <a:solidFill>
                <a:srgbClr val="FFFFFF"/>
              </a:solidFill>
              <a:ln>
                <a:noFill/>
              </a:ln>
              <a:extLst>
                <a:ext uri="{91240B29-F687-4F45-9708-019B960494DF}">
                  <a14:hiddenLine xmlns:a14="http://schemas.microsoft.com/office/drawing/2010/main" w="15875">
                    <a:solidFill>
                      <a:srgbClr val="000000"/>
                    </a:solidFill>
                    <a:prstDash val="solid"/>
                    <a:miter lim="800000"/>
                    <a:headEnd/>
                    <a:tailEnd/>
                  </a14:hiddenLine>
                </a:ext>
              </a:extLst>
            </p:spPr>
            <p:txBody>
              <a:bodyPr/>
              <a:lstStyle/>
              <a:p>
                <a:endParaRPr lang="zh-CN" altLang="en-US" sz="1693"/>
              </a:p>
            </p:txBody>
          </p:sp>
        </p:grpSp>
      </p:grpSp>
      <p:sp>
        <p:nvSpPr>
          <p:cNvPr id="174" name="文本框 186"/>
          <p:cNvSpPr txBox="1"/>
          <p:nvPr/>
        </p:nvSpPr>
        <p:spPr>
          <a:xfrm>
            <a:off x="3492884" y="1418175"/>
            <a:ext cx="3369529" cy="499826"/>
          </a:xfrm>
          <a:prstGeom prst="rect">
            <a:avLst/>
          </a:prstGeom>
          <a:noFill/>
        </p:spPr>
        <p:txBody>
          <a:bodyPr wrap="none" lIns="68271" tIns="34136" rIns="68271" bIns="34136">
            <a:spAutoFit/>
          </a:bodyPr>
          <a:lstStyle/>
          <a:p>
            <a:pPr>
              <a:defRPr/>
            </a:pPr>
            <a:r>
              <a:rPr lang="zh-CN" altLang="en-US" sz="2800" dirty="0">
                <a:solidFill>
                  <a:schemeClr val="tx1">
                    <a:lumMod val="65000"/>
                    <a:lumOff val="35000"/>
                  </a:schemeClr>
                </a:solidFill>
                <a:latin typeface="微软雅黑" panose="020B0503020204020204" pitchFamily="34" charset="-122"/>
                <a:ea typeface="微软雅黑" panose="020B0503020204020204" pitchFamily="34" charset="-122"/>
                <a:cs typeface="Arial Unicode MS" panose="020B0604020202020204" pitchFamily="34" charset="-122"/>
                <a:sym typeface="Calibri" panose="020F0502020204030204" pitchFamily="34" charset="0"/>
              </a:rPr>
              <a:t>导在学生情趣激发点</a:t>
            </a:r>
            <a:endParaRPr lang="zh-CN" altLang="en-US" sz="28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75" name="文本框 187"/>
          <p:cNvSpPr txBox="1"/>
          <p:nvPr/>
        </p:nvSpPr>
        <p:spPr>
          <a:xfrm>
            <a:off x="3492884" y="2415350"/>
            <a:ext cx="3369529" cy="499826"/>
          </a:xfrm>
          <a:prstGeom prst="rect">
            <a:avLst/>
          </a:prstGeom>
          <a:noFill/>
        </p:spPr>
        <p:txBody>
          <a:bodyPr wrap="none" lIns="68271" tIns="34136" rIns="68271" bIns="34136">
            <a:spAutoFit/>
          </a:bodyPr>
          <a:lstStyle/>
          <a:p>
            <a:pPr>
              <a:defRPr/>
            </a:pPr>
            <a:r>
              <a:rPr lang="zh-CN" altLang="en-US" sz="2800" dirty="0">
                <a:solidFill>
                  <a:schemeClr val="tx1">
                    <a:lumMod val="65000"/>
                    <a:lumOff val="35000"/>
                  </a:schemeClr>
                </a:solidFill>
                <a:latin typeface="微软雅黑" panose="020B0503020204020204" pitchFamily="34" charset="-122"/>
                <a:ea typeface="微软雅黑" panose="020B0503020204020204" pitchFamily="34" charset="-122"/>
                <a:cs typeface="Arial Unicode MS" panose="020B0604020202020204" pitchFamily="34" charset="-122"/>
                <a:sym typeface="Calibri" panose="020F0502020204030204" pitchFamily="34" charset="0"/>
              </a:rPr>
              <a:t>导在学生思维堵塞点</a:t>
            </a:r>
            <a:endParaRPr lang="zh-CN" altLang="en-US" sz="2800" dirty="0">
              <a:solidFill>
                <a:schemeClr val="tx1">
                  <a:lumMod val="65000"/>
                  <a:lumOff val="35000"/>
                </a:schemeClr>
              </a:solidFill>
              <a:latin typeface="微软雅黑" panose="020B0503020204020204" pitchFamily="34" charset="-122"/>
              <a:ea typeface="微软雅黑" panose="020B0503020204020204" pitchFamily="34" charset="-122"/>
              <a:cs typeface="Arial Unicode MS" panose="020B0604020202020204" pitchFamily="34" charset="-122"/>
            </a:endParaRPr>
          </a:p>
        </p:txBody>
      </p:sp>
      <p:sp>
        <p:nvSpPr>
          <p:cNvPr id="176" name="文本框 188"/>
          <p:cNvSpPr txBox="1"/>
          <p:nvPr/>
        </p:nvSpPr>
        <p:spPr>
          <a:xfrm>
            <a:off x="3492884" y="3265488"/>
            <a:ext cx="3369529" cy="499826"/>
          </a:xfrm>
          <a:prstGeom prst="rect">
            <a:avLst/>
          </a:prstGeom>
          <a:noFill/>
        </p:spPr>
        <p:txBody>
          <a:bodyPr wrap="none" lIns="68271" tIns="34136" rIns="68271" bIns="34136">
            <a:spAutoFit/>
          </a:bodyPr>
          <a:lstStyle/>
          <a:p>
            <a:pPr>
              <a:defRPr/>
            </a:pPr>
            <a:r>
              <a:rPr lang="zh-CN" altLang="en-US" sz="2800" dirty="0">
                <a:solidFill>
                  <a:schemeClr val="tx1">
                    <a:lumMod val="65000"/>
                    <a:lumOff val="35000"/>
                  </a:schemeClr>
                </a:solidFill>
                <a:latin typeface="微软雅黑" panose="020B0503020204020204" pitchFamily="34" charset="-122"/>
                <a:ea typeface="微软雅黑" panose="020B0503020204020204" pitchFamily="34" charset="-122"/>
                <a:cs typeface="Arial Unicode MS" panose="020B0604020202020204" pitchFamily="34" charset="-122"/>
                <a:sym typeface="Calibri" panose="020F0502020204030204" pitchFamily="34" charset="0"/>
              </a:rPr>
              <a:t>导在学生阅读争议点</a:t>
            </a:r>
            <a:endParaRPr lang="zh-CN" altLang="en-US" sz="2800" dirty="0">
              <a:solidFill>
                <a:schemeClr val="tx1">
                  <a:lumMod val="65000"/>
                  <a:lumOff val="35000"/>
                </a:schemeClr>
              </a:solidFill>
              <a:latin typeface="微软雅黑" panose="020B0503020204020204" pitchFamily="34" charset="-122"/>
              <a:ea typeface="微软雅黑" panose="020B0503020204020204" pitchFamily="34" charset="-122"/>
              <a:cs typeface="Arial Unicode MS" panose="020B0604020202020204" pitchFamily="34" charset="-122"/>
            </a:endParaRPr>
          </a:p>
        </p:txBody>
      </p:sp>
      <p:sp>
        <p:nvSpPr>
          <p:cNvPr id="177" name="文本框 189"/>
          <p:cNvSpPr txBox="1"/>
          <p:nvPr/>
        </p:nvSpPr>
        <p:spPr>
          <a:xfrm>
            <a:off x="3492884" y="4114451"/>
            <a:ext cx="2651384" cy="499826"/>
          </a:xfrm>
          <a:prstGeom prst="rect">
            <a:avLst/>
          </a:prstGeom>
          <a:noFill/>
        </p:spPr>
        <p:txBody>
          <a:bodyPr wrap="none" lIns="68271" tIns="34136" rIns="68271" bIns="34136">
            <a:spAutoFit/>
          </a:bodyPr>
          <a:lstStyle/>
          <a:p>
            <a:pPr>
              <a:defRPr/>
            </a:pPr>
            <a:r>
              <a:rPr lang="zh-CN" altLang="en-US" sz="2800" dirty="0">
                <a:solidFill>
                  <a:schemeClr val="tx1">
                    <a:lumMod val="65000"/>
                    <a:lumOff val="35000"/>
                  </a:schemeClr>
                </a:solidFill>
                <a:latin typeface="微软雅黑" panose="020B0503020204020204" pitchFamily="34" charset="-122"/>
                <a:ea typeface="微软雅黑" panose="020B0503020204020204" pitchFamily="34" charset="-122"/>
                <a:cs typeface="Arial Unicode MS" panose="020B0604020202020204" pitchFamily="34" charset="-122"/>
                <a:sym typeface="Calibri" panose="020F0502020204030204" pitchFamily="34" charset="0"/>
              </a:rPr>
              <a:t>导在学生误读点</a:t>
            </a:r>
            <a:endParaRPr lang="zh-CN" altLang="en-US" sz="2800" dirty="0">
              <a:solidFill>
                <a:schemeClr val="tx1">
                  <a:lumMod val="65000"/>
                  <a:lumOff val="35000"/>
                </a:schemeClr>
              </a:solidFill>
              <a:latin typeface="微软雅黑" panose="020B0503020204020204" pitchFamily="34" charset="-122"/>
              <a:ea typeface="微软雅黑" panose="020B0503020204020204" pitchFamily="34" charset="-122"/>
              <a:cs typeface="Arial Unicode MS" panose="020B0604020202020204" pitchFamily="34" charset="-122"/>
            </a:endParaRPr>
          </a:p>
        </p:txBody>
      </p:sp>
      <p:sp>
        <p:nvSpPr>
          <p:cNvPr id="2" name="矩形 1"/>
          <p:cNvSpPr/>
          <p:nvPr/>
        </p:nvSpPr>
        <p:spPr>
          <a:xfrm>
            <a:off x="1671523" y="321737"/>
            <a:ext cx="5540299" cy="584775"/>
          </a:xfrm>
          <a:prstGeom prst="rect">
            <a:avLst/>
          </a:prstGeom>
        </p:spPr>
        <p:txBody>
          <a:bodyPr wrap="none">
            <a:spAutoFit/>
          </a:bodyPr>
          <a:lstStyle/>
          <a:p>
            <a:r>
              <a:rPr lang="zh-CN" altLang="zh-CN" sz="3200" b="1" kern="100" dirty="0">
                <a:cs typeface="Times New Roman" panose="02020603050405020304" pitchFamily="18" charset="0"/>
              </a:rPr>
              <a:t>（二）关注学生，热情引导。</a:t>
            </a:r>
            <a:endParaRPr lang="zh-CN" altLang="en-US" sz="3200" dirty="0"/>
          </a:p>
        </p:txBody>
      </p:sp>
    </p:spTree>
    <p:extLst>
      <p:ext uri="{BB962C8B-B14F-4D97-AF65-F5344CB8AC3E}">
        <p14:creationId xmlns:p14="http://schemas.microsoft.com/office/powerpoint/2010/main" val="13824532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250" fill="hold"/>
                                        <p:tgtEl>
                                          <p:spTgt spid="9"/>
                                        </p:tgtEl>
                                        <p:attrNameLst>
                                          <p:attrName>ppt_x</p:attrName>
                                        </p:attrNameLst>
                                      </p:cBhvr>
                                      <p:tavLst>
                                        <p:tav tm="0">
                                          <p:val>
                                            <p:strVal val="1+#ppt_w/2"/>
                                          </p:val>
                                        </p:tav>
                                        <p:tav tm="100000">
                                          <p:val>
                                            <p:strVal val="#ppt_x"/>
                                          </p:val>
                                        </p:tav>
                                      </p:tavLst>
                                    </p:anim>
                                    <p:anim calcmode="lin" valueType="num">
                                      <p:cBhvr additive="base">
                                        <p:cTn id="8" dur="250" fill="hold"/>
                                        <p:tgtEl>
                                          <p:spTgt spid="9"/>
                                        </p:tgtEl>
                                        <p:attrNameLst>
                                          <p:attrName>ppt_y</p:attrName>
                                        </p:attrNameLst>
                                      </p:cBhvr>
                                      <p:tavLst>
                                        <p:tav tm="0">
                                          <p:val>
                                            <p:strVal val="#ppt_y"/>
                                          </p:val>
                                        </p:tav>
                                        <p:tav tm="100000">
                                          <p:val>
                                            <p:strVal val="#ppt_y"/>
                                          </p:val>
                                        </p:tav>
                                      </p:tavLst>
                                    </p:anim>
                                  </p:childTnLst>
                                </p:cTn>
                              </p:par>
                            </p:childTnLst>
                          </p:cTn>
                        </p:par>
                        <p:par>
                          <p:cTn id="9" fill="hold">
                            <p:stCondLst>
                              <p:cond delay="250"/>
                            </p:stCondLst>
                            <p:childTnLst>
                              <p:par>
                                <p:cTn id="10" presetID="22" presetClass="entr" presetSubtype="8" fill="hold" grpId="0" nodeType="afterEffect">
                                  <p:stCondLst>
                                    <p:cond delay="0"/>
                                  </p:stCondLst>
                                  <p:childTnLst>
                                    <p:set>
                                      <p:cBhvr>
                                        <p:cTn id="11" dur="1" fill="hold">
                                          <p:stCondLst>
                                            <p:cond delay="0"/>
                                          </p:stCondLst>
                                        </p:cTn>
                                        <p:tgtEl>
                                          <p:spTgt spid="174"/>
                                        </p:tgtEl>
                                        <p:attrNameLst>
                                          <p:attrName>style.visibility</p:attrName>
                                        </p:attrNameLst>
                                      </p:cBhvr>
                                      <p:to>
                                        <p:strVal val="visible"/>
                                      </p:to>
                                    </p:set>
                                    <p:animEffect transition="in" filter="wipe(left)">
                                      <p:cBhvr>
                                        <p:cTn id="12" dur="250"/>
                                        <p:tgtEl>
                                          <p:spTgt spid="174"/>
                                        </p:tgtEl>
                                      </p:cBhvr>
                                    </p:animEffect>
                                  </p:childTnLst>
                                </p:cTn>
                              </p:par>
                            </p:childTnLst>
                          </p:cTn>
                        </p:par>
                        <p:par>
                          <p:cTn id="13" fill="hold">
                            <p:stCondLst>
                              <p:cond delay="500"/>
                            </p:stCondLst>
                            <p:childTnLst>
                              <p:par>
                                <p:cTn id="14" presetID="2" presetClass="entr" presetSubtype="2" fill="hold" nodeType="after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additive="base">
                                        <p:cTn id="16" dur="250" fill="hold"/>
                                        <p:tgtEl>
                                          <p:spTgt spid="11"/>
                                        </p:tgtEl>
                                        <p:attrNameLst>
                                          <p:attrName>ppt_x</p:attrName>
                                        </p:attrNameLst>
                                      </p:cBhvr>
                                      <p:tavLst>
                                        <p:tav tm="0">
                                          <p:val>
                                            <p:strVal val="1+#ppt_w/2"/>
                                          </p:val>
                                        </p:tav>
                                        <p:tav tm="100000">
                                          <p:val>
                                            <p:strVal val="#ppt_x"/>
                                          </p:val>
                                        </p:tav>
                                      </p:tavLst>
                                    </p:anim>
                                    <p:anim calcmode="lin" valueType="num">
                                      <p:cBhvr additive="base">
                                        <p:cTn id="17" dur="250" fill="hold"/>
                                        <p:tgtEl>
                                          <p:spTgt spid="11"/>
                                        </p:tgtEl>
                                        <p:attrNameLst>
                                          <p:attrName>ppt_y</p:attrName>
                                        </p:attrNameLst>
                                      </p:cBhvr>
                                      <p:tavLst>
                                        <p:tav tm="0">
                                          <p:val>
                                            <p:strVal val="#ppt_y"/>
                                          </p:val>
                                        </p:tav>
                                        <p:tav tm="100000">
                                          <p:val>
                                            <p:strVal val="#ppt_y"/>
                                          </p:val>
                                        </p:tav>
                                      </p:tavLst>
                                    </p:anim>
                                  </p:childTnLst>
                                </p:cTn>
                              </p:par>
                            </p:childTnLst>
                          </p:cTn>
                        </p:par>
                        <p:par>
                          <p:cTn id="18" fill="hold">
                            <p:stCondLst>
                              <p:cond delay="750"/>
                            </p:stCondLst>
                            <p:childTnLst>
                              <p:par>
                                <p:cTn id="19" presetID="22" presetClass="entr" presetSubtype="8" fill="hold" grpId="0" nodeType="afterEffect">
                                  <p:stCondLst>
                                    <p:cond delay="0"/>
                                  </p:stCondLst>
                                  <p:childTnLst>
                                    <p:set>
                                      <p:cBhvr>
                                        <p:cTn id="20" dur="1" fill="hold">
                                          <p:stCondLst>
                                            <p:cond delay="0"/>
                                          </p:stCondLst>
                                        </p:cTn>
                                        <p:tgtEl>
                                          <p:spTgt spid="175"/>
                                        </p:tgtEl>
                                        <p:attrNameLst>
                                          <p:attrName>style.visibility</p:attrName>
                                        </p:attrNameLst>
                                      </p:cBhvr>
                                      <p:to>
                                        <p:strVal val="visible"/>
                                      </p:to>
                                    </p:set>
                                    <p:animEffect transition="in" filter="wipe(left)">
                                      <p:cBhvr>
                                        <p:cTn id="21" dur="250"/>
                                        <p:tgtEl>
                                          <p:spTgt spid="175"/>
                                        </p:tgtEl>
                                      </p:cBhvr>
                                    </p:animEffect>
                                  </p:childTnLst>
                                </p:cTn>
                              </p:par>
                            </p:childTnLst>
                          </p:cTn>
                        </p:par>
                        <p:par>
                          <p:cTn id="22" fill="hold">
                            <p:stCondLst>
                              <p:cond delay="1000"/>
                            </p:stCondLst>
                            <p:childTnLst>
                              <p:par>
                                <p:cTn id="23" presetID="2" presetClass="entr" presetSubtype="2" fill="hold" nodeType="after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250" fill="hold"/>
                                        <p:tgtEl>
                                          <p:spTgt spid="13"/>
                                        </p:tgtEl>
                                        <p:attrNameLst>
                                          <p:attrName>ppt_x</p:attrName>
                                        </p:attrNameLst>
                                      </p:cBhvr>
                                      <p:tavLst>
                                        <p:tav tm="0">
                                          <p:val>
                                            <p:strVal val="1+#ppt_w/2"/>
                                          </p:val>
                                        </p:tav>
                                        <p:tav tm="100000">
                                          <p:val>
                                            <p:strVal val="#ppt_x"/>
                                          </p:val>
                                        </p:tav>
                                      </p:tavLst>
                                    </p:anim>
                                    <p:anim calcmode="lin" valueType="num">
                                      <p:cBhvr additive="base">
                                        <p:cTn id="26" dur="250" fill="hold"/>
                                        <p:tgtEl>
                                          <p:spTgt spid="13"/>
                                        </p:tgtEl>
                                        <p:attrNameLst>
                                          <p:attrName>ppt_y</p:attrName>
                                        </p:attrNameLst>
                                      </p:cBhvr>
                                      <p:tavLst>
                                        <p:tav tm="0">
                                          <p:val>
                                            <p:strVal val="#ppt_y"/>
                                          </p:val>
                                        </p:tav>
                                        <p:tav tm="100000">
                                          <p:val>
                                            <p:strVal val="#ppt_y"/>
                                          </p:val>
                                        </p:tav>
                                      </p:tavLst>
                                    </p:anim>
                                  </p:childTnLst>
                                </p:cTn>
                              </p:par>
                            </p:childTnLst>
                          </p:cTn>
                        </p:par>
                        <p:par>
                          <p:cTn id="27" fill="hold">
                            <p:stCondLst>
                              <p:cond delay="1250"/>
                            </p:stCondLst>
                            <p:childTnLst>
                              <p:par>
                                <p:cTn id="28" presetID="22" presetClass="entr" presetSubtype="8" fill="hold" grpId="0" nodeType="afterEffect">
                                  <p:stCondLst>
                                    <p:cond delay="0"/>
                                  </p:stCondLst>
                                  <p:childTnLst>
                                    <p:set>
                                      <p:cBhvr>
                                        <p:cTn id="29" dur="1" fill="hold">
                                          <p:stCondLst>
                                            <p:cond delay="0"/>
                                          </p:stCondLst>
                                        </p:cTn>
                                        <p:tgtEl>
                                          <p:spTgt spid="176"/>
                                        </p:tgtEl>
                                        <p:attrNameLst>
                                          <p:attrName>style.visibility</p:attrName>
                                        </p:attrNameLst>
                                      </p:cBhvr>
                                      <p:to>
                                        <p:strVal val="visible"/>
                                      </p:to>
                                    </p:set>
                                    <p:animEffect transition="in" filter="wipe(left)">
                                      <p:cBhvr>
                                        <p:cTn id="30" dur="250"/>
                                        <p:tgtEl>
                                          <p:spTgt spid="176"/>
                                        </p:tgtEl>
                                      </p:cBhvr>
                                    </p:animEffect>
                                  </p:childTnLst>
                                </p:cTn>
                              </p:par>
                            </p:childTnLst>
                          </p:cTn>
                        </p:par>
                        <p:par>
                          <p:cTn id="31" fill="hold">
                            <p:stCondLst>
                              <p:cond delay="1500"/>
                            </p:stCondLst>
                            <p:childTnLst>
                              <p:par>
                                <p:cTn id="32" presetID="2" presetClass="entr" presetSubtype="2" fill="hold" nodeType="afterEffect">
                                  <p:stCondLst>
                                    <p:cond delay="0"/>
                                  </p:stCondLst>
                                  <p:childTnLst>
                                    <p:set>
                                      <p:cBhvr>
                                        <p:cTn id="33" dur="1" fill="hold">
                                          <p:stCondLst>
                                            <p:cond delay="0"/>
                                          </p:stCondLst>
                                        </p:cTn>
                                        <p:tgtEl>
                                          <p:spTgt spid="18"/>
                                        </p:tgtEl>
                                        <p:attrNameLst>
                                          <p:attrName>style.visibility</p:attrName>
                                        </p:attrNameLst>
                                      </p:cBhvr>
                                      <p:to>
                                        <p:strVal val="visible"/>
                                      </p:to>
                                    </p:set>
                                    <p:anim calcmode="lin" valueType="num">
                                      <p:cBhvr additive="base">
                                        <p:cTn id="34" dur="250" fill="hold"/>
                                        <p:tgtEl>
                                          <p:spTgt spid="18"/>
                                        </p:tgtEl>
                                        <p:attrNameLst>
                                          <p:attrName>ppt_x</p:attrName>
                                        </p:attrNameLst>
                                      </p:cBhvr>
                                      <p:tavLst>
                                        <p:tav tm="0">
                                          <p:val>
                                            <p:strVal val="1+#ppt_w/2"/>
                                          </p:val>
                                        </p:tav>
                                        <p:tav tm="100000">
                                          <p:val>
                                            <p:strVal val="#ppt_x"/>
                                          </p:val>
                                        </p:tav>
                                      </p:tavLst>
                                    </p:anim>
                                    <p:anim calcmode="lin" valueType="num">
                                      <p:cBhvr additive="base">
                                        <p:cTn id="35" dur="250" fill="hold"/>
                                        <p:tgtEl>
                                          <p:spTgt spid="18"/>
                                        </p:tgtEl>
                                        <p:attrNameLst>
                                          <p:attrName>ppt_y</p:attrName>
                                        </p:attrNameLst>
                                      </p:cBhvr>
                                      <p:tavLst>
                                        <p:tav tm="0">
                                          <p:val>
                                            <p:strVal val="#ppt_y"/>
                                          </p:val>
                                        </p:tav>
                                        <p:tav tm="100000">
                                          <p:val>
                                            <p:strVal val="#ppt_y"/>
                                          </p:val>
                                        </p:tav>
                                      </p:tavLst>
                                    </p:anim>
                                  </p:childTnLst>
                                </p:cTn>
                              </p:par>
                            </p:childTnLst>
                          </p:cTn>
                        </p:par>
                        <p:par>
                          <p:cTn id="36" fill="hold">
                            <p:stCondLst>
                              <p:cond delay="1750"/>
                            </p:stCondLst>
                            <p:childTnLst>
                              <p:par>
                                <p:cTn id="37" presetID="22" presetClass="entr" presetSubtype="8" fill="hold" grpId="0" nodeType="afterEffect">
                                  <p:stCondLst>
                                    <p:cond delay="0"/>
                                  </p:stCondLst>
                                  <p:childTnLst>
                                    <p:set>
                                      <p:cBhvr>
                                        <p:cTn id="38" dur="1" fill="hold">
                                          <p:stCondLst>
                                            <p:cond delay="0"/>
                                          </p:stCondLst>
                                        </p:cTn>
                                        <p:tgtEl>
                                          <p:spTgt spid="177"/>
                                        </p:tgtEl>
                                        <p:attrNameLst>
                                          <p:attrName>style.visibility</p:attrName>
                                        </p:attrNameLst>
                                      </p:cBhvr>
                                      <p:to>
                                        <p:strVal val="visible"/>
                                      </p:to>
                                    </p:set>
                                    <p:animEffect transition="in" filter="wipe(left)">
                                      <p:cBhvr>
                                        <p:cTn id="39" dur="250"/>
                                        <p:tgtEl>
                                          <p:spTgt spid="1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 grpId="0"/>
      <p:bldP spid="175" grpId="0"/>
      <p:bldP spid="176" grpId="0"/>
      <p:bldP spid="17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_1"/>
          <p:cNvSpPr txBox="1">
            <a:spLocks noChangeArrowheads="1"/>
          </p:cNvSpPr>
          <p:nvPr/>
        </p:nvSpPr>
        <p:spPr bwMode="gray">
          <a:xfrm>
            <a:off x="2309895" y="595041"/>
            <a:ext cx="5274663" cy="605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fontAlgn="base">
              <a:spcBef>
                <a:spcPct val="0"/>
              </a:spcBef>
              <a:spcAft>
                <a:spcPct val="0"/>
              </a:spcAft>
            </a:pPr>
            <a:r>
              <a:rPr lang="en-US" altLang="zh-CN" sz="3333" dirty="0">
                <a:solidFill>
                  <a:srgbClr val="303F52"/>
                </a:solidFill>
                <a:latin typeface="微软雅黑" panose="020B0503020204020204" pitchFamily="34" charset="-122"/>
                <a:ea typeface="微软雅黑" panose="020B0503020204020204" pitchFamily="34" charset="-122"/>
              </a:rPr>
              <a:t>1</a:t>
            </a:r>
            <a:r>
              <a:rPr lang="zh-CN" altLang="en-US" sz="3333" dirty="0">
                <a:solidFill>
                  <a:srgbClr val="303F52"/>
                </a:solidFill>
                <a:latin typeface="微软雅黑" panose="020B0503020204020204" pitchFamily="34" charset="-122"/>
                <a:ea typeface="微软雅黑" panose="020B0503020204020204" pitchFamily="34" charset="-122"/>
              </a:rPr>
              <a:t>、导在学生情趣激发点</a:t>
            </a:r>
          </a:p>
        </p:txBody>
      </p:sp>
      <p:cxnSp>
        <p:nvCxnSpPr>
          <p:cNvPr id="5" name="_19"/>
          <p:cNvCxnSpPr/>
          <p:nvPr/>
        </p:nvCxnSpPr>
        <p:spPr>
          <a:xfrm>
            <a:off x="1902149" y="1200271"/>
            <a:ext cx="5682409" cy="0"/>
          </a:xfrm>
          <a:prstGeom prst="line">
            <a:avLst/>
          </a:prstGeom>
          <a:ln w="9525">
            <a:solidFill>
              <a:srgbClr val="36475C"/>
            </a:solidFill>
            <a:prstDash val="solid"/>
          </a:ln>
        </p:spPr>
        <p:style>
          <a:lnRef idx="1">
            <a:schemeClr val="accent1"/>
          </a:lnRef>
          <a:fillRef idx="0">
            <a:schemeClr val="accent1"/>
          </a:fillRef>
          <a:effectRef idx="0">
            <a:schemeClr val="accent1"/>
          </a:effectRef>
          <a:fontRef idx="minor">
            <a:schemeClr val="tx1"/>
          </a:fontRef>
        </p:style>
      </p:cxnSp>
      <p:sp>
        <p:nvSpPr>
          <p:cNvPr id="6" name="矩形 83">
            <a:extLst>
              <a:ext uri="{FF2B5EF4-FFF2-40B4-BE49-F238E27FC236}">
                <a16:creationId xmlns="" xmlns:a16="http://schemas.microsoft.com/office/drawing/2014/main" id="{DC89D20C-6AC2-44C5-B837-049D374BC6F2}"/>
              </a:ext>
            </a:extLst>
          </p:cNvPr>
          <p:cNvSpPr>
            <a:spLocks noChangeArrowheads="1"/>
          </p:cNvSpPr>
          <p:nvPr/>
        </p:nvSpPr>
        <p:spPr bwMode="auto">
          <a:xfrm>
            <a:off x="190315" y="1628465"/>
            <a:ext cx="8648276" cy="1834457"/>
          </a:xfrm>
          <a:prstGeom prst="rect">
            <a:avLst/>
          </a:prstGeom>
          <a:solidFill>
            <a:srgbClr val="F2F2F2"/>
          </a:solidFill>
          <a:ln w="9525" cmpd="sng">
            <a:solidFill>
              <a:srgbClr val="55735B"/>
            </a:solidFill>
            <a:miter lim="800000"/>
          </a:ln>
        </p:spPr>
        <p:txBody>
          <a:bodyPr/>
          <a:lstStyle/>
          <a:p>
            <a:endParaRPr lang="zh-CN" altLang="en-US" sz="1267"/>
          </a:p>
        </p:txBody>
      </p:sp>
      <p:sp>
        <p:nvSpPr>
          <p:cNvPr id="7" name="TextBox 84">
            <a:extLst>
              <a:ext uri="{FF2B5EF4-FFF2-40B4-BE49-F238E27FC236}">
                <a16:creationId xmlns="" xmlns:a16="http://schemas.microsoft.com/office/drawing/2014/main" id="{36E447E6-C294-48B1-AD42-598DCDBF028D}"/>
              </a:ext>
            </a:extLst>
          </p:cNvPr>
          <p:cNvSpPr txBox="1">
            <a:spLocks noChangeArrowheads="1"/>
          </p:cNvSpPr>
          <p:nvPr/>
        </p:nvSpPr>
        <p:spPr bwMode="auto">
          <a:xfrm>
            <a:off x="511226" y="1879623"/>
            <a:ext cx="8119786" cy="1267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a:r>
              <a:rPr lang="zh-CN" altLang="en-US" sz="1528" dirty="0" smtClean="0">
                <a:solidFill>
                  <a:srgbClr val="595959"/>
                </a:solidFill>
                <a:latin typeface="微软雅黑" panose="020B0503020204020204" pitchFamily="34" charset="-122"/>
                <a:ea typeface="微软雅黑" panose="020B0503020204020204" pitchFamily="34" charset="-122"/>
                <a:sym typeface="微软雅黑" panose="020B0503020204020204" pitchFamily="34" charset="-122"/>
              </a:rPr>
              <a:t>       学生</a:t>
            </a:r>
            <a:r>
              <a:rPr lang="zh-CN" altLang="en-US" sz="1528" dirty="0">
                <a:solidFill>
                  <a:srgbClr val="595959"/>
                </a:solidFill>
                <a:latin typeface="微软雅黑" panose="020B0503020204020204" pitchFamily="34" charset="-122"/>
                <a:ea typeface="微软雅黑" panose="020B0503020204020204" pitchFamily="34" charset="-122"/>
                <a:sym typeface="微软雅黑" panose="020B0503020204020204" pitchFamily="34" charset="-122"/>
              </a:rPr>
              <a:t>的学习兴趣是激发学生主动学习的原驱动力，这正像乌申斯基指出的那样“没有丝毫兴趣的强制性学习，将会扼杀学生探求真理的欲望”。而当学生处在良好的情绪和情感状态，大脑皮层细胞会因此而获得更多的能量与动力，从而使大脑皮层处于一定的兴奋水平，表现出学习的积极性。所以，教师要善于营造良好的教学情景，唤起学生的情感，激起学生的兴趣，创造出最佳的情趣激发点，让学生敞开心扉，尽情阅读体悟感受畅言</a:t>
            </a:r>
            <a:r>
              <a:rPr lang="zh-CN" altLang="en-US" sz="1528" dirty="0" smtClean="0">
                <a:solidFill>
                  <a:srgbClr val="595959"/>
                </a:solidFill>
                <a:latin typeface="微软雅黑" panose="020B0503020204020204" pitchFamily="34" charset="-122"/>
                <a:ea typeface="微软雅黑" panose="020B0503020204020204" pitchFamily="34" charset="-122"/>
                <a:sym typeface="微软雅黑" panose="020B0503020204020204" pitchFamily="34" charset="-122"/>
              </a:rPr>
              <a:t>。   </a:t>
            </a:r>
            <a:endParaRPr lang="zh-CN" altLang="en-US" sz="1528" dirty="0">
              <a:solidFill>
                <a:srgbClr val="595959"/>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8" name="Freeform 12">
            <a:extLst>
              <a:ext uri="{FF2B5EF4-FFF2-40B4-BE49-F238E27FC236}">
                <a16:creationId xmlns="" xmlns:a16="http://schemas.microsoft.com/office/drawing/2014/main" id="{B23540F0-0C25-4A9A-9DE7-D5B6426D088B}"/>
              </a:ext>
            </a:extLst>
          </p:cNvPr>
          <p:cNvSpPr/>
          <p:nvPr/>
        </p:nvSpPr>
        <p:spPr bwMode="auto">
          <a:xfrm>
            <a:off x="211184" y="1580694"/>
            <a:ext cx="504744" cy="506260"/>
          </a:xfrm>
          <a:custGeom>
            <a:avLst/>
            <a:gdLst>
              <a:gd name="T0" fmla="*/ 0 w 1446"/>
              <a:gd name="T1" fmla="*/ 0 h 1446"/>
              <a:gd name="T2" fmla="*/ 1446 w 1446"/>
              <a:gd name="T3" fmla="*/ 0 h 1446"/>
              <a:gd name="T4" fmla="*/ 1446 w 1446"/>
              <a:gd name="T5" fmla="*/ 458 h 1446"/>
              <a:gd name="T6" fmla="*/ 438 w 1446"/>
              <a:gd name="T7" fmla="*/ 458 h 1446"/>
              <a:gd name="T8" fmla="*/ 438 w 1446"/>
              <a:gd name="T9" fmla="*/ 1446 h 1446"/>
              <a:gd name="T10" fmla="*/ 0 w 1446"/>
              <a:gd name="T11" fmla="*/ 1446 h 1446"/>
              <a:gd name="T12" fmla="*/ 0 w 1446"/>
              <a:gd name="T13" fmla="*/ 0 h 1446"/>
            </a:gdLst>
            <a:ahLst/>
            <a:cxnLst>
              <a:cxn ang="0">
                <a:pos x="T0" y="T1"/>
              </a:cxn>
              <a:cxn ang="0">
                <a:pos x="T2" y="T3"/>
              </a:cxn>
              <a:cxn ang="0">
                <a:pos x="T4" y="T5"/>
              </a:cxn>
              <a:cxn ang="0">
                <a:pos x="T6" y="T7"/>
              </a:cxn>
              <a:cxn ang="0">
                <a:pos x="T8" y="T9"/>
              </a:cxn>
              <a:cxn ang="0">
                <a:pos x="T10" y="T11"/>
              </a:cxn>
              <a:cxn ang="0">
                <a:pos x="T12" y="T13"/>
              </a:cxn>
            </a:cxnLst>
            <a:rect l="0" t="0" r="r" b="b"/>
            <a:pathLst>
              <a:path w="1446" h="1446">
                <a:moveTo>
                  <a:pt x="0" y="0"/>
                </a:moveTo>
                <a:lnTo>
                  <a:pt x="1446" y="0"/>
                </a:lnTo>
                <a:lnTo>
                  <a:pt x="1446" y="458"/>
                </a:lnTo>
                <a:lnTo>
                  <a:pt x="438" y="458"/>
                </a:lnTo>
                <a:lnTo>
                  <a:pt x="438" y="1446"/>
                </a:lnTo>
                <a:lnTo>
                  <a:pt x="0" y="1446"/>
                </a:lnTo>
                <a:lnTo>
                  <a:pt x="0" y="0"/>
                </a:lnTo>
                <a:close/>
              </a:path>
            </a:pathLst>
          </a:custGeom>
          <a:solidFill>
            <a:srgbClr val="2C3637"/>
          </a:solidFill>
          <a:ln>
            <a:noFill/>
          </a:ln>
        </p:spPr>
        <p:txBody>
          <a:bodyPr/>
          <a:lstStyle/>
          <a:p>
            <a:endParaRPr lang="zh-CN" altLang="en-US" sz="1267">
              <a:solidFill>
                <a:srgbClr val="2C3637"/>
              </a:solidFill>
            </a:endParaRPr>
          </a:p>
        </p:txBody>
      </p:sp>
      <p:sp>
        <p:nvSpPr>
          <p:cNvPr id="9" name="Freeform 12">
            <a:extLst>
              <a:ext uri="{FF2B5EF4-FFF2-40B4-BE49-F238E27FC236}">
                <a16:creationId xmlns="" xmlns:a16="http://schemas.microsoft.com/office/drawing/2014/main" id="{04129D94-E544-48EB-B3DA-8D250EFE4EE5}"/>
              </a:ext>
            </a:extLst>
          </p:cNvPr>
          <p:cNvSpPr/>
          <p:nvPr/>
        </p:nvSpPr>
        <p:spPr bwMode="auto">
          <a:xfrm flipH="1" flipV="1">
            <a:off x="8517679" y="3177902"/>
            <a:ext cx="504744" cy="506260"/>
          </a:xfrm>
          <a:custGeom>
            <a:avLst/>
            <a:gdLst>
              <a:gd name="T0" fmla="*/ 0 w 1446"/>
              <a:gd name="T1" fmla="*/ 0 h 1446"/>
              <a:gd name="T2" fmla="*/ 1446 w 1446"/>
              <a:gd name="T3" fmla="*/ 0 h 1446"/>
              <a:gd name="T4" fmla="*/ 1446 w 1446"/>
              <a:gd name="T5" fmla="*/ 458 h 1446"/>
              <a:gd name="T6" fmla="*/ 438 w 1446"/>
              <a:gd name="T7" fmla="*/ 458 h 1446"/>
              <a:gd name="T8" fmla="*/ 438 w 1446"/>
              <a:gd name="T9" fmla="*/ 1446 h 1446"/>
              <a:gd name="T10" fmla="*/ 0 w 1446"/>
              <a:gd name="T11" fmla="*/ 1446 h 1446"/>
              <a:gd name="T12" fmla="*/ 0 w 1446"/>
              <a:gd name="T13" fmla="*/ 0 h 1446"/>
            </a:gdLst>
            <a:ahLst/>
            <a:cxnLst>
              <a:cxn ang="0">
                <a:pos x="T0" y="T1"/>
              </a:cxn>
              <a:cxn ang="0">
                <a:pos x="T2" y="T3"/>
              </a:cxn>
              <a:cxn ang="0">
                <a:pos x="T4" y="T5"/>
              </a:cxn>
              <a:cxn ang="0">
                <a:pos x="T6" y="T7"/>
              </a:cxn>
              <a:cxn ang="0">
                <a:pos x="T8" y="T9"/>
              </a:cxn>
              <a:cxn ang="0">
                <a:pos x="T10" y="T11"/>
              </a:cxn>
              <a:cxn ang="0">
                <a:pos x="T12" y="T13"/>
              </a:cxn>
            </a:cxnLst>
            <a:rect l="0" t="0" r="r" b="b"/>
            <a:pathLst>
              <a:path w="1446" h="1446">
                <a:moveTo>
                  <a:pt x="0" y="0"/>
                </a:moveTo>
                <a:lnTo>
                  <a:pt x="1446" y="0"/>
                </a:lnTo>
                <a:lnTo>
                  <a:pt x="1446" y="458"/>
                </a:lnTo>
                <a:lnTo>
                  <a:pt x="438" y="458"/>
                </a:lnTo>
                <a:lnTo>
                  <a:pt x="438" y="1446"/>
                </a:lnTo>
                <a:lnTo>
                  <a:pt x="0" y="1446"/>
                </a:lnTo>
                <a:lnTo>
                  <a:pt x="0" y="0"/>
                </a:lnTo>
                <a:close/>
              </a:path>
            </a:pathLst>
          </a:custGeom>
          <a:solidFill>
            <a:srgbClr val="2C3637"/>
          </a:solidFill>
          <a:ln>
            <a:noFill/>
          </a:ln>
        </p:spPr>
        <p:txBody>
          <a:bodyPr/>
          <a:lstStyle/>
          <a:p>
            <a:endParaRPr lang="zh-CN" altLang="en-US" sz="1267">
              <a:solidFill>
                <a:srgbClr val="2C3637"/>
              </a:solidFill>
            </a:endParaRPr>
          </a:p>
        </p:txBody>
      </p:sp>
    </p:spTree>
    <p:extLst>
      <p:ext uri="{BB962C8B-B14F-4D97-AF65-F5344CB8AC3E}">
        <p14:creationId xmlns:p14="http://schemas.microsoft.com/office/powerpoint/2010/main" val="2675856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35" presetClass="path" presetSubtype="0" accel="50000" decel="50000" fill="hold" grpId="1" nodeType="withEffect">
                                  <p:stCondLst>
                                    <p:cond delay="0"/>
                                  </p:stCondLst>
                                  <p:childTnLst>
                                    <p:animMotion origin="layout" path="M -3.56836E-6 -3.7037E-7 L 0.36686 0.15278 " pathEditMode="relative" rAng="0" ptsTypes="AA">
                                      <p:cBhvr>
                                        <p:cTn id="8" dur="500" spd="-99900" fill="hold"/>
                                        <p:tgtEl>
                                          <p:spTgt spid="8"/>
                                        </p:tgtEl>
                                        <p:attrNameLst>
                                          <p:attrName>ppt_x</p:attrName>
                                          <p:attrName>ppt_y</p:attrName>
                                        </p:attrNameLst>
                                      </p:cBhvr>
                                      <p:rCtr x="18343" y="7639"/>
                                    </p:animMotion>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35" presetClass="path" presetSubtype="0" accel="50000" decel="50000" fill="hold" grpId="1" nodeType="withEffect">
                                  <p:stCondLst>
                                    <p:cond delay="0"/>
                                  </p:stCondLst>
                                  <p:childTnLst>
                                    <p:animMotion origin="layout" path="M 7.85742E-7 -3.33333E-6 L -0.39495 -0.11018 " pathEditMode="relative" rAng="0" ptsTypes="AA">
                                      <p:cBhvr>
                                        <p:cTn id="12" dur="500" spd="-99900" fill="hold"/>
                                        <p:tgtEl>
                                          <p:spTgt spid="9"/>
                                        </p:tgtEl>
                                        <p:attrNameLst>
                                          <p:attrName>ppt_x</p:attrName>
                                          <p:attrName>ppt_y</p:attrName>
                                        </p:attrNameLst>
                                      </p:cBhvr>
                                      <p:rCtr x="-19748" y="-5509"/>
                                    </p:animMotion>
                                  </p:childTnLst>
                                </p:cTn>
                              </p:par>
                              <p:par>
                                <p:cTn id="13" presetID="10"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p:cTn id="15" dur="500" fill="hold"/>
                                        <p:tgtEl>
                                          <p:spTgt spid="6"/>
                                        </p:tgtEl>
                                        <p:attrNameLst>
                                          <p:attrName>ppt_w</p:attrName>
                                        </p:attrNameLst>
                                      </p:cBhvr>
                                      <p:tavLst>
                                        <p:tav tm="0">
                                          <p:val>
                                            <p:fltVal val="0"/>
                                          </p:val>
                                        </p:tav>
                                        <p:tav tm="100000">
                                          <p:val>
                                            <p:strVal val="#ppt_w"/>
                                          </p:val>
                                        </p:tav>
                                      </p:tavLst>
                                    </p:anim>
                                    <p:anim calcmode="lin" valueType="num">
                                      <p:cBhvr>
                                        <p:cTn id="16" dur="500" fill="hold"/>
                                        <p:tgtEl>
                                          <p:spTgt spid="6"/>
                                        </p:tgtEl>
                                        <p:attrNameLst>
                                          <p:attrName>ppt_h</p:attrName>
                                        </p:attrNameLst>
                                      </p:cBhvr>
                                      <p:tavLst>
                                        <p:tav tm="0">
                                          <p:val>
                                            <p:fltVal val="0"/>
                                          </p:val>
                                        </p:tav>
                                        <p:tav tm="100000">
                                          <p:val>
                                            <p:strVal val="#ppt_h"/>
                                          </p:val>
                                        </p:tav>
                                      </p:tavLst>
                                    </p:anim>
                                    <p:animEffect transition="in" filter="fade">
                                      <p:cBhvr>
                                        <p:cTn id="17" dur="500"/>
                                        <p:tgtEl>
                                          <p:spTgt spid="6"/>
                                        </p:tgtEl>
                                      </p:cBhvr>
                                    </p:animEffect>
                                  </p:childTnLst>
                                </p:cTn>
                              </p:par>
                            </p:childTnLst>
                          </p:cTn>
                        </p:par>
                        <p:par>
                          <p:cTn id="18" fill="hold">
                            <p:stCondLst>
                              <p:cond delay="500"/>
                            </p:stCondLst>
                            <p:childTnLst>
                              <p:par>
                                <p:cTn id="19" presetID="22" presetClass="entr" presetSubtype="1" fill="hold" nodeType="after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Effect transition="in" filter="wipe(up)">
                                      <p:cBhvr>
                                        <p:cTn id="21"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autoUpdateAnimBg="0"/>
      <p:bldP spid="8" grpId="0" animBg="1"/>
      <p:bldP spid="8" grpId="1" animBg="1"/>
      <p:bldP spid="9" grpId="0" animBg="1"/>
      <p:bldP spid="9"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_1"/>
          <p:cNvSpPr txBox="1">
            <a:spLocks noChangeArrowheads="1"/>
          </p:cNvSpPr>
          <p:nvPr/>
        </p:nvSpPr>
        <p:spPr bwMode="gray">
          <a:xfrm>
            <a:off x="2309895" y="595041"/>
            <a:ext cx="5274663" cy="605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fontAlgn="base">
              <a:spcBef>
                <a:spcPct val="0"/>
              </a:spcBef>
              <a:spcAft>
                <a:spcPct val="0"/>
              </a:spcAft>
            </a:pPr>
            <a:r>
              <a:rPr lang="en-US" altLang="zh-CN" sz="3333" dirty="0">
                <a:solidFill>
                  <a:srgbClr val="303F52"/>
                </a:solidFill>
                <a:latin typeface="微软雅黑" panose="020B0503020204020204" pitchFamily="34" charset="-122"/>
                <a:ea typeface="微软雅黑" panose="020B0503020204020204" pitchFamily="34" charset="-122"/>
              </a:rPr>
              <a:t>2</a:t>
            </a:r>
            <a:r>
              <a:rPr lang="zh-CN" altLang="en-US" sz="3333" dirty="0">
                <a:solidFill>
                  <a:srgbClr val="303F52"/>
                </a:solidFill>
                <a:latin typeface="微软雅黑" panose="020B0503020204020204" pitchFamily="34" charset="-122"/>
                <a:ea typeface="微软雅黑" panose="020B0503020204020204" pitchFamily="34" charset="-122"/>
              </a:rPr>
              <a:t>、导在学生思维堵塞点</a:t>
            </a:r>
          </a:p>
        </p:txBody>
      </p:sp>
      <p:cxnSp>
        <p:nvCxnSpPr>
          <p:cNvPr id="5" name="_19"/>
          <p:cNvCxnSpPr/>
          <p:nvPr/>
        </p:nvCxnSpPr>
        <p:spPr>
          <a:xfrm>
            <a:off x="1902149" y="1200271"/>
            <a:ext cx="5682409" cy="0"/>
          </a:xfrm>
          <a:prstGeom prst="line">
            <a:avLst/>
          </a:prstGeom>
          <a:ln w="9525">
            <a:solidFill>
              <a:srgbClr val="36475C"/>
            </a:solidFill>
            <a:prstDash val="solid"/>
          </a:ln>
        </p:spPr>
        <p:style>
          <a:lnRef idx="1">
            <a:schemeClr val="accent1"/>
          </a:lnRef>
          <a:fillRef idx="0">
            <a:schemeClr val="accent1"/>
          </a:fillRef>
          <a:effectRef idx="0">
            <a:schemeClr val="accent1"/>
          </a:effectRef>
          <a:fontRef idx="minor">
            <a:schemeClr val="tx1"/>
          </a:fontRef>
        </p:style>
      </p:cxnSp>
      <p:sp>
        <p:nvSpPr>
          <p:cNvPr id="6" name="矩形 83">
            <a:extLst>
              <a:ext uri="{FF2B5EF4-FFF2-40B4-BE49-F238E27FC236}">
                <a16:creationId xmlns="" xmlns:a16="http://schemas.microsoft.com/office/drawing/2014/main" id="{DC89D20C-6AC2-44C5-B837-049D374BC6F2}"/>
              </a:ext>
            </a:extLst>
          </p:cNvPr>
          <p:cNvSpPr>
            <a:spLocks noChangeArrowheads="1"/>
          </p:cNvSpPr>
          <p:nvPr/>
        </p:nvSpPr>
        <p:spPr bwMode="auto">
          <a:xfrm>
            <a:off x="190315" y="1628465"/>
            <a:ext cx="8648276" cy="1834457"/>
          </a:xfrm>
          <a:prstGeom prst="rect">
            <a:avLst/>
          </a:prstGeom>
          <a:solidFill>
            <a:srgbClr val="F2F2F2"/>
          </a:solidFill>
          <a:ln w="9525" cmpd="sng">
            <a:solidFill>
              <a:srgbClr val="55735B"/>
            </a:solidFill>
            <a:miter lim="800000"/>
          </a:ln>
        </p:spPr>
        <p:txBody>
          <a:bodyPr/>
          <a:lstStyle/>
          <a:p>
            <a:endParaRPr lang="zh-CN" altLang="en-US" sz="1267"/>
          </a:p>
        </p:txBody>
      </p:sp>
      <p:sp>
        <p:nvSpPr>
          <p:cNvPr id="7" name="TextBox 84">
            <a:extLst>
              <a:ext uri="{FF2B5EF4-FFF2-40B4-BE49-F238E27FC236}">
                <a16:creationId xmlns="" xmlns:a16="http://schemas.microsoft.com/office/drawing/2014/main" id="{36E447E6-C294-48B1-AD42-598DCDBF028D}"/>
              </a:ext>
            </a:extLst>
          </p:cNvPr>
          <p:cNvSpPr txBox="1">
            <a:spLocks noChangeArrowheads="1"/>
          </p:cNvSpPr>
          <p:nvPr/>
        </p:nvSpPr>
        <p:spPr bwMode="auto">
          <a:xfrm>
            <a:off x="511226" y="1879623"/>
            <a:ext cx="8119786" cy="1150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a:lnSpc>
                <a:spcPct val="150000"/>
              </a:lnSpc>
            </a:pPr>
            <a:r>
              <a:rPr lang="zh-CN" altLang="en-US" sz="1528" dirty="0" smtClean="0">
                <a:solidFill>
                  <a:srgbClr val="595959"/>
                </a:solidFill>
                <a:latin typeface="微软雅黑" panose="020B0503020204020204" pitchFamily="34" charset="-122"/>
                <a:ea typeface="微软雅黑" panose="020B0503020204020204" pitchFamily="34" charset="-122"/>
                <a:sym typeface="微软雅黑" panose="020B0503020204020204" pitchFamily="34" charset="-122"/>
              </a:rPr>
              <a:t>       学生</a:t>
            </a:r>
            <a:r>
              <a:rPr lang="zh-CN" altLang="en-US" sz="1528" dirty="0">
                <a:solidFill>
                  <a:srgbClr val="595959"/>
                </a:solidFill>
                <a:latin typeface="微软雅黑" panose="020B0503020204020204" pitchFamily="34" charset="-122"/>
                <a:ea typeface="微软雅黑" panose="020B0503020204020204" pitchFamily="34" charset="-122"/>
                <a:sym typeface="微软雅黑" panose="020B0503020204020204" pitchFamily="34" charset="-122"/>
              </a:rPr>
              <a:t>因其年龄较小，阅读能力有限，在个人阅读的时候，往往会产生思维的堵塞。这时，就需要教师以个人的阅读体悟来引导、点拔，遇水建桥，逢山开路，让学生的个性化阅读得到进一步的提升。</a:t>
            </a:r>
          </a:p>
        </p:txBody>
      </p:sp>
      <p:sp>
        <p:nvSpPr>
          <p:cNvPr id="8" name="Freeform 12">
            <a:extLst>
              <a:ext uri="{FF2B5EF4-FFF2-40B4-BE49-F238E27FC236}">
                <a16:creationId xmlns="" xmlns:a16="http://schemas.microsoft.com/office/drawing/2014/main" id="{B23540F0-0C25-4A9A-9DE7-D5B6426D088B}"/>
              </a:ext>
            </a:extLst>
          </p:cNvPr>
          <p:cNvSpPr/>
          <p:nvPr/>
        </p:nvSpPr>
        <p:spPr bwMode="auto">
          <a:xfrm>
            <a:off x="211184" y="1580694"/>
            <a:ext cx="504744" cy="506260"/>
          </a:xfrm>
          <a:custGeom>
            <a:avLst/>
            <a:gdLst>
              <a:gd name="T0" fmla="*/ 0 w 1446"/>
              <a:gd name="T1" fmla="*/ 0 h 1446"/>
              <a:gd name="T2" fmla="*/ 1446 w 1446"/>
              <a:gd name="T3" fmla="*/ 0 h 1446"/>
              <a:gd name="T4" fmla="*/ 1446 w 1446"/>
              <a:gd name="T5" fmla="*/ 458 h 1446"/>
              <a:gd name="T6" fmla="*/ 438 w 1446"/>
              <a:gd name="T7" fmla="*/ 458 h 1446"/>
              <a:gd name="T8" fmla="*/ 438 w 1446"/>
              <a:gd name="T9" fmla="*/ 1446 h 1446"/>
              <a:gd name="T10" fmla="*/ 0 w 1446"/>
              <a:gd name="T11" fmla="*/ 1446 h 1446"/>
              <a:gd name="T12" fmla="*/ 0 w 1446"/>
              <a:gd name="T13" fmla="*/ 0 h 1446"/>
            </a:gdLst>
            <a:ahLst/>
            <a:cxnLst>
              <a:cxn ang="0">
                <a:pos x="T0" y="T1"/>
              </a:cxn>
              <a:cxn ang="0">
                <a:pos x="T2" y="T3"/>
              </a:cxn>
              <a:cxn ang="0">
                <a:pos x="T4" y="T5"/>
              </a:cxn>
              <a:cxn ang="0">
                <a:pos x="T6" y="T7"/>
              </a:cxn>
              <a:cxn ang="0">
                <a:pos x="T8" y="T9"/>
              </a:cxn>
              <a:cxn ang="0">
                <a:pos x="T10" y="T11"/>
              </a:cxn>
              <a:cxn ang="0">
                <a:pos x="T12" y="T13"/>
              </a:cxn>
            </a:cxnLst>
            <a:rect l="0" t="0" r="r" b="b"/>
            <a:pathLst>
              <a:path w="1446" h="1446">
                <a:moveTo>
                  <a:pt x="0" y="0"/>
                </a:moveTo>
                <a:lnTo>
                  <a:pt x="1446" y="0"/>
                </a:lnTo>
                <a:lnTo>
                  <a:pt x="1446" y="458"/>
                </a:lnTo>
                <a:lnTo>
                  <a:pt x="438" y="458"/>
                </a:lnTo>
                <a:lnTo>
                  <a:pt x="438" y="1446"/>
                </a:lnTo>
                <a:lnTo>
                  <a:pt x="0" y="1446"/>
                </a:lnTo>
                <a:lnTo>
                  <a:pt x="0" y="0"/>
                </a:lnTo>
                <a:close/>
              </a:path>
            </a:pathLst>
          </a:custGeom>
          <a:solidFill>
            <a:srgbClr val="2C3637"/>
          </a:solidFill>
          <a:ln>
            <a:noFill/>
          </a:ln>
        </p:spPr>
        <p:txBody>
          <a:bodyPr/>
          <a:lstStyle/>
          <a:p>
            <a:endParaRPr lang="zh-CN" altLang="en-US" sz="1267">
              <a:solidFill>
                <a:srgbClr val="2C3637"/>
              </a:solidFill>
            </a:endParaRPr>
          </a:p>
        </p:txBody>
      </p:sp>
      <p:sp>
        <p:nvSpPr>
          <p:cNvPr id="9" name="Freeform 12">
            <a:extLst>
              <a:ext uri="{FF2B5EF4-FFF2-40B4-BE49-F238E27FC236}">
                <a16:creationId xmlns="" xmlns:a16="http://schemas.microsoft.com/office/drawing/2014/main" id="{04129D94-E544-48EB-B3DA-8D250EFE4EE5}"/>
              </a:ext>
            </a:extLst>
          </p:cNvPr>
          <p:cNvSpPr/>
          <p:nvPr/>
        </p:nvSpPr>
        <p:spPr bwMode="auto">
          <a:xfrm flipH="1" flipV="1">
            <a:off x="8517679" y="3177902"/>
            <a:ext cx="504744" cy="506260"/>
          </a:xfrm>
          <a:custGeom>
            <a:avLst/>
            <a:gdLst>
              <a:gd name="T0" fmla="*/ 0 w 1446"/>
              <a:gd name="T1" fmla="*/ 0 h 1446"/>
              <a:gd name="T2" fmla="*/ 1446 w 1446"/>
              <a:gd name="T3" fmla="*/ 0 h 1446"/>
              <a:gd name="T4" fmla="*/ 1446 w 1446"/>
              <a:gd name="T5" fmla="*/ 458 h 1446"/>
              <a:gd name="T6" fmla="*/ 438 w 1446"/>
              <a:gd name="T7" fmla="*/ 458 h 1446"/>
              <a:gd name="T8" fmla="*/ 438 w 1446"/>
              <a:gd name="T9" fmla="*/ 1446 h 1446"/>
              <a:gd name="T10" fmla="*/ 0 w 1446"/>
              <a:gd name="T11" fmla="*/ 1446 h 1446"/>
              <a:gd name="T12" fmla="*/ 0 w 1446"/>
              <a:gd name="T13" fmla="*/ 0 h 1446"/>
            </a:gdLst>
            <a:ahLst/>
            <a:cxnLst>
              <a:cxn ang="0">
                <a:pos x="T0" y="T1"/>
              </a:cxn>
              <a:cxn ang="0">
                <a:pos x="T2" y="T3"/>
              </a:cxn>
              <a:cxn ang="0">
                <a:pos x="T4" y="T5"/>
              </a:cxn>
              <a:cxn ang="0">
                <a:pos x="T6" y="T7"/>
              </a:cxn>
              <a:cxn ang="0">
                <a:pos x="T8" y="T9"/>
              </a:cxn>
              <a:cxn ang="0">
                <a:pos x="T10" y="T11"/>
              </a:cxn>
              <a:cxn ang="0">
                <a:pos x="T12" y="T13"/>
              </a:cxn>
            </a:cxnLst>
            <a:rect l="0" t="0" r="r" b="b"/>
            <a:pathLst>
              <a:path w="1446" h="1446">
                <a:moveTo>
                  <a:pt x="0" y="0"/>
                </a:moveTo>
                <a:lnTo>
                  <a:pt x="1446" y="0"/>
                </a:lnTo>
                <a:lnTo>
                  <a:pt x="1446" y="458"/>
                </a:lnTo>
                <a:lnTo>
                  <a:pt x="438" y="458"/>
                </a:lnTo>
                <a:lnTo>
                  <a:pt x="438" y="1446"/>
                </a:lnTo>
                <a:lnTo>
                  <a:pt x="0" y="1446"/>
                </a:lnTo>
                <a:lnTo>
                  <a:pt x="0" y="0"/>
                </a:lnTo>
                <a:close/>
              </a:path>
            </a:pathLst>
          </a:custGeom>
          <a:solidFill>
            <a:srgbClr val="2C3637"/>
          </a:solidFill>
          <a:ln>
            <a:noFill/>
          </a:ln>
        </p:spPr>
        <p:txBody>
          <a:bodyPr/>
          <a:lstStyle/>
          <a:p>
            <a:endParaRPr lang="zh-CN" altLang="en-US" sz="1267">
              <a:solidFill>
                <a:srgbClr val="2C3637"/>
              </a:solidFill>
            </a:endParaRPr>
          </a:p>
        </p:txBody>
      </p:sp>
    </p:spTree>
    <p:extLst>
      <p:ext uri="{BB962C8B-B14F-4D97-AF65-F5344CB8AC3E}">
        <p14:creationId xmlns:p14="http://schemas.microsoft.com/office/powerpoint/2010/main" val="354169340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35" presetClass="path" presetSubtype="0" accel="50000" decel="50000" fill="hold" grpId="1" nodeType="withEffect">
                                  <p:stCondLst>
                                    <p:cond delay="0"/>
                                  </p:stCondLst>
                                  <p:childTnLst>
                                    <p:animMotion origin="layout" path="M -3.56836E-6 -3.7037E-7 L 0.36686 0.15278 " pathEditMode="relative" rAng="0" ptsTypes="AA">
                                      <p:cBhvr>
                                        <p:cTn id="8" dur="500" spd="-99900" fill="hold"/>
                                        <p:tgtEl>
                                          <p:spTgt spid="8"/>
                                        </p:tgtEl>
                                        <p:attrNameLst>
                                          <p:attrName>ppt_x</p:attrName>
                                          <p:attrName>ppt_y</p:attrName>
                                        </p:attrNameLst>
                                      </p:cBhvr>
                                      <p:rCtr x="18343" y="7639"/>
                                    </p:animMotion>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35" presetClass="path" presetSubtype="0" accel="50000" decel="50000" fill="hold" grpId="1" nodeType="withEffect">
                                  <p:stCondLst>
                                    <p:cond delay="0"/>
                                  </p:stCondLst>
                                  <p:childTnLst>
                                    <p:animMotion origin="layout" path="M 7.85742E-7 -3.33333E-6 L -0.39495 -0.11018 " pathEditMode="relative" rAng="0" ptsTypes="AA">
                                      <p:cBhvr>
                                        <p:cTn id="12" dur="500" spd="-99900" fill="hold"/>
                                        <p:tgtEl>
                                          <p:spTgt spid="9"/>
                                        </p:tgtEl>
                                        <p:attrNameLst>
                                          <p:attrName>ppt_x</p:attrName>
                                          <p:attrName>ppt_y</p:attrName>
                                        </p:attrNameLst>
                                      </p:cBhvr>
                                      <p:rCtr x="-19748" y="-5509"/>
                                    </p:animMotion>
                                  </p:childTnLst>
                                </p:cTn>
                              </p:par>
                              <p:par>
                                <p:cTn id="13" presetID="10"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p:cTn id="15" dur="500" fill="hold"/>
                                        <p:tgtEl>
                                          <p:spTgt spid="6"/>
                                        </p:tgtEl>
                                        <p:attrNameLst>
                                          <p:attrName>ppt_w</p:attrName>
                                        </p:attrNameLst>
                                      </p:cBhvr>
                                      <p:tavLst>
                                        <p:tav tm="0">
                                          <p:val>
                                            <p:fltVal val="0"/>
                                          </p:val>
                                        </p:tav>
                                        <p:tav tm="100000">
                                          <p:val>
                                            <p:strVal val="#ppt_w"/>
                                          </p:val>
                                        </p:tav>
                                      </p:tavLst>
                                    </p:anim>
                                    <p:anim calcmode="lin" valueType="num">
                                      <p:cBhvr>
                                        <p:cTn id="16" dur="500" fill="hold"/>
                                        <p:tgtEl>
                                          <p:spTgt spid="6"/>
                                        </p:tgtEl>
                                        <p:attrNameLst>
                                          <p:attrName>ppt_h</p:attrName>
                                        </p:attrNameLst>
                                      </p:cBhvr>
                                      <p:tavLst>
                                        <p:tav tm="0">
                                          <p:val>
                                            <p:fltVal val="0"/>
                                          </p:val>
                                        </p:tav>
                                        <p:tav tm="100000">
                                          <p:val>
                                            <p:strVal val="#ppt_h"/>
                                          </p:val>
                                        </p:tav>
                                      </p:tavLst>
                                    </p:anim>
                                    <p:animEffect transition="in" filter="fade">
                                      <p:cBhvr>
                                        <p:cTn id="17" dur="500"/>
                                        <p:tgtEl>
                                          <p:spTgt spid="6"/>
                                        </p:tgtEl>
                                      </p:cBhvr>
                                    </p:animEffect>
                                  </p:childTnLst>
                                </p:cTn>
                              </p:par>
                            </p:childTnLst>
                          </p:cTn>
                        </p:par>
                        <p:par>
                          <p:cTn id="18" fill="hold">
                            <p:stCondLst>
                              <p:cond delay="500"/>
                            </p:stCondLst>
                            <p:childTnLst>
                              <p:par>
                                <p:cTn id="19" presetID="22" presetClass="entr" presetSubtype="1" fill="hold" nodeType="after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Effect transition="in" filter="wipe(up)">
                                      <p:cBhvr>
                                        <p:cTn id="21"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autoUpdateAnimBg="0"/>
      <p:bldP spid="8" grpId="0" animBg="1"/>
      <p:bldP spid="8" grpId="1" animBg="1"/>
      <p:bldP spid="9" grpId="0" animBg="1"/>
      <p:bldP spid="9"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_1"/>
          <p:cNvSpPr txBox="1">
            <a:spLocks noChangeArrowheads="1"/>
          </p:cNvSpPr>
          <p:nvPr/>
        </p:nvSpPr>
        <p:spPr bwMode="gray">
          <a:xfrm>
            <a:off x="2309895" y="595041"/>
            <a:ext cx="5274663" cy="605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fontAlgn="base">
              <a:spcBef>
                <a:spcPct val="0"/>
              </a:spcBef>
              <a:spcAft>
                <a:spcPct val="0"/>
              </a:spcAft>
            </a:pPr>
            <a:r>
              <a:rPr lang="en-US" altLang="zh-CN" sz="3333" dirty="0">
                <a:solidFill>
                  <a:srgbClr val="303F52"/>
                </a:solidFill>
                <a:latin typeface="微软雅黑" panose="020B0503020204020204" pitchFamily="34" charset="-122"/>
                <a:ea typeface="微软雅黑" panose="020B0503020204020204" pitchFamily="34" charset="-122"/>
              </a:rPr>
              <a:t>3</a:t>
            </a:r>
            <a:r>
              <a:rPr lang="zh-CN" altLang="en-US" sz="3333" dirty="0">
                <a:solidFill>
                  <a:srgbClr val="303F52"/>
                </a:solidFill>
                <a:latin typeface="微软雅黑" panose="020B0503020204020204" pitchFamily="34" charset="-122"/>
                <a:ea typeface="微软雅黑" panose="020B0503020204020204" pitchFamily="34" charset="-122"/>
              </a:rPr>
              <a:t>、导在学生阅读争议点</a:t>
            </a:r>
          </a:p>
        </p:txBody>
      </p:sp>
      <p:cxnSp>
        <p:nvCxnSpPr>
          <p:cNvPr id="5" name="_19"/>
          <p:cNvCxnSpPr/>
          <p:nvPr/>
        </p:nvCxnSpPr>
        <p:spPr>
          <a:xfrm>
            <a:off x="1902149" y="1200271"/>
            <a:ext cx="5682409" cy="0"/>
          </a:xfrm>
          <a:prstGeom prst="line">
            <a:avLst/>
          </a:prstGeom>
          <a:ln w="9525">
            <a:solidFill>
              <a:srgbClr val="36475C"/>
            </a:solidFill>
            <a:prstDash val="solid"/>
          </a:ln>
        </p:spPr>
        <p:style>
          <a:lnRef idx="1">
            <a:schemeClr val="accent1"/>
          </a:lnRef>
          <a:fillRef idx="0">
            <a:schemeClr val="accent1"/>
          </a:fillRef>
          <a:effectRef idx="0">
            <a:schemeClr val="accent1"/>
          </a:effectRef>
          <a:fontRef idx="minor">
            <a:schemeClr val="tx1"/>
          </a:fontRef>
        </p:style>
      </p:cxnSp>
      <p:sp>
        <p:nvSpPr>
          <p:cNvPr id="6" name="矩形 83">
            <a:extLst>
              <a:ext uri="{FF2B5EF4-FFF2-40B4-BE49-F238E27FC236}">
                <a16:creationId xmlns="" xmlns:a16="http://schemas.microsoft.com/office/drawing/2014/main" id="{DC89D20C-6AC2-44C5-B837-049D374BC6F2}"/>
              </a:ext>
            </a:extLst>
          </p:cNvPr>
          <p:cNvSpPr>
            <a:spLocks noChangeArrowheads="1"/>
          </p:cNvSpPr>
          <p:nvPr/>
        </p:nvSpPr>
        <p:spPr bwMode="auto">
          <a:xfrm>
            <a:off x="190315" y="1628465"/>
            <a:ext cx="8648276" cy="1834457"/>
          </a:xfrm>
          <a:prstGeom prst="rect">
            <a:avLst/>
          </a:prstGeom>
          <a:solidFill>
            <a:srgbClr val="F2F2F2"/>
          </a:solidFill>
          <a:ln w="9525" cmpd="sng">
            <a:solidFill>
              <a:srgbClr val="55735B"/>
            </a:solidFill>
            <a:miter lim="800000"/>
          </a:ln>
        </p:spPr>
        <p:txBody>
          <a:bodyPr/>
          <a:lstStyle/>
          <a:p>
            <a:endParaRPr lang="zh-CN" altLang="en-US" sz="1267"/>
          </a:p>
        </p:txBody>
      </p:sp>
      <p:sp>
        <p:nvSpPr>
          <p:cNvPr id="7" name="TextBox 84">
            <a:extLst>
              <a:ext uri="{FF2B5EF4-FFF2-40B4-BE49-F238E27FC236}">
                <a16:creationId xmlns="" xmlns:a16="http://schemas.microsoft.com/office/drawing/2014/main" id="{36E447E6-C294-48B1-AD42-598DCDBF028D}"/>
              </a:ext>
            </a:extLst>
          </p:cNvPr>
          <p:cNvSpPr txBox="1">
            <a:spLocks noChangeArrowheads="1"/>
          </p:cNvSpPr>
          <p:nvPr/>
        </p:nvSpPr>
        <p:spPr bwMode="auto">
          <a:xfrm>
            <a:off x="511226" y="1879623"/>
            <a:ext cx="8119786" cy="103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a:r>
              <a:rPr lang="zh-CN" altLang="en-US" sz="1528" dirty="0" smtClean="0">
                <a:solidFill>
                  <a:srgbClr val="595959"/>
                </a:solidFill>
                <a:latin typeface="微软雅黑" panose="020B0503020204020204" pitchFamily="34" charset="-122"/>
                <a:ea typeface="微软雅黑" panose="020B0503020204020204" pitchFamily="34" charset="-122"/>
                <a:sym typeface="微软雅黑" panose="020B0503020204020204" pitchFamily="34" charset="-122"/>
              </a:rPr>
              <a:t>       学生</a:t>
            </a:r>
            <a:r>
              <a:rPr lang="zh-CN" altLang="en-US" sz="1528" dirty="0">
                <a:solidFill>
                  <a:srgbClr val="595959"/>
                </a:solidFill>
                <a:latin typeface="微软雅黑" panose="020B0503020204020204" pitchFamily="34" charset="-122"/>
                <a:ea typeface="微软雅黑" panose="020B0503020204020204" pitchFamily="34" charset="-122"/>
                <a:sym typeface="微软雅黑" panose="020B0503020204020204" pitchFamily="34" charset="-122"/>
              </a:rPr>
              <a:t>读文，往往仁者见仁，智者见智。有时，在学生中更会产生相对的阅读理解，引发课堂上的争议。对此，教师不应及时制止，也不是放任自流，任其作无谓的争议。而要巧妙引导，视争议为个性化阅读的亮点，化争议为个性化阅读的又一思考点，借此拓展学生的认识，提升阅读能力。</a:t>
            </a:r>
          </a:p>
        </p:txBody>
      </p:sp>
      <p:sp>
        <p:nvSpPr>
          <p:cNvPr id="8" name="Freeform 12">
            <a:extLst>
              <a:ext uri="{FF2B5EF4-FFF2-40B4-BE49-F238E27FC236}">
                <a16:creationId xmlns="" xmlns:a16="http://schemas.microsoft.com/office/drawing/2014/main" id="{B23540F0-0C25-4A9A-9DE7-D5B6426D088B}"/>
              </a:ext>
            </a:extLst>
          </p:cNvPr>
          <p:cNvSpPr/>
          <p:nvPr/>
        </p:nvSpPr>
        <p:spPr bwMode="auto">
          <a:xfrm>
            <a:off x="211184" y="1580694"/>
            <a:ext cx="504744" cy="506260"/>
          </a:xfrm>
          <a:custGeom>
            <a:avLst/>
            <a:gdLst>
              <a:gd name="T0" fmla="*/ 0 w 1446"/>
              <a:gd name="T1" fmla="*/ 0 h 1446"/>
              <a:gd name="T2" fmla="*/ 1446 w 1446"/>
              <a:gd name="T3" fmla="*/ 0 h 1446"/>
              <a:gd name="T4" fmla="*/ 1446 w 1446"/>
              <a:gd name="T5" fmla="*/ 458 h 1446"/>
              <a:gd name="T6" fmla="*/ 438 w 1446"/>
              <a:gd name="T7" fmla="*/ 458 h 1446"/>
              <a:gd name="T8" fmla="*/ 438 w 1446"/>
              <a:gd name="T9" fmla="*/ 1446 h 1446"/>
              <a:gd name="T10" fmla="*/ 0 w 1446"/>
              <a:gd name="T11" fmla="*/ 1446 h 1446"/>
              <a:gd name="T12" fmla="*/ 0 w 1446"/>
              <a:gd name="T13" fmla="*/ 0 h 1446"/>
            </a:gdLst>
            <a:ahLst/>
            <a:cxnLst>
              <a:cxn ang="0">
                <a:pos x="T0" y="T1"/>
              </a:cxn>
              <a:cxn ang="0">
                <a:pos x="T2" y="T3"/>
              </a:cxn>
              <a:cxn ang="0">
                <a:pos x="T4" y="T5"/>
              </a:cxn>
              <a:cxn ang="0">
                <a:pos x="T6" y="T7"/>
              </a:cxn>
              <a:cxn ang="0">
                <a:pos x="T8" y="T9"/>
              </a:cxn>
              <a:cxn ang="0">
                <a:pos x="T10" y="T11"/>
              </a:cxn>
              <a:cxn ang="0">
                <a:pos x="T12" y="T13"/>
              </a:cxn>
            </a:cxnLst>
            <a:rect l="0" t="0" r="r" b="b"/>
            <a:pathLst>
              <a:path w="1446" h="1446">
                <a:moveTo>
                  <a:pt x="0" y="0"/>
                </a:moveTo>
                <a:lnTo>
                  <a:pt x="1446" y="0"/>
                </a:lnTo>
                <a:lnTo>
                  <a:pt x="1446" y="458"/>
                </a:lnTo>
                <a:lnTo>
                  <a:pt x="438" y="458"/>
                </a:lnTo>
                <a:lnTo>
                  <a:pt x="438" y="1446"/>
                </a:lnTo>
                <a:lnTo>
                  <a:pt x="0" y="1446"/>
                </a:lnTo>
                <a:lnTo>
                  <a:pt x="0" y="0"/>
                </a:lnTo>
                <a:close/>
              </a:path>
            </a:pathLst>
          </a:custGeom>
          <a:solidFill>
            <a:srgbClr val="2C3637"/>
          </a:solidFill>
          <a:ln>
            <a:noFill/>
          </a:ln>
        </p:spPr>
        <p:txBody>
          <a:bodyPr/>
          <a:lstStyle/>
          <a:p>
            <a:endParaRPr lang="zh-CN" altLang="en-US" sz="1267">
              <a:solidFill>
                <a:srgbClr val="2C3637"/>
              </a:solidFill>
            </a:endParaRPr>
          </a:p>
        </p:txBody>
      </p:sp>
      <p:sp>
        <p:nvSpPr>
          <p:cNvPr id="9" name="Freeform 12">
            <a:extLst>
              <a:ext uri="{FF2B5EF4-FFF2-40B4-BE49-F238E27FC236}">
                <a16:creationId xmlns="" xmlns:a16="http://schemas.microsoft.com/office/drawing/2014/main" id="{04129D94-E544-48EB-B3DA-8D250EFE4EE5}"/>
              </a:ext>
            </a:extLst>
          </p:cNvPr>
          <p:cNvSpPr/>
          <p:nvPr/>
        </p:nvSpPr>
        <p:spPr bwMode="auto">
          <a:xfrm flipH="1" flipV="1">
            <a:off x="8517679" y="3177902"/>
            <a:ext cx="504744" cy="506260"/>
          </a:xfrm>
          <a:custGeom>
            <a:avLst/>
            <a:gdLst>
              <a:gd name="T0" fmla="*/ 0 w 1446"/>
              <a:gd name="T1" fmla="*/ 0 h 1446"/>
              <a:gd name="T2" fmla="*/ 1446 w 1446"/>
              <a:gd name="T3" fmla="*/ 0 h 1446"/>
              <a:gd name="T4" fmla="*/ 1446 w 1446"/>
              <a:gd name="T5" fmla="*/ 458 h 1446"/>
              <a:gd name="T6" fmla="*/ 438 w 1446"/>
              <a:gd name="T7" fmla="*/ 458 h 1446"/>
              <a:gd name="T8" fmla="*/ 438 w 1446"/>
              <a:gd name="T9" fmla="*/ 1446 h 1446"/>
              <a:gd name="T10" fmla="*/ 0 w 1446"/>
              <a:gd name="T11" fmla="*/ 1446 h 1446"/>
              <a:gd name="T12" fmla="*/ 0 w 1446"/>
              <a:gd name="T13" fmla="*/ 0 h 1446"/>
            </a:gdLst>
            <a:ahLst/>
            <a:cxnLst>
              <a:cxn ang="0">
                <a:pos x="T0" y="T1"/>
              </a:cxn>
              <a:cxn ang="0">
                <a:pos x="T2" y="T3"/>
              </a:cxn>
              <a:cxn ang="0">
                <a:pos x="T4" y="T5"/>
              </a:cxn>
              <a:cxn ang="0">
                <a:pos x="T6" y="T7"/>
              </a:cxn>
              <a:cxn ang="0">
                <a:pos x="T8" y="T9"/>
              </a:cxn>
              <a:cxn ang="0">
                <a:pos x="T10" y="T11"/>
              </a:cxn>
              <a:cxn ang="0">
                <a:pos x="T12" y="T13"/>
              </a:cxn>
            </a:cxnLst>
            <a:rect l="0" t="0" r="r" b="b"/>
            <a:pathLst>
              <a:path w="1446" h="1446">
                <a:moveTo>
                  <a:pt x="0" y="0"/>
                </a:moveTo>
                <a:lnTo>
                  <a:pt x="1446" y="0"/>
                </a:lnTo>
                <a:lnTo>
                  <a:pt x="1446" y="458"/>
                </a:lnTo>
                <a:lnTo>
                  <a:pt x="438" y="458"/>
                </a:lnTo>
                <a:lnTo>
                  <a:pt x="438" y="1446"/>
                </a:lnTo>
                <a:lnTo>
                  <a:pt x="0" y="1446"/>
                </a:lnTo>
                <a:lnTo>
                  <a:pt x="0" y="0"/>
                </a:lnTo>
                <a:close/>
              </a:path>
            </a:pathLst>
          </a:custGeom>
          <a:solidFill>
            <a:srgbClr val="2C3637"/>
          </a:solidFill>
          <a:ln>
            <a:noFill/>
          </a:ln>
        </p:spPr>
        <p:txBody>
          <a:bodyPr/>
          <a:lstStyle/>
          <a:p>
            <a:endParaRPr lang="zh-CN" altLang="en-US" sz="1267">
              <a:solidFill>
                <a:srgbClr val="2C3637"/>
              </a:solidFill>
            </a:endParaRPr>
          </a:p>
        </p:txBody>
      </p:sp>
    </p:spTree>
    <p:extLst>
      <p:ext uri="{BB962C8B-B14F-4D97-AF65-F5344CB8AC3E}">
        <p14:creationId xmlns:p14="http://schemas.microsoft.com/office/powerpoint/2010/main" val="19194079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35" presetClass="path" presetSubtype="0" accel="50000" decel="50000" fill="hold" grpId="1" nodeType="withEffect">
                                  <p:stCondLst>
                                    <p:cond delay="0"/>
                                  </p:stCondLst>
                                  <p:childTnLst>
                                    <p:animMotion origin="layout" path="M -3.56836E-6 -3.7037E-7 L 0.36686 0.15278 " pathEditMode="relative" rAng="0" ptsTypes="AA">
                                      <p:cBhvr>
                                        <p:cTn id="8" dur="500" spd="-99900" fill="hold"/>
                                        <p:tgtEl>
                                          <p:spTgt spid="8"/>
                                        </p:tgtEl>
                                        <p:attrNameLst>
                                          <p:attrName>ppt_x</p:attrName>
                                          <p:attrName>ppt_y</p:attrName>
                                        </p:attrNameLst>
                                      </p:cBhvr>
                                      <p:rCtr x="18343" y="7639"/>
                                    </p:animMotion>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35" presetClass="path" presetSubtype="0" accel="50000" decel="50000" fill="hold" grpId="1" nodeType="withEffect">
                                  <p:stCondLst>
                                    <p:cond delay="0"/>
                                  </p:stCondLst>
                                  <p:childTnLst>
                                    <p:animMotion origin="layout" path="M 7.85742E-7 -3.33333E-6 L -0.39495 -0.11018 " pathEditMode="relative" rAng="0" ptsTypes="AA">
                                      <p:cBhvr>
                                        <p:cTn id="12" dur="500" spd="-99900" fill="hold"/>
                                        <p:tgtEl>
                                          <p:spTgt spid="9"/>
                                        </p:tgtEl>
                                        <p:attrNameLst>
                                          <p:attrName>ppt_x</p:attrName>
                                          <p:attrName>ppt_y</p:attrName>
                                        </p:attrNameLst>
                                      </p:cBhvr>
                                      <p:rCtr x="-19748" y="-5509"/>
                                    </p:animMotion>
                                  </p:childTnLst>
                                </p:cTn>
                              </p:par>
                              <p:par>
                                <p:cTn id="13" presetID="10"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p:cTn id="15" dur="500" fill="hold"/>
                                        <p:tgtEl>
                                          <p:spTgt spid="6"/>
                                        </p:tgtEl>
                                        <p:attrNameLst>
                                          <p:attrName>ppt_w</p:attrName>
                                        </p:attrNameLst>
                                      </p:cBhvr>
                                      <p:tavLst>
                                        <p:tav tm="0">
                                          <p:val>
                                            <p:fltVal val="0"/>
                                          </p:val>
                                        </p:tav>
                                        <p:tav tm="100000">
                                          <p:val>
                                            <p:strVal val="#ppt_w"/>
                                          </p:val>
                                        </p:tav>
                                      </p:tavLst>
                                    </p:anim>
                                    <p:anim calcmode="lin" valueType="num">
                                      <p:cBhvr>
                                        <p:cTn id="16" dur="500" fill="hold"/>
                                        <p:tgtEl>
                                          <p:spTgt spid="6"/>
                                        </p:tgtEl>
                                        <p:attrNameLst>
                                          <p:attrName>ppt_h</p:attrName>
                                        </p:attrNameLst>
                                      </p:cBhvr>
                                      <p:tavLst>
                                        <p:tav tm="0">
                                          <p:val>
                                            <p:fltVal val="0"/>
                                          </p:val>
                                        </p:tav>
                                        <p:tav tm="100000">
                                          <p:val>
                                            <p:strVal val="#ppt_h"/>
                                          </p:val>
                                        </p:tav>
                                      </p:tavLst>
                                    </p:anim>
                                    <p:animEffect transition="in" filter="fade">
                                      <p:cBhvr>
                                        <p:cTn id="17" dur="500"/>
                                        <p:tgtEl>
                                          <p:spTgt spid="6"/>
                                        </p:tgtEl>
                                      </p:cBhvr>
                                    </p:animEffect>
                                  </p:childTnLst>
                                </p:cTn>
                              </p:par>
                            </p:childTnLst>
                          </p:cTn>
                        </p:par>
                        <p:par>
                          <p:cTn id="18" fill="hold">
                            <p:stCondLst>
                              <p:cond delay="500"/>
                            </p:stCondLst>
                            <p:childTnLst>
                              <p:par>
                                <p:cTn id="19" presetID="22" presetClass="entr" presetSubtype="1" fill="hold" nodeType="after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Effect transition="in" filter="wipe(up)">
                                      <p:cBhvr>
                                        <p:cTn id="21"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autoUpdateAnimBg="0"/>
      <p:bldP spid="8" grpId="0" animBg="1"/>
      <p:bldP spid="8" grpId="1" animBg="1"/>
      <p:bldP spid="9" grpId="0" animBg="1"/>
      <p:bldP spid="9"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_1"/>
          <p:cNvSpPr txBox="1">
            <a:spLocks noChangeArrowheads="1"/>
          </p:cNvSpPr>
          <p:nvPr/>
        </p:nvSpPr>
        <p:spPr bwMode="gray">
          <a:xfrm>
            <a:off x="2309895" y="595041"/>
            <a:ext cx="5274663" cy="605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fontAlgn="base">
              <a:spcBef>
                <a:spcPct val="0"/>
              </a:spcBef>
              <a:spcAft>
                <a:spcPct val="0"/>
              </a:spcAft>
            </a:pPr>
            <a:r>
              <a:rPr lang="en-US" altLang="zh-CN" sz="3333" dirty="0">
                <a:solidFill>
                  <a:srgbClr val="303F52"/>
                </a:solidFill>
                <a:latin typeface="微软雅黑" panose="020B0503020204020204" pitchFamily="34" charset="-122"/>
                <a:ea typeface="微软雅黑" panose="020B0503020204020204" pitchFamily="34" charset="-122"/>
              </a:rPr>
              <a:t>4</a:t>
            </a:r>
            <a:r>
              <a:rPr lang="zh-CN" altLang="en-US" sz="3333" dirty="0">
                <a:solidFill>
                  <a:srgbClr val="303F52"/>
                </a:solidFill>
                <a:latin typeface="微软雅黑" panose="020B0503020204020204" pitchFamily="34" charset="-122"/>
                <a:ea typeface="微软雅黑" panose="020B0503020204020204" pitchFamily="34" charset="-122"/>
              </a:rPr>
              <a:t>、导在学生误读点</a:t>
            </a:r>
          </a:p>
        </p:txBody>
      </p:sp>
      <p:cxnSp>
        <p:nvCxnSpPr>
          <p:cNvPr id="5" name="_19"/>
          <p:cNvCxnSpPr/>
          <p:nvPr/>
        </p:nvCxnSpPr>
        <p:spPr>
          <a:xfrm>
            <a:off x="1902149" y="1200271"/>
            <a:ext cx="5682409" cy="0"/>
          </a:xfrm>
          <a:prstGeom prst="line">
            <a:avLst/>
          </a:prstGeom>
          <a:ln w="9525">
            <a:solidFill>
              <a:srgbClr val="36475C"/>
            </a:solidFill>
            <a:prstDash val="solid"/>
          </a:ln>
        </p:spPr>
        <p:style>
          <a:lnRef idx="1">
            <a:schemeClr val="accent1"/>
          </a:lnRef>
          <a:fillRef idx="0">
            <a:schemeClr val="accent1"/>
          </a:fillRef>
          <a:effectRef idx="0">
            <a:schemeClr val="accent1"/>
          </a:effectRef>
          <a:fontRef idx="minor">
            <a:schemeClr val="tx1"/>
          </a:fontRef>
        </p:style>
      </p:cxnSp>
      <p:sp>
        <p:nvSpPr>
          <p:cNvPr id="6" name="矩形 83">
            <a:extLst>
              <a:ext uri="{FF2B5EF4-FFF2-40B4-BE49-F238E27FC236}">
                <a16:creationId xmlns="" xmlns:a16="http://schemas.microsoft.com/office/drawing/2014/main" id="{DC89D20C-6AC2-44C5-B837-049D374BC6F2}"/>
              </a:ext>
            </a:extLst>
          </p:cNvPr>
          <p:cNvSpPr>
            <a:spLocks noChangeArrowheads="1"/>
          </p:cNvSpPr>
          <p:nvPr/>
        </p:nvSpPr>
        <p:spPr bwMode="auto">
          <a:xfrm>
            <a:off x="190315" y="1628465"/>
            <a:ext cx="8648276" cy="1834457"/>
          </a:xfrm>
          <a:prstGeom prst="rect">
            <a:avLst/>
          </a:prstGeom>
          <a:solidFill>
            <a:srgbClr val="F2F2F2"/>
          </a:solidFill>
          <a:ln w="9525" cmpd="sng">
            <a:solidFill>
              <a:srgbClr val="55735B"/>
            </a:solidFill>
            <a:miter lim="800000"/>
          </a:ln>
        </p:spPr>
        <p:txBody>
          <a:bodyPr/>
          <a:lstStyle/>
          <a:p>
            <a:endParaRPr lang="zh-CN" altLang="en-US" sz="1267"/>
          </a:p>
        </p:txBody>
      </p:sp>
      <p:sp>
        <p:nvSpPr>
          <p:cNvPr id="7" name="TextBox 84">
            <a:extLst>
              <a:ext uri="{FF2B5EF4-FFF2-40B4-BE49-F238E27FC236}">
                <a16:creationId xmlns="" xmlns:a16="http://schemas.microsoft.com/office/drawing/2014/main" id="{36E447E6-C294-48B1-AD42-598DCDBF028D}"/>
              </a:ext>
            </a:extLst>
          </p:cNvPr>
          <p:cNvSpPr txBox="1">
            <a:spLocks noChangeArrowheads="1"/>
          </p:cNvSpPr>
          <p:nvPr/>
        </p:nvSpPr>
        <p:spPr bwMode="auto">
          <a:xfrm>
            <a:off x="463556" y="1833824"/>
            <a:ext cx="8119786" cy="11089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a:lnSpc>
                <a:spcPct val="150000"/>
              </a:lnSpc>
            </a:pPr>
            <a:r>
              <a:rPr lang="zh-CN" altLang="en-US" sz="1528" dirty="0" smtClean="0">
                <a:solidFill>
                  <a:srgbClr val="595959"/>
                </a:solidFill>
                <a:latin typeface="微软雅黑" panose="020B0503020204020204" pitchFamily="34" charset="-122"/>
                <a:ea typeface="微软雅黑" panose="020B0503020204020204" pitchFamily="34" charset="-122"/>
                <a:sym typeface="微软雅黑" panose="020B0503020204020204" pitchFamily="34" charset="-122"/>
              </a:rPr>
              <a:t>       学生</a:t>
            </a:r>
            <a:r>
              <a:rPr lang="zh-CN" altLang="en-US" sz="1528" dirty="0">
                <a:solidFill>
                  <a:srgbClr val="595959"/>
                </a:solidFill>
                <a:latin typeface="微软雅黑" panose="020B0503020204020204" pitchFamily="34" charset="-122"/>
                <a:ea typeface="微软雅黑" panose="020B0503020204020204" pitchFamily="34" charset="-122"/>
                <a:sym typeface="微软雅黑" panose="020B0503020204020204" pitchFamily="34" charset="-122"/>
              </a:rPr>
              <a:t>因受年龄小、认知水平有限、思维不够完善等因素的影响，在阅读文本时，极易出现误读的现象。对于这一情况，我们应充分尊重学生，让学生自由表达阅读感受。在此基础上，再进行合理的引导，切忌一棒打死。</a:t>
            </a:r>
          </a:p>
        </p:txBody>
      </p:sp>
      <p:sp>
        <p:nvSpPr>
          <p:cNvPr id="8" name="Freeform 12">
            <a:extLst>
              <a:ext uri="{FF2B5EF4-FFF2-40B4-BE49-F238E27FC236}">
                <a16:creationId xmlns="" xmlns:a16="http://schemas.microsoft.com/office/drawing/2014/main" id="{B23540F0-0C25-4A9A-9DE7-D5B6426D088B}"/>
              </a:ext>
            </a:extLst>
          </p:cNvPr>
          <p:cNvSpPr/>
          <p:nvPr/>
        </p:nvSpPr>
        <p:spPr bwMode="auto">
          <a:xfrm>
            <a:off x="211184" y="1580694"/>
            <a:ext cx="504744" cy="506260"/>
          </a:xfrm>
          <a:custGeom>
            <a:avLst/>
            <a:gdLst>
              <a:gd name="T0" fmla="*/ 0 w 1446"/>
              <a:gd name="T1" fmla="*/ 0 h 1446"/>
              <a:gd name="T2" fmla="*/ 1446 w 1446"/>
              <a:gd name="T3" fmla="*/ 0 h 1446"/>
              <a:gd name="T4" fmla="*/ 1446 w 1446"/>
              <a:gd name="T5" fmla="*/ 458 h 1446"/>
              <a:gd name="T6" fmla="*/ 438 w 1446"/>
              <a:gd name="T7" fmla="*/ 458 h 1446"/>
              <a:gd name="T8" fmla="*/ 438 w 1446"/>
              <a:gd name="T9" fmla="*/ 1446 h 1446"/>
              <a:gd name="T10" fmla="*/ 0 w 1446"/>
              <a:gd name="T11" fmla="*/ 1446 h 1446"/>
              <a:gd name="T12" fmla="*/ 0 w 1446"/>
              <a:gd name="T13" fmla="*/ 0 h 1446"/>
            </a:gdLst>
            <a:ahLst/>
            <a:cxnLst>
              <a:cxn ang="0">
                <a:pos x="T0" y="T1"/>
              </a:cxn>
              <a:cxn ang="0">
                <a:pos x="T2" y="T3"/>
              </a:cxn>
              <a:cxn ang="0">
                <a:pos x="T4" y="T5"/>
              </a:cxn>
              <a:cxn ang="0">
                <a:pos x="T6" y="T7"/>
              </a:cxn>
              <a:cxn ang="0">
                <a:pos x="T8" y="T9"/>
              </a:cxn>
              <a:cxn ang="0">
                <a:pos x="T10" y="T11"/>
              </a:cxn>
              <a:cxn ang="0">
                <a:pos x="T12" y="T13"/>
              </a:cxn>
            </a:cxnLst>
            <a:rect l="0" t="0" r="r" b="b"/>
            <a:pathLst>
              <a:path w="1446" h="1446">
                <a:moveTo>
                  <a:pt x="0" y="0"/>
                </a:moveTo>
                <a:lnTo>
                  <a:pt x="1446" y="0"/>
                </a:lnTo>
                <a:lnTo>
                  <a:pt x="1446" y="458"/>
                </a:lnTo>
                <a:lnTo>
                  <a:pt x="438" y="458"/>
                </a:lnTo>
                <a:lnTo>
                  <a:pt x="438" y="1446"/>
                </a:lnTo>
                <a:lnTo>
                  <a:pt x="0" y="1446"/>
                </a:lnTo>
                <a:lnTo>
                  <a:pt x="0" y="0"/>
                </a:lnTo>
                <a:close/>
              </a:path>
            </a:pathLst>
          </a:custGeom>
          <a:solidFill>
            <a:srgbClr val="2C3637"/>
          </a:solidFill>
          <a:ln>
            <a:noFill/>
          </a:ln>
        </p:spPr>
        <p:txBody>
          <a:bodyPr/>
          <a:lstStyle/>
          <a:p>
            <a:endParaRPr lang="zh-CN" altLang="en-US" sz="1267">
              <a:solidFill>
                <a:srgbClr val="2C3637"/>
              </a:solidFill>
            </a:endParaRPr>
          </a:p>
        </p:txBody>
      </p:sp>
      <p:sp>
        <p:nvSpPr>
          <p:cNvPr id="9" name="Freeform 12">
            <a:extLst>
              <a:ext uri="{FF2B5EF4-FFF2-40B4-BE49-F238E27FC236}">
                <a16:creationId xmlns="" xmlns:a16="http://schemas.microsoft.com/office/drawing/2014/main" id="{04129D94-E544-48EB-B3DA-8D250EFE4EE5}"/>
              </a:ext>
            </a:extLst>
          </p:cNvPr>
          <p:cNvSpPr/>
          <p:nvPr/>
        </p:nvSpPr>
        <p:spPr bwMode="auto">
          <a:xfrm flipH="1" flipV="1">
            <a:off x="8517679" y="3177902"/>
            <a:ext cx="504744" cy="506260"/>
          </a:xfrm>
          <a:custGeom>
            <a:avLst/>
            <a:gdLst>
              <a:gd name="T0" fmla="*/ 0 w 1446"/>
              <a:gd name="T1" fmla="*/ 0 h 1446"/>
              <a:gd name="T2" fmla="*/ 1446 w 1446"/>
              <a:gd name="T3" fmla="*/ 0 h 1446"/>
              <a:gd name="T4" fmla="*/ 1446 w 1446"/>
              <a:gd name="T5" fmla="*/ 458 h 1446"/>
              <a:gd name="T6" fmla="*/ 438 w 1446"/>
              <a:gd name="T7" fmla="*/ 458 h 1446"/>
              <a:gd name="T8" fmla="*/ 438 w 1446"/>
              <a:gd name="T9" fmla="*/ 1446 h 1446"/>
              <a:gd name="T10" fmla="*/ 0 w 1446"/>
              <a:gd name="T11" fmla="*/ 1446 h 1446"/>
              <a:gd name="T12" fmla="*/ 0 w 1446"/>
              <a:gd name="T13" fmla="*/ 0 h 1446"/>
            </a:gdLst>
            <a:ahLst/>
            <a:cxnLst>
              <a:cxn ang="0">
                <a:pos x="T0" y="T1"/>
              </a:cxn>
              <a:cxn ang="0">
                <a:pos x="T2" y="T3"/>
              </a:cxn>
              <a:cxn ang="0">
                <a:pos x="T4" y="T5"/>
              </a:cxn>
              <a:cxn ang="0">
                <a:pos x="T6" y="T7"/>
              </a:cxn>
              <a:cxn ang="0">
                <a:pos x="T8" y="T9"/>
              </a:cxn>
              <a:cxn ang="0">
                <a:pos x="T10" y="T11"/>
              </a:cxn>
              <a:cxn ang="0">
                <a:pos x="T12" y="T13"/>
              </a:cxn>
            </a:cxnLst>
            <a:rect l="0" t="0" r="r" b="b"/>
            <a:pathLst>
              <a:path w="1446" h="1446">
                <a:moveTo>
                  <a:pt x="0" y="0"/>
                </a:moveTo>
                <a:lnTo>
                  <a:pt x="1446" y="0"/>
                </a:lnTo>
                <a:lnTo>
                  <a:pt x="1446" y="458"/>
                </a:lnTo>
                <a:lnTo>
                  <a:pt x="438" y="458"/>
                </a:lnTo>
                <a:lnTo>
                  <a:pt x="438" y="1446"/>
                </a:lnTo>
                <a:lnTo>
                  <a:pt x="0" y="1446"/>
                </a:lnTo>
                <a:lnTo>
                  <a:pt x="0" y="0"/>
                </a:lnTo>
                <a:close/>
              </a:path>
            </a:pathLst>
          </a:custGeom>
          <a:solidFill>
            <a:srgbClr val="2C3637"/>
          </a:solidFill>
          <a:ln>
            <a:noFill/>
          </a:ln>
        </p:spPr>
        <p:txBody>
          <a:bodyPr/>
          <a:lstStyle/>
          <a:p>
            <a:endParaRPr lang="zh-CN" altLang="en-US" sz="1267">
              <a:solidFill>
                <a:srgbClr val="2C3637"/>
              </a:solidFill>
            </a:endParaRPr>
          </a:p>
        </p:txBody>
      </p:sp>
    </p:spTree>
    <p:extLst>
      <p:ext uri="{BB962C8B-B14F-4D97-AF65-F5344CB8AC3E}">
        <p14:creationId xmlns:p14="http://schemas.microsoft.com/office/powerpoint/2010/main" val="26157595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35" presetClass="path" presetSubtype="0" accel="50000" decel="50000" fill="hold" grpId="1" nodeType="withEffect">
                                  <p:stCondLst>
                                    <p:cond delay="0"/>
                                  </p:stCondLst>
                                  <p:childTnLst>
                                    <p:animMotion origin="layout" path="M -3.56836E-6 -3.7037E-7 L 0.36686 0.15278 " pathEditMode="relative" rAng="0" ptsTypes="AA">
                                      <p:cBhvr>
                                        <p:cTn id="8" dur="500" spd="-99900" fill="hold"/>
                                        <p:tgtEl>
                                          <p:spTgt spid="8"/>
                                        </p:tgtEl>
                                        <p:attrNameLst>
                                          <p:attrName>ppt_x</p:attrName>
                                          <p:attrName>ppt_y</p:attrName>
                                        </p:attrNameLst>
                                      </p:cBhvr>
                                      <p:rCtr x="18343" y="7639"/>
                                    </p:animMotion>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35" presetClass="path" presetSubtype="0" accel="50000" decel="50000" fill="hold" grpId="1" nodeType="withEffect">
                                  <p:stCondLst>
                                    <p:cond delay="0"/>
                                  </p:stCondLst>
                                  <p:childTnLst>
                                    <p:animMotion origin="layout" path="M 7.85742E-7 -3.33333E-6 L -0.39495 -0.11018 " pathEditMode="relative" rAng="0" ptsTypes="AA">
                                      <p:cBhvr>
                                        <p:cTn id="12" dur="500" spd="-99900" fill="hold"/>
                                        <p:tgtEl>
                                          <p:spTgt spid="9"/>
                                        </p:tgtEl>
                                        <p:attrNameLst>
                                          <p:attrName>ppt_x</p:attrName>
                                          <p:attrName>ppt_y</p:attrName>
                                        </p:attrNameLst>
                                      </p:cBhvr>
                                      <p:rCtr x="-19748" y="-5509"/>
                                    </p:animMotion>
                                  </p:childTnLst>
                                </p:cTn>
                              </p:par>
                              <p:par>
                                <p:cTn id="13" presetID="10"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p:cTn id="15" dur="500" fill="hold"/>
                                        <p:tgtEl>
                                          <p:spTgt spid="6"/>
                                        </p:tgtEl>
                                        <p:attrNameLst>
                                          <p:attrName>ppt_w</p:attrName>
                                        </p:attrNameLst>
                                      </p:cBhvr>
                                      <p:tavLst>
                                        <p:tav tm="0">
                                          <p:val>
                                            <p:fltVal val="0"/>
                                          </p:val>
                                        </p:tav>
                                        <p:tav tm="100000">
                                          <p:val>
                                            <p:strVal val="#ppt_w"/>
                                          </p:val>
                                        </p:tav>
                                      </p:tavLst>
                                    </p:anim>
                                    <p:anim calcmode="lin" valueType="num">
                                      <p:cBhvr>
                                        <p:cTn id="16" dur="500" fill="hold"/>
                                        <p:tgtEl>
                                          <p:spTgt spid="6"/>
                                        </p:tgtEl>
                                        <p:attrNameLst>
                                          <p:attrName>ppt_h</p:attrName>
                                        </p:attrNameLst>
                                      </p:cBhvr>
                                      <p:tavLst>
                                        <p:tav tm="0">
                                          <p:val>
                                            <p:fltVal val="0"/>
                                          </p:val>
                                        </p:tav>
                                        <p:tav tm="100000">
                                          <p:val>
                                            <p:strVal val="#ppt_h"/>
                                          </p:val>
                                        </p:tav>
                                      </p:tavLst>
                                    </p:anim>
                                    <p:animEffect transition="in" filter="fade">
                                      <p:cBhvr>
                                        <p:cTn id="17" dur="500"/>
                                        <p:tgtEl>
                                          <p:spTgt spid="6"/>
                                        </p:tgtEl>
                                      </p:cBhvr>
                                    </p:animEffect>
                                  </p:childTnLst>
                                </p:cTn>
                              </p:par>
                            </p:childTnLst>
                          </p:cTn>
                        </p:par>
                        <p:par>
                          <p:cTn id="18" fill="hold">
                            <p:stCondLst>
                              <p:cond delay="500"/>
                            </p:stCondLst>
                            <p:childTnLst>
                              <p:par>
                                <p:cTn id="19" presetID="22" presetClass="entr" presetSubtype="1" fill="hold" nodeType="after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Effect transition="in" filter="wipe(up)">
                                      <p:cBhvr>
                                        <p:cTn id="21"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autoUpdateAnimBg="0"/>
      <p:bldP spid="8" grpId="0" animBg="1"/>
      <p:bldP spid="8" grpId="1" animBg="1"/>
      <p:bldP spid="9" grpId="0" animBg="1"/>
      <p:bldP spid="9"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64908" cy="5143500"/>
          </a:xfrm>
        </p:spPr>
      </p:pic>
    </p:spTree>
    <p:extLst>
      <p:ext uri="{BB962C8B-B14F-4D97-AF65-F5344CB8AC3E}">
        <p14:creationId xmlns:p14="http://schemas.microsoft.com/office/powerpoint/2010/main" val="35562643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任意多边形 62"/>
          <p:cNvSpPr>
            <a:spLocks/>
          </p:cNvSpPr>
          <p:nvPr/>
        </p:nvSpPr>
        <p:spPr bwMode="auto">
          <a:xfrm>
            <a:off x="1524424" y="3003798"/>
            <a:ext cx="5256584" cy="1299499"/>
          </a:xfrm>
          <a:custGeom>
            <a:avLst/>
            <a:gdLst>
              <a:gd name="connsiteX0" fmla="*/ 488326 w 4206923"/>
              <a:gd name="connsiteY0" fmla="*/ 0 h 1479432"/>
              <a:gd name="connsiteX1" fmla="*/ 1002185 w 4206923"/>
              <a:gd name="connsiteY1" fmla="*/ 0 h 1479432"/>
              <a:gd name="connsiteX2" fmla="*/ 1066030 w 4206923"/>
              <a:gd name="connsiteY2" fmla="*/ 0 h 1479432"/>
              <a:gd name="connsiteX3" fmla="*/ 1083181 w 4206923"/>
              <a:gd name="connsiteY3" fmla="*/ 0 h 1479432"/>
              <a:gd name="connsiteX4" fmla="*/ 1168160 w 4206923"/>
              <a:gd name="connsiteY4" fmla="*/ 0 h 1479432"/>
              <a:gd name="connsiteX5" fmla="*/ 1290429 w 4206923"/>
              <a:gd name="connsiteY5" fmla="*/ 0 h 1479432"/>
              <a:gd name="connsiteX6" fmla="*/ 1553727 w 4206923"/>
              <a:gd name="connsiteY6" fmla="*/ 0 h 1479432"/>
              <a:gd name="connsiteX7" fmla="*/ 1611796 w 4206923"/>
              <a:gd name="connsiteY7" fmla="*/ 0 h 1479432"/>
              <a:gd name="connsiteX8" fmla="*/ 1634674 w 4206923"/>
              <a:gd name="connsiteY8" fmla="*/ 0 h 1479432"/>
              <a:gd name="connsiteX9" fmla="*/ 1745864 w 4206923"/>
              <a:gd name="connsiteY9" fmla="*/ 0 h 1479432"/>
              <a:gd name="connsiteX10" fmla="*/ 1836195 w 4206923"/>
              <a:gd name="connsiteY10" fmla="*/ 0 h 1479432"/>
              <a:gd name="connsiteX11" fmla="*/ 1900647 w 4206923"/>
              <a:gd name="connsiteY11" fmla="*/ 0 h 1479432"/>
              <a:gd name="connsiteX12" fmla="*/ 1986524 w 4206923"/>
              <a:gd name="connsiteY12" fmla="*/ 0 h 1479432"/>
              <a:gd name="connsiteX13" fmla="*/ 2099493 w 4206923"/>
              <a:gd name="connsiteY13" fmla="*/ 0 h 1479432"/>
              <a:gd name="connsiteX14" fmla="*/ 2125046 w 4206923"/>
              <a:gd name="connsiteY14" fmla="*/ 0 h 1479432"/>
              <a:gd name="connsiteX15" fmla="*/ 2180440 w 4206923"/>
              <a:gd name="connsiteY15" fmla="*/ 0 h 1479432"/>
              <a:gd name="connsiteX16" fmla="*/ 2291630 w 4206923"/>
              <a:gd name="connsiteY16" fmla="*/ 0 h 1479432"/>
              <a:gd name="connsiteX17" fmla="*/ 2293677 w 4206923"/>
              <a:gd name="connsiteY17" fmla="*/ 0 h 1479432"/>
              <a:gd name="connsiteX18" fmla="*/ 2388345 w 4206923"/>
              <a:gd name="connsiteY18" fmla="*/ 0 h 1479432"/>
              <a:gd name="connsiteX19" fmla="*/ 2446414 w 4206923"/>
              <a:gd name="connsiteY19" fmla="*/ 0 h 1479432"/>
              <a:gd name="connsiteX20" fmla="*/ 2459486 w 4206923"/>
              <a:gd name="connsiteY20" fmla="*/ 0 h 1479432"/>
              <a:gd name="connsiteX21" fmla="*/ 2580482 w 4206923"/>
              <a:gd name="connsiteY21" fmla="*/ 0 h 1479432"/>
              <a:gd name="connsiteX22" fmla="*/ 2670812 w 4206923"/>
              <a:gd name="connsiteY22" fmla="*/ 0 h 1479432"/>
              <a:gd name="connsiteX23" fmla="*/ 2839443 w 4206923"/>
              <a:gd name="connsiteY23" fmla="*/ 0 h 1479432"/>
              <a:gd name="connsiteX24" fmla="*/ 2852814 w 4206923"/>
              <a:gd name="connsiteY24" fmla="*/ 0 h 1479432"/>
              <a:gd name="connsiteX25" fmla="*/ 2960273 w 4206923"/>
              <a:gd name="connsiteY25" fmla="*/ 0 h 1479432"/>
              <a:gd name="connsiteX26" fmla="*/ 3037852 w 4206923"/>
              <a:gd name="connsiteY26" fmla="*/ 0 h 1479432"/>
              <a:gd name="connsiteX27" fmla="*/ 3041269 w 4206923"/>
              <a:gd name="connsiteY27" fmla="*/ 0 h 1479432"/>
              <a:gd name="connsiteX28" fmla="*/ 3077212 w 4206923"/>
              <a:gd name="connsiteY28" fmla="*/ 0 h 1479432"/>
              <a:gd name="connsiteX29" fmla="*/ 3090397 w 4206923"/>
              <a:gd name="connsiteY29" fmla="*/ 0 h 1479432"/>
              <a:gd name="connsiteX30" fmla="*/ 3115626 w 4206923"/>
              <a:gd name="connsiteY30" fmla="*/ 0 h 1479432"/>
              <a:gd name="connsiteX31" fmla="*/ 3126248 w 4206923"/>
              <a:gd name="connsiteY31" fmla="*/ 0 h 1479432"/>
              <a:gd name="connsiteX32" fmla="*/ 3245843 w 4206923"/>
              <a:gd name="connsiteY32" fmla="*/ 0 h 1479432"/>
              <a:gd name="connsiteX33" fmla="*/ 3262250 w 4206923"/>
              <a:gd name="connsiteY33" fmla="*/ 0 h 1479432"/>
              <a:gd name="connsiteX34" fmla="*/ 3366673 w 4206923"/>
              <a:gd name="connsiteY34" fmla="*/ 0 h 1479432"/>
              <a:gd name="connsiteX35" fmla="*/ 3412579 w 4206923"/>
              <a:gd name="connsiteY35" fmla="*/ 0 h 1479432"/>
              <a:gd name="connsiteX36" fmla="*/ 3447669 w 4206923"/>
              <a:gd name="connsiteY36" fmla="*/ 0 h 1479432"/>
              <a:gd name="connsiteX37" fmla="*/ 3496797 w 4206923"/>
              <a:gd name="connsiteY37" fmla="*/ 0 h 1479432"/>
              <a:gd name="connsiteX38" fmla="*/ 3522026 w 4206923"/>
              <a:gd name="connsiteY38" fmla="*/ 0 h 1479432"/>
              <a:gd name="connsiteX39" fmla="*/ 3525549 w 4206923"/>
              <a:gd name="connsiteY39" fmla="*/ 0 h 1479432"/>
              <a:gd name="connsiteX40" fmla="*/ 3532648 w 4206923"/>
              <a:gd name="connsiteY40" fmla="*/ 0 h 1479432"/>
              <a:gd name="connsiteX41" fmla="*/ 3606496 w 4206923"/>
              <a:gd name="connsiteY41" fmla="*/ 0 h 1479432"/>
              <a:gd name="connsiteX42" fmla="*/ 3717686 w 4206923"/>
              <a:gd name="connsiteY42" fmla="*/ 0 h 1479432"/>
              <a:gd name="connsiteX43" fmla="*/ 3848796 w 4206923"/>
              <a:gd name="connsiteY43" fmla="*/ 75308 h 1479432"/>
              <a:gd name="connsiteX44" fmla="*/ 4188713 w 4206923"/>
              <a:gd name="connsiteY44" fmla="*/ 664408 h 1479432"/>
              <a:gd name="connsiteX45" fmla="*/ 4188713 w 4206923"/>
              <a:gd name="connsiteY45" fmla="*/ 815024 h 1479432"/>
              <a:gd name="connsiteX46" fmla="*/ 3848796 w 4206923"/>
              <a:gd name="connsiteY46" fmla="*/ 1404124 h 1479432"/>
              <a:gd name="connsiteX47" fmla="*/ 3717686 w 4206923"/>
              <a:gd name="connsiteY47" fmla="*/ 1479432 h 1479432"/>
              <a:gd name="connsiteX48" fmla="*/ 3532648 w 4206923"/>
              <a:gd name="connsiteY48" fmla="*/ 1479432 h 1479432"/>
              <a:gd name="connsiteX49" fmla="*/ 3126248 w 4206923"/>
              <a:gd name="connsiteY49" fmla="*/ 1479432 h 1479432"/>
              <a:gd name="connsiteX50" fmla="*/ 3037852 w 4206923"/>
              <a:gd name="connsiteY50" fmla="*/ 1479432 h 1479432"/>
              <a:gd name="connsiteX51" fmla="*/ 2852814 w 4206923"/>
              <a:gd name="connsiteY51" fmla="*/ 1479432 h 1479432"/>
              <a:gd name="connsiteX52" fmla="*/ 2580482 w 4206923"/>
              <a:gd name="connsiteY52" fmla="*/ 1479432 h 1479432"/>
              <a:gd name="connsiteX53" fmla="*/ 2446414 w 4206923"/>
              <a:gd name="connsiteY53" fmla="*/ 1479432 h 1479432"/>
              <a:gd name="connsiteX54" fmla="*/ 2291630 w 4206923"/>
              <a:gd name="connsiteY54" fmla="*/ 1479432 h 1479432"/>
              <a:gd name="connsiteX55" fmla="*/ 1900647 w 4206923"/>
              <a:gd name="connsiteY55" fmla="*/ 1479432 h 1479432"/>
              <a:gd name="connsiteX56" fmla="*/ 1745864 w 4206923"/>
              <a:gd name="connsiteY56" fmla="*/ 1479432 h 1479432"/>
              <a:gd name="connsiteX57" fmla="*/ 1611796 w 4206923"/>
              <a:gd name="connsiteY57" fmla="*/ 1479432 h 1479432"/>
              <a:gd name="connsiteX58" fmla="*/ 1168160 w 4206923"/>
              <a:gd name="connsiteY58" fmla="*/ 1479432 h 1479432"/>
              <a:gd name="connsiteX59" fmla="*/ 1066030 w 4206923"/>
              <a:gd name="connsiteY59" fmla="*/ 1479432 h 1479432"/>
              <a:gd name="connsiteX60" fmla="*/ 488326 w 4206923"/>
              <a:gd name="connsiteY60" fmla="*/ 1479432 h 1479432"/>
              <a:gd name="connsiteX61" fmla="*/ 357216 w 4206923"/>
              <a:gd name="connsiteY61" fmla="*/ 1404124 h 1479432"/>
              <a:gd name="connsiteX62" fmla="*/ 17299 w 4206923"/>
              <a:gd name="connsiteY62" fmla="*/ 815024 h 1479432"/>
              <a:gd name="connsiteX63" fmla="*/ 17299 w 4206923"/>
              <a:gd name="connsiteY63" fmla="*/ 664408 h 1479432"/>
              <a:gd name="connsiteX64" fmla="*/ 357216 w 4206923"/>
              <a:gd name="connsiteY64" fmla="*/ 75308 h 1479432"/>
              <a:gd name="connsiteX65" fmla="*/ 488326 w 4206923"/>
              <a:gd name="connsiteY65" fmla="*/ 0 h 1479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206923" h="1479432">
                <a:moveTo>
                  <a:pt x="488326" y="0"/>
                </a:moveTo>
                <a:cubicBezTo>
                  <a:pt x="743264" y="0"/>
                  <a:pt x="902600" y="0"/>
                  <a:pt x="1002185" y="0"/>
                </a:cubicBezTo>
                <a:lnTo>
                  <a:pt x="1066030" y="0"/>
                </a:lnTo>
                <a:lnTo>
                  <a:pt x="1083181" y="0"/>
                </a:lnTo>
                <a:cubicBezTo>
                  <a:pt x="1168160" y="0"/>
                  <a:pt x="1168160" y="0"/>
                  <a:pt x="1168160" y="0"/>
                </a:cubicBezTo>
                <a:lnTo>
                  <a:pt x="1290429" y="0"/>
                </a:lnTo>
                <a:cubicBezTo>
                  <a:pt x="1404288" y="0"/>
                  <a:pt x="1489682" y="0"/>
                  <a:pt x="1553727" y="0"/>
                </a:cubicBezTo>
                <a:lnTo>
                  <a:pt x="1611796" y="0"/>
                </a:lnTo>
                <a:lnTo>
                  <a:pt x="1634674" y="0"/>
                </a:lnTo>
                <a:cubicBezTo>
                  <a:pt x="1745864" y="0"/>
                  <a:pt x="1745864" y="0"/>
                  <a:pt x="1745864" y="0"/>
                </a:cubicBezTo>
                <a:lnTo>
                  <a:pt x="1836195" y="0"/>
                </a:lnTo>
                <a:lnTo>
                  <a:pt x="1900647" y="0"/>
                </a:lnTo>
                <a:lnTo>
                  <a:pt x="1986524" y="0"/>
                </a:lnTo>
                <a:cubicBezTo>
                  <a:pt x="2030111" y="0"/>
                  <a:pt x="2067471" y="0"/>
                  <a:pt x="2099493" y="0"/>
                </a:cubicBezTo>
                <a:lnTo>
                  <a:pt x="2125046" y="0"/>
                </a:lnTo>
                <a:lnTo>
                  <a:pt x="2180440" y="0"/>
                </a:lnTo>
                <a:cubicBezTo>
                  <a:pt x="2291630" y="0"/>
                  <a:pt x="2291630" y="0"/>
                  <a:pt x="2291630" y="0"/>
                </a:cubicBezTo>
                <a:lnTo>
                  <a:pt x="2293677" y="0"/>
                </a:lnTo>
                <a:cubicBezTo>
                  <a:pt x="2329528" y="0"/>
                  <a:pt x="2360897" y="0"/>
                  <a:pt x="2388345" y="0"/>
                </a:cubicBezTo>
                <a:lnTo>
                  <a:pt x="2446414" y="0"/>
                </a:lnTo>
                <a:lnTo>
                  <a:pt x="2459486" y="0"/>
                </a:lnTo>
                <a:cubicBezTo>
                  <a:pt x="2580482" y="0"/>
                  <a:pt x="2580482" y="0"/>
                  <a:pt x="2580482" y="0"/>
                </a:cubicBezTo>
                <a:lnTo>
                  <a:pt x="2670812" y="0"/>
                </a:lnTo>
                <a:cubicBezTo>
                  <a:pt x="2735874" y="0"/>
                  <a:pt x="2791642" y="0"/>
                  <a:pt x="2839443" y="0"/>
                </a:cubicBezTo>
                <a:lnTo>
                  <a:pt x="2852814" y="0"/>
                </a:lnTo>
                <a:lnTo>
                  <a:pt x="2960273" y="0"/>
                </a:lnTo>
                <a:lnTo>
                  <a:pt x="3037852" y="0"/>
                </a:lnTo>
                <a:lnTo>
                  <a:pt x="3041269" y="0"/>
                </a:lnTo>
                <a:lnTo>
                  <a:pt x="3077212" y="0"/>
                </a:lnTo>
                <a:lnTo>
                  <a:pt x="3090397" y="0"/>
                </a:lnTo>
                <a:lnTo>
                  <a:pt x="3115626" y="0"/>
                </a:lnTo>
                <a:lnTo>
                  <a:pt x="3126248" y="0"/>
                </a:lnTo>
                <a:lnTo>
                  <a:pt x="3245843" y="0"/>
                </a:lnTo>
                <a:lnTo>
                  <a:pt x="3262250" y="0"/>
                </a:lnTo>
                <a:lnTo>
                  <a:pt x="3366673" y="0"/>
                </a:lnTo>
                <a:lnTo>
                  <a:pt x="3412579" y="0"/>
                </a:lnTo>
                <a:lnTo>
                  <a:pt x="3447669" y="0"/>
                </a:lnTo>
                <a:lnTo>
                  <a:pt x="3496797" y="0"/>
                </a:lnTo>
                <a:lnTo>
                  <a:pt x="3522026" y="0"/>
                </a:lnTo>
                <a:lnTo>
                  <a:pt x="3525549" y="0"/>
                </a:lnTo>
                <a:lnTo>
                  <a:pt x="3532648" y="0"/>
                </a:lnTo>
                <a:lnTo>
                  <a:pt x="3606496" y="0"/>
                </a:lnTo>
                <a:cubicBezTo>
                  <a:pt x="3717686" y="0"/>
                  <a:pt x="3717686" y="0"/>
                  <a:pt x="3717686" y="0"/>
                </a:cubicBezTo>
                <a:cubicBezTo>
                  <a:pt x="3766245" y="0"/>
                  <a:pt x="3824516" y="34010"/>
                  <a:pt x="3848796" y="75308"/>
                </a:cubicBezTo>
                <a:cubicBezTo>
                  <a:pt x="4188713" y="664408"/>
                  <a:pt x="4188713" y="664408"/>
                  <a:pt x="4188713" y="664408"/>
                </a:cubicBezTo>
                <a:cubicBezTo>
                  <a:pt x="4212993" y="705706"/>
                  <a:pt x="4212993" y="773726"/>
                  <a:pt x="4188713" y="815024"/>
                </a:cubicBezTo>
                <a:cubicBezTo>
                  <a:pt x="3848796" y="1404124"/>
                  <a:pt x="3848796" y="1404124"/>
                  <a:pt x="3848796" y="1404124"/>
                </a:cubicBezTo>
                <a:cubicBezTo>
                  <a:pt x="3824516" y="1445422"/>
                  <a:pt x="3766245" y="1479432"/>
                  <a:pt x="3717686" y="1479432"/>
                </a:cubicBezTo>
                <a:lnTo>
                  <a:pt x="3532648" y="1479432"/>
                </a:lnTo>
                <a:lnTo>
                  <a:pt x="3126248" y="1479432"/>
                </a:lnTo>
                <a:lnTo>
                  <a:pt x="3037852" y="1479432"/>
                </a:lnTo>
                <a:lnTo>
                  <a:pt x="2852814" y="1479432"/>
                </a:lnTo>
                <a:lnTo>
                  <a:pt x="2580482" y="1479432"/>
                </a:lnTo>
                <a:lnTo>
                  <a:pt x="2446414" y="1479432"/>
                </a:lnTo>
                <a:lnTo>
                  <a:pt x="2291630" y="1479432"/>
                </a:lnTo>
                <a:lnTo>
                  <a:pt x="1900647" y="1479432"/>
                </a:lnTo>
                <a:lnTo>
                  <a:pt x="1745864" y="1479432"/>
                </a:lnTo>
                <a:lnTo>
                  <a:pt x="1611796" y="1479432"/>
                </a:lnTo>
                <a:lnTo>
                  <a:pt x="1168160" y="1479432"/>
                </a:lnTo>
                <a:lnTo>
                  <a:pt x="1066030" y="1479432"/>
                </a:lnTo>
                <a:lnTo>
                  <a:pt x="488326" y="1479432"/>
                </a:lnTo>
                <a:cubicBezTo>
                  <a:pt x="440981" y="1479432"/>
                  <a:pt x="381495" y="1445422"/>
                  <a:pt x="357216" y="1404124"/>
                </a:cubicBezTo>
                <a:cubicBezTo>
                  <a:pt x="17299" y="815024"/>
                  <a:pt x="17299" y="815024"/>
                  <a:pt x="17299" y="815024"/>
                </a:cubicBezTo>
                <a:cubicBezTo>
                  <a:pt x="-5767" y="773726"/>
                  <a:pt x="-5767" y="705706"/>
                  <a:pt x="17299" y="664408"/>
                </a:cubicBezTo>
                <a:cubicBezTo>
                  <a:pt x="357216" y="75308"/>
                  <a:pt x="357216" y="75308"/>
                  <a:pt x="357216" y="75308"/>
                </a:cubicBezTo>
                <a:cubicBezTo>
                  <a:pt x="381495" y="34010"/>
                  <a:pt x="440981" y="0"/>
                  <a:pt x="488326" y="0"/>
                </a:cubicBezTo>
                <a:close/>
              </a:path>
            </a:pathLst>
          </a:custGeom>
          <a:gradFill>
            <a:gsLst>
              <a:gs pos="0">
                <a:schemeClr val="bg1">
                  <a:lumMod val="85000"/>
                </a:schemeClr>
              </a:gs>
              <a:gs pos="100000">
                <a:schemeClr val="bg1"/>
              </a:gs>
            </a:gsLst>
            <a:lin ang="2700000" scaled="1"/>
          </a:gradFill>
          <a:ln w="19050">
            <a:gradFill flip="none" rotWithShape="1">
              <a:gsLst>
                <a:gs pos="0">
                  <a:schemeClr val="bg1"/>
                </a:gs>
                <a:gs pos="100000">
                  <a:schemeClr val="bg1">
                    <a:lumMod val="85000"/>
                  </a:schemeClr>
                </a:gs>
              </a:gsLst>
              <a:lin ang="2700000" scaled="1"/>
              <a:tileRect/>
            </a:gradFill>
          </a:ln>
          <a:effectLst>
            <a:outerShdw blurRad="330200" dist="127000" dir="2700000" algn="tl" rotWithShape="0">
              <a:prstClr val="black">
                <a:alpha val="31000"/>
              </a:prstClr>
            </a:outerShdw>
          </a:effectLst>
        </p:spPr>
        <p:txBody>
          <a:bodyPr vert="horz" wrap="square" lIns="68580" tIns="34290" rIns="68580" bIns="34290" numCol="1" anchor="t" anchorCtr="0" compatLnSpc="1">
            <a:prstTxWarp prst="textNoShape">
              <a:avLst/>
            </a:prstTxWarp>
            <a:noAutofit/>
          </a:bodyPr>
          <a:lstStyle/>
          <a:p>
            <a:endParaRPr lang="zh-CN" altLang="en-US">
              <a:ea typeface="微软雅黑"/>
            </a:endParaRPr>
          </a:p>
        </p:txBody>
      </p:sp>
      <p:sp>
        <p:nvSpPr>
          <p:cNvPr id="62" name="任意多边形 61"/>
          <p:cNvSpPr>
            <a:spLocks/>
          </p:cNvSpPr>
          <p:nvPr/>
        </p:nvSpPr>
        <p:spPr bwMode="auto">
          <a:xfrm>
            <a:off x="2370608" y="1275606"/>
            <a:ext cx="5256584" cy="1299499"/>
          </a:xfrm>
          <a:custGeom>
            <a:avLst/>
            <a:gdLst>
              <a:gd name="connsiteX0" fmla="*/ 488326 w 4206923"/>
              <a:gd name="connsiteY0" fmla="*/ 0 h 1479432"/>
              <a:gd name="connsiteX1" fmla="*/ 1002185 w 4206923"/>
              <a:gd name="connsiteY1" fmla="*/ 0 h 1479432"/>
              <a:gd name="connsiteX2" fmla="*/ 1066030 w 4206923"/>
              <a:gd name="connsiteY2" fmla="*/ 0 h 1479432"/>
              <a:gd name="connsiteX3" fmla="*/ 1083181 w 4206923"/>
              <a:gd name="connsiteY3" fmla="*/ 0 h 1479432"/>
              <a:gd name="connsiteX4" fmla="*/ 1168160 w 4206923"/>
              <a:gd name="connsiteY4" fmla="*/ 0 h 1479432"/>
              <a:gd name="connsiteX5" fmla="*/ 1290429 w 4206923"/>
              <a:gd name="connsiteY5" fmla="*/ 0 h 1479432"/>
              <a:gd name="connsiteX6" fmla="*/ 1553727 w 4206923"/>
              <a:gd name="connsiteY6" fmla="*/ 0 h 1479432"/>
              <a:gd name="connsiteX7" fmla="*/ 1611796 w 4206923"/>
              <a:gd name="connsiteY7" fmla="*/ 0 h 1479432"/>
              <a:gd name="connsiteX8" fmla="*/ 1634674 w 4206923"/>
              <a:gd name="connsiteY8" fmla="*/ 0 h 1479432"/>
              <a:gd name="connsiteX9" fmla="*/ 1745864 w 4206923"/>
              <a:gd name="connsiteY9" fmla="*/ 0 h 1479432"/>
              <a:gd name="connsiteX10" fmla="*/ 1836195 w 4206923"/>
              <a:gd name="connsiteY10" fmla="*/ 0 h 1479432"/>
              <a:gd name="connsiteX11" fmla="*/ 1900647 w 4206923"/>
              <a:gd name="connsiteY11" fmla="*/ 0 h 1479432"/>
              <a:gd name="connsiteX12" fmla="*/ 1986524 w 4206923"/>
              <a:gd name="connsiteY12" fmla="*/ 0 h 1479432"/>
              <a:gd name="connsiteX13" fmla="*/ 2099493 w 4206923"/>
              <a:gd name="connsiteY13" fmla="*/ 0 h 1479432"/>
              <a:gd name="connsiteX14" fmla="*/ 2125046 w 4206923"/>
              <a:gd name="connsiteY14" fmla="*/ 0 h 1479432"/>
              <a:gd name="connsiteX15" fmla="*/ 2180440 w 4206923"/>
              <a:gd name="connsiteY15" fmla="*/ 0 h 1479432"/>
              <a:gd name="connsiteX16" fmla="*/ 2291630 w 4206923"/>
              <a:gd name="connsiteY16" fmla="*/ 0 h 1479432"/>
              <a:gd name="connsiteX17" fmla="*/ 2293677 w 4206923"/>
              <a:gd name="connsiteY17" fmla="*/ 0 h 1479432"/>
              <a:gd name="connsiteX18" fmla="*/ 2388345 w 4206923"/>
              <a:gd name="connsiteY18" fmla="*/ 0 h 1479432"/>
              <a:gd name="connsiteX19" fmla="*/ 2446414 w 4206923"/>
              <a:gd name="connsiteY19" fmla="*/ 0 h 1479432"/>
              <a:gd name="connsiteX20" fmla="*/ 2459486 w 4206923"/>
              <a:gd name="connsiteY20" fmla="*/ 0 h 1479432"/>
              <a:gd name="connsiteX21" fmla="*/ 2580482 w 4206923"/>
              <a:gd name="connsiteY21" fmla="*/ 0 h 1479432"/>
              <a:gd name="connsiteX22" fmla="*/ 2670812 w 4206923"/>
              <a:gd name="connsiteY22" fmla="*/ 0 h 1479432"/>
              <a:gd name="connsiteX23" fmla="*/ 2839443 w 4206923"/>
              <a:gd name="connsiteY23" fmla="*/ 0 h 1479432"/>
              <a:gd name="connsiteX24" fmla="*/ 2852814 w 4206923"/>
              <a:gd name="connsiteY24" fmla="*/ 0 h 1479432"/>
              <a:gd name="connsiteX25" fmla="*/ 2960273 w 4206923"/>
              <a:gd name="connsiteY25" fmla="*/ 0 h 1479432"/>
              <a:gd name="connsiteX26" fmla="*/ 3037852 w 4206923"/>
              <a:gd name="connsiteY26" fmla="*/ 0 h 1479432"/>
              <a:gd name="connsiteX27" fmla="*/ 3041269 w 4206923"/>
              <a:gd name="connsiteY27" fmla="*/ 0 h 1479432"/>
              <a:gd name="connsiteX28" fmla="*/ 3077212 w 4206923"/>
              <a:gd name="connsiteY28" fmla="*/ 0 h 1479432"/>
              <a:gd name="connsiteX29" fmla="*/ 3090397 w 4206923"/>
              <a:gd name="connsiteY29" fmla="*/ 0 h 1479432"/>
              <a:gd name="connsiteX30" fmla="*/ 3115626 w 4206923"/>
              <a:gd name="connsiteY30" fmla="*/ 0 h 1479432"/>
              <a:gd name="connsiteX31" fmla="*/ 3126248 w 4206923"/>
              <a:gd name="connsiteY31" fmla="*/ 0 h 1479432"/>
              <a:gd name="connsiteX32" fmla="*/ 3245843 w 4206923"/>
              <a:gd name="connsiteY32" fmla="*/ 0 h 1479432"/>
              <a:gd name="connsiteX33" fmla="*/ 3262250 w 4206923"/>
              <a:gd name="connsiteY33" fmla="*/ 0 h 1479432"/>
              <a:gd name="connsiteX34" fmla="*/ 3366673 w 4206923"/>
              <a:gd name="connsiteY34" fmla="*/ 0 h 1479432"/>
              <a:gd name="connsiteX35" fmla="*/ 3412579 w 4206923"/>
              <a:gd name="connsiteY35" fmla="*/ 0 h 1479432"/>
              <a:gd name="connsiteX36" fmla="*/ 3447669 w 4206923"/>
              <a:gd name="connsiteY36" fmla="*/ 0 h 1479432"/>
              <a:gd name="connsiteX37" fmla="*/ 3496797 w 4206923"/>
              <a:gd name="connsiteY37" fmla="*/ 0 h 1479432"/>
              <a:gd name="connsiteX38" fmla="*/ 3522026 w 4206923"/>
              <a:gd name="connsiteY38" fmla="*/ 0 h 1479432"/>
              <a:gd name="connsiteX39" fmla="*/ 3525549 w 4206923"/>
              <a:gd name="connsiteY39" fmla="*/ 0 h 1479432"/>
              <a:gd name="connsiteX40" fmla="*/ 3532648 w 4206923"/>
              <a:gd name="connsiteY40" fmla="*/ 0 h 1479432"/>
              <a:gd name="connsiteX41" fmla="*/ 3606496 w 4206923"/>
              <a:gd name="connsiteY41" fmla="*/ 0 h 1479432"/>
              <a:gd name="connsiteX42" fmla="*/ 3717686 w 4206923"/>
              <a:gd name="connsiteY42" fmla="*/ 0 h 1479432"/>
              <a:gd name="connsiteX43" fmla="*/ 3848796 w 4206923"/>
              <a:gd name="connsiteY43" fmla="*/ 75308 h 1479432"/>
              <a:gd name="connsiteX44" fmla="*/ 4188713 w 4206923"/>
              <a:gd name="connsiteY44" fmla="*/ 664408 h 1479432"/>
              <a:gd name="connsiteX45" fmla="*/ 4188713 w 4206923"/>
              <a:gd name="connsiteY45" fmla="*/ 815024 h 1479432"/>
              <a:gd name="connsiteX46" fmla="*/ 3848796 w 4206923"/>
              <a:gd name="connsiteY46" fmla="*/ 1404124 h 1479432"/>
              <a:gd name="connsiteX47" fmla="*/ 3717686 w 4206923"/>
              <a:gd name="connsiteY47" fmla="*/ 1479432 h 1479432"/>
              <a:gd name="connsiteX48" fmla="*/ 3532648 w 4206923"/>
              <a:gd name="connsiteY48" fmla="*/ 1479432 h 1479432"/>
              <a:gd name="connsiteX49" fmla="*/ 3126248 w 4206923"/>
              <a:gd name="connsiteY49" fmla="*/ 1479432 h 1479432"/>
              <a:gd name="connsiteX50" fmla="*/ 3037852 w 4206923"/>
              <a:gd name="connsiteY50" fmla="*/ 1479432 h 1479432"/>
              <a:gd name="connsiteX51" fmla="*/ 2852814 w 4206923"/>
              <a:gd name="connsiteY51" fmla="*/ 1479432 h 1479432"/>
              <a:gd name="connsiteX52" fmla="*/ 2580482 w 4206923"/>
              <a:gd name="connsiteY52" fmla="*/ 1479432 h 1479432"/>
              <a:gd name="connsiteX53" fmla="*/ 2446414 w 4206923"/>
              <a:gd name="connsiteY53" fmla="*/ 1479432 h 1479432"/>
              <a:gd name="connsiteX54" fmla="*/ 2291630 w 4206923"/>
              <a:gd name="connsiteY54" fmla="*/ 1479432 h 1479432"/>
              <a:gd name="connsiteX55" fmla="*/ 1900647 w 4206923"/>
              <a:gd name="connsiteY55" fmla="*/ 1479432 h 1479432"/>
              <a:gd name="connsiteX56" fmla="*/ 1745864 w 4206923"/>
              <a:gd name="connsiteY56" fmla="*/ 1479432 h 1479432"/>
              <a:gd name="connsiteX57" fmla="*/ 1611796 w 4206923"/>
              <a:gd name="connsiteY57" fmla="*/ 1479432 h 1479432"/>
              <a:gd name="connsiteX58" fmla="*/ 1168160 w 4206923"/>
              <a:gd name="connsiteY58" fmla="*/ 1479432 h 1479432"/>
              <a:gd name="connsiteX59" fmla="*/ 1066030 w 4206923"/>
              <a:gd name="connsiteY59" fmla="*/ 1479432 h 1479432"/>
              <a:gd name="connsiteX60" fmla="*/ 488326 w 4206923"/>
              <a:gd name="connsiteY60" fmla="*/ 1479432 h 1479432"/>
              <a:gd name="connsiteX61" fmla="*/ 357216 w 4206923"/>
              <a:gd name="connsiteY61" fmla="*/ 1404124 h 1479432"/>
              <a:gd name="connsiteX62" fmla="*/ 17299 w 4206923"/>
              <a:gd name="connsiteY62" fmla="*/ 815024 h 1479432"/>
              <a:gd name="connsiteX63" fmla="*/ 17299 w 4206923"/>
              <a:gd name="connsiteY63" fmla="*/ 664408 h 1479432"/>
              <a:gd name="connsiteX64" fmla="*/ 357216 w 4206923"/>
              <a:gd name="connsiteY64" fmla="*/ 75308 h 1479432"/>
              <a:gd name="connsiteX65" fmla="*/ 488326 w 4206923"/>
              <a:gd name="connsiteY65" fmla="*/ 0 h 1479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206923" h="1479432">
                <a:moveTo>
                  <a:pt x="488326" y="0"/>
                </a:moveTo>
                <a:cubicBezTo>
                  <a:pt x="743264" y="0"/>
                  <a:pt x="902600" y="0"/>
                  <a:pt x="1002185" y="0"/>
                </a:cubicBezTo>
                <a:lnTo>
                  <a:pt x="1066030" y="0"/>
                </a:lnTo>
                <a:lnTo>
                  <a:pt x="1083181" y="0"/>
                </a:lnTo>
                <a:cubicBezTo>
                  <a:pt x="1168160" y="0"/>
                  <a:pt x="1168160" y="0"/>
                  <a:pt x="1168160" y="0"/>
                </a:cubicBezTo>
                <a:lnTo>
                  <a:pt x="1290429" y="0"/>
                </a:lnTo>
                <a:cubicBezTo>
                  <a:pt x="1404288" y="0"/>
                  <a:pt x="1489682" y="0"/>
                  <a:pt x="1553727" y="0"/>
                </a:cubicBezTo>
                <a:lnTo>
                  <a:pt x="1611796" y="0"/>
                </a:lnTo>
                <a:lnTo>
                  <a:pt x="1634674" y="0"/>
                </a:lnTo>
                <a:cubicBezTo>
                  <a:pt x="1745864" y="0"/>
                  <a:pt x="1745864" y="0"/>
                  <a:pt x="1745864" y="0"/>
                </a:cubicBezTo>
                <a:lnTo>
                  <a:pt x="1836195" y="0"/>
                </a:lnTo>
                <a:lnTo>
                  <a:pt x="1900647" y="0"/>
                </a:lnTo>
                <a:lnTo>
                  <a:pt x="1986524" y="0"/>
                </a:lnTo>
                <a:cubicBezTo>
                  <a:pt x="2030111" y="0"/>
                  <a:pt x="2067471" y="0"/>
                  <a:pt x="2099493" y="0"/>
                </a:cubicBezTo>
                <a:lnTo>
                  <a:pt x="2125046" y="0"/>
                </a:lnTo>
                <a:lnTo>
                  <a:pt x="2180440" y="0"/>
                </a:lnTo>
                <a:cubicBezTo>
                  <a:pt x="2291630" y="0"/>
                  <a:pt x="2291630" y="0"/>
                  <a:pt x="2291630" y="0"/>
                </a:cubicBezTo>
                <a:lnTo>
                  <a:pt x="2293677" y="0"/>
                </a:lnTo>
                <a:cubicBezTo>
                  <a:pt x="2329528" y="0"/>
                  <a:pt x="2360897" y="0"/>
                  <a:pt x="2388345" y="0"/>
                </a:cubicBezTo>
                <a:lnTo>
                  <a:pt x="2446414" y="0"/>
                </a:lnTo>
                <a:lnTo>
                  <a:pt x="2459486" y="0"/>
                </a:lnTo>
                <a:cubicBezTo>
                  <a:pt x="2580482" y="0"/>
                  <a:pt x="2580482" y="0"/>
                  <a:pt x="2580482" y="0"/>
                </a:cubicBezTo>
                <a:lnTo>
                  <a:pt x="2670812" y="0"/>
                </a:lnTo>
                <a:cubicBezTo>
                  <a:pt x="2735874" y="0"/>
                  <a:pt x="2791642" y="0"/>
                  <a:pt x="2839443" y="0"/>
                </a:cubicBezTo>
                <a:lnTo>
                  <a:pt x="2852814" y="0"/>
                </a:lnTo>
                <a:lnTo>
                  <a:pt x="2960273" y="0"/>
                </a:lnTo>
                <a:lnTo>
                  <a:pt x="3037852" y="0"/>
                </a:lnTo>
                <a:lnTo>
                  <a:pt x="3041269" y="0"/>
                </a:lnTo>
                <a:lnTo>
                  <a:pt x="3077212" y="0"/>
                </a:lnTo>
                <a:lnTo>
                  <a:pt x="3090397" y="0"/>
                </a:lnTo>
                <a:lnTo>
                  <a:pt x="3115626" y="0"/>
                </a:lnTo>
                <a:lnTo>
                  <a:pt x="3126248" y="0"/>
                </a:lnTo>
                <a:lnTo>
                  <a:pt x="3245843" y="0"/>
                </a:lnTo>
                <a:lnTo>
                  <a:pt x="3262250" y="0"/>
                </a:lnTo>
                <a:lnTo>
                  <a:pt x="3366673" y="0"/>
                </a:lnTo>
                <a:lnTo>
                  <a:pt x="3412579" y="0"/>
                </a:lnTo>
                <a:lnTo>
                  <a:pt x="3447669" y="0"/>
                </a:lnTo>
                <a:lnTo>
                  <a:pt x="3496797" y="0"/>
                </a:lnTo>
                <a:lnTo>
                  <a:pt x="3522026" y="0"/>
                </a:lnTo>
                <a:lnTo>
                  <a:pt x="3525549" y="0"/>
                </a:lnTo>
                <a:lnTo>
                  <a:pt x="3532648" y="0"/>
                </a:lnTo>
                <a:lnTo>
                  <a:pt x="3606496" y="0"/>
                </a:lnTo>
                <a:cubicBezTo>
                  <a:pt x="3717686" y="0"/>
                  <a:pt x="3717686" y="0"/>
                  <a:pt x="3717686" y="0"/>
                </a:cubicBezTo>
                <a:cubicBezTo>
                  <a:pt x="3766245" y="0"/>
                  <a:pt x="3824516" y="34010"/>
                  <a:pt x="3848796" y="75308"/>
                </a:cubicBezTo>
                <a:cubicBezTo>
                  <a:pt x="4188713" y="664408"/>
                  <a:pt x="4188713" y="664408"/>
                  <a:pt x="4188713" y="664408"/>
                </a:cubicBezTo>
                <a:cubicBezTo>
                  <a:pt x="4212993" y="705706"/>
                  <a:pt x="4212993" y="773726"/>
                  <a:pt x="4188713" y="815024"/>
                </a:cubicBezTo>
                <a:cubicBezTo>
                  <a:pt x="3848796" y="1404124"/>
                  <a:pt x="3848796" y="1404124"/>
                  <a:pt x="3848796" y="1404124"/>
                </a:cubicBezTo>
                <a:cubicBezTo>
                  <a:pt x="3824516" y="1445422"/>
                  <a:pt x="3766245" y="1479432"/>
                  <a:pt x="3717686" y="1479432"/>
                </a:cubicBezTo>
                <a:lnTo>
                  <a:pt x="3532648" y="1479432"/>
                </a:lnTo>
                <a:lnTo>
                  <a:pt x="3126248" y="1479432"/>
                </a:lnTo>
                <a:lnTo>
                  <a:pt x="3037852" y="1479432"/>
                </a:lnTo>
                <a:lnTo>
                  <a:pt x="2852814" y="1479432"/>
                </a:lnTo>
                <a:lnTo>
                  <a:pt x="2580482" y="1479432"/>
                </a:lnTo>
                <a:lnTo>
                  <a:pt x="2446414" y="1479432"/>
                </a:lnTo>
                <a:lnTo>
                  <a:pt x="2291630" y="1479432"/>
                </a:lnTo>
                <a:lnTo>
                  <a:pt x="1900647" y="1479432"/>
                </a:lnTo>
                <a:lnTo>
                  <a:pt x="1745864" y="1479432"/>
                </a:lnTo>
                <a:lnTo>
                  <a:pt x="1611796" y="1479432"/>
                </a:lnTo>
                <a:lnTo>
                  <a:pt x="1168160" y="1479432"/>
                </a:lnTo>
                <a:lnTo>
                  <a:pt x="1066030" y="1479432"/>
                </a:lnTo>
                <a:lnTo>
                  <a:pt x="488326" y="1479432"/>
                </a:lnTo>
                <a:cubicBezTo>
                  <a:pt x="440981" y="1479432"/>
                  <a:pt x="381495" y="1445422"/>
                  <a:pt x="357216" y="1404124"/>
                </a:cubicBezTo>
                <a:cubicBezTo>
                  <a:pt x="17299" y="815024"/>
                  <a:pt x="17299" y="815024"/>
                  <a:pt x="17299" y="815024"/>
                </a:cubicBezTo>
                <a:cubicBezTo>
                  <a:pt x="-5767" y="773726"/>
                  <a:pt x="-5767" y="705706"/>
                  <a:pt x="17299" y="664408"/>
                </a:cubicBezTo>
                <a:cubicBezTo>
                  <a:pt x="357216" y="75308"/>
                  <a:pt x="357216" y="75308"/>
                  <a:pt x="357216" y="75308"/>
                </a:cubicBezTo>
                <a:cubicBezTo>
                  <a:pt x="381495" y="34010"/>
                  <a:pt x="440981" y="0"/>
                  <a:pt x="488326" y="0"/>
                </a:cubicBezTo>
                <a:close/>
              </a:path>
            </a:pathLst>
          </a:custGeom>
          <a:gradFill>
            <a:gsLst>
              <a:gs pos="0">
                <a:schemeClr val="bg1">
                  <a:lumMod val="85000"/>
                </a:schemeClr>
              </a:gs>
              <a:gs pos="100000">
                <a:schemeClr val="bg1"/>
              </a:gs>
            </a:gsLst>
            <a:lin ang="2700000" scaled="1"/>
          </a:gradFill>
          <a:ln w="19050">
            <a:gradFill flip="none" rotWithShape="1">
              <a:gsLst>
                <a:gs pos="0">
                  <a:schemeClr val="bg1"/>
                </a:gs>
                <a:gs pos="100000">
                  <a:schemeClr val="bg1">
                    <a:lumMod val="85000"/>
                  </a:schemeClr>
                </a:gs>
              </a:gsLst>
              <a:lin ang="2700000" scaled="1"/>
              <a:tileRect/>
            </a:gradFill>
          </a:ln>
          <a:effectLst>
            <a:outerShdw blurRad="330200" dist="127000" dir="2700000" algn="tl" rotWithShape="0">
              <a:prstClr val="black">
                <a:alpha val="31000"/>
              </a:prstClr>
            </a:outerShdw>
          </a:effectLst>
        </p:spPr>
        <p:txBody>
          <a:bodyPr vert="horz" wrap="square" lIns="68580" tIns="34290" rIns="68580" bIns="34290" numCol="1" anchor="t" anchorCtr="0" compatLnSpc="1">
            <a:prstTxWarp prst="textNoShape">
              <a:avLst/>
            </a:prstTxWarp>
            <a:noAutofit/>
          </a:bodyPr>
          <a:lstStyle/>
          <a:p>
            <a:endParaRPr lang="zh-CN" altLang="en-US">
              <a:ea typeface="微软雅黑"/>
            </a:endParaRPr>
          </a:p>
        </p:txBody>
      </p:sp>
      <p:grpSp>
        <p:nvGrpSpPr>
          <p:cNvPr id="84" name="组合 83"/>
          <p:cNvGrpSpPr/>
          <p:nvPr/>
        </p:nvGrpSpPr>
        <p:grpSpPr>
          <a:xfrm>
            <a:off x="6923880" y="3098749"/>
            <a:ext cx="1251927" cy="1109597"/>
            <a:chOff x="3395030" y="3384330"/>
            <a:chExt cx="1251927" cy="1109597"/>
          </a:xfrm>
        </p:grpSpPr>
        <p:sp>
          <p:nvSpPr>
            <p:cNvPr id="61" name="Freeform 5"/>
            <p:cNvSpPr>
              <a:spLocks/>
            </p:cNvSpPr>
            <p:nvPr/>
          </p:nvSpPr>
          <p:spPr bwMode="auto">
            <a:xfrm>
              <a:off x="3395031" y="3384353"/>
              <a:ext cx="1251926" cy="1109574"/>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rgbClr val="0070C0"/>
            </a:solidFill>
            <a:ln w="12700">
              <a:noFill/>
            </a:ln>
            <a:effectLst>
              <a:outerShdw blurRad="330200" dist="127000" dir="2700000" algn="tl" rotWithShape="0">
                <a:prstClr val="black">
                  <a:alpha val="31000"/>
                </a:prstClr>
              </a:outerShdw>
            </a:effectLst>
          </p:spPr>
          <p:txBody>
            <a:bodyPr vert="horz" wrap="square" lIns="68580" tIns="34290" rIns="68580" bIns="34290" numCol="1" anchor="t" anchorCtr="0" compatLnSpc="1">
              <a:prstTxWarp prst="textNoShape">
                <a:avLst/>
              </a:prstTxWarp>
            </a:bodyPr>
            <a:lstStyle/>
            <a:p>
              <a:endParaRPr lang="zh-CN" altLang="en-US">
                <a:ea typeface="微软雅黑"/>
              </a:endParaRPr>
            </a:p>
          </p:txBody>
        </p:sp>
        <p:sp>
          <p:nvSpPr>
            <p:cNvPr id="75" name="Freeform 5"/>
            <p:cNvSpPr>
              <a:spLocks/>
            </p:cNvSpPr>
            <p:nvPr/>
          </p:nvSpPr>
          <p:spPr bwMode="auto">
            <a:xfrm>
              <a:off x="3395030" y="3384330"/>
              <a:ext cx="975233" cy="1109597"/>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 name="connsiteX0" fmla="*/ 2926 w 9929"/>
                <a:gd name="connsiteY0" fmla="*/ 10000 h 10036"/>
                <a:gd name="connsiteX1" fmla="*/ 2141 w 9929"/>
                <a:gd name="connsiteY1" fmla="*/ 9491 h 10036"/>
                <a:gd name="connsiteX2" fmla="*/ 104 w 9929"/>
                <a:gd name="connsiteY2" fmla="*/ 5509 h 10036"/>
                <a:gd name="connsiteX3" fmla="*/ 104 w 9929"/>
                <a:gd name="connsiteY3" fmla="*/ 4491 h 10036"/>
                <a:gd name="connsiteX4" fmla="*/ 2141 w 9929"/>
                <a:gd name="connsiteY4" fmla="*/ 509 h 10036"/>
                <a:gd name="connsiteX5" fmla="*/ 2926 w 9929"/>
                <a:gd name="connsiteY5" fmla="*/ 0 h 10036"/>
                <a:gd name="connsiteX6" fmla="*/ 6999 w 9929"/>
                <a:gd name="connsiteY6" fmla="*/ 0 h 10036"/>
                <a:gd name="connsiteX7" fmla="*/ 7784 w 9929"/>
                <a:gd name="connsiteY7" fmla="*/ 509 h 10036"/>
                <a:gd name="connsiteX8" fmla="*/ 9821 w 9929"/>
                <a:gd name="connsiteY8" fmla="*/ 4491 h 10036"/>
                <a:gd name="connsiteX9" fmla="*/ 9821 w 9929"/>
                <a:gd name="connsiteY9" fmla="*/ 5509 h 10036"/>
                <a:gd name="connsiteX10" fmla="*/ 7784 w 9929"/>
                <a:gd name="connsiteY10" fmla="*/ 9491 h 10036"/>
                <a:gd name="connsiteX11" fmla="*/ 2926 w 9929"/>
                <a:gd name="connsiteY11" fmla="*/ 10000 h 10036"/>
                <a:gd name="connsiteX0" fmla="*/ 2947 w 10000"/>
                <a:gd name="connsiteY0" fmla="*/ 9964 h 9964"/>
                <a:gd name="connsiteX1" fmla="*/ 2156 w 10000"/>
                <a:gd name="connsiteY1" fmla="*/ 9457 h 9964"/>
                <a:gd name="connsiteX2" fmla="*/ 105 w 10000"/>
                <a:gd name="connsiteY2" fmla="*/ 5489 h 9964"/>
                <a:gd name="connsiteX3" fmla="*/ 105 w 10000"/>
                <a:gd name="connsiteY3" fmla="*/ 4475 h 9964"/>
                <a:gd name="connsiteX4" fmla="*/ 2156 w 10000"/>
                <a:gd name="connsiteY4" fmla="*/ 507 h 9964"/>
                <a:gd name="connsiteX5" fmla="*/ 2947 w 10000"/>
                <a:gd name="connsiteY5" fmla="*/ 0 h 9964"/>
                <a:gd name="connsiteX6" fmla="*/ 7049 w 10000"/>
                <a:gd name="connsiteY6" fmla="*/ 0 h 9964"/>
                <a:gd name="connsiteX7" fmla="*/ 7840 w 10000"/>
                <a:gd name="connsiteY7" fmla="*/ 507 h 9964"/>
                <a:gd name="connsiteX8" fmla="*/ 9891 w 10000"/>
                <a:gd name="connsiteY8" fmla="*/ 4475 h 9964"/>
                <a:gd name="connsiteX9" fmla="*/ 9891 w 10000"/>
                <a:gd name="connsiteY9" fmla="*/ 5489 h 9964"/>
                <a:gd name="connsiteX10" fmla="*/ 2947 w 10000"/>
                <a:gd name="connsiteY10" fmla="*/ 9964 h 9964"/>
                <a:gd name="connsiteX0" fmla="*/ 2947 w 10070"/>
                <a:gd name="connsiteY0" fmla="*/ 10000 h 10000"/>
                <a:gd name="connsiteX1" fmla="*/ 2156 w 10070"/>
                <a:gd name="connsiteY1" fmla="*/ 9491 h 10000"/>
                <a:gd name="connsiteX2" fmla="*/ 105 w 10070"/>
                <a:gd name="connsiteY2" fmla="*/ 5509 h 10000"/>
                <a:gd name="connsiteX3" fmla="*/ 105 w 10070"/>
                <a:gd name="connsiteY3" fmla="*/ 4491 h 10000"/>
                <a:gd name="connsiteX4" fmla="*/ 2156 w 10070"/>
                <a:gd name="connsiteY4" fmla="*/ 509 h 10000"/>
                <a:gd name="connsiteX5" fmla="*/ 2947 w 10070"/>
                <a:gd name="connsiteY5" fmla="*/ 0 h 10000"/>
                <a:gd name="connsiteX6" fmla="*/ 7049 w 10070"/>
                <a:gd name="connsiteY6" fmla="*/ 0 h 10000"/>
                <a:gd name="connsiteX7" fmla="*/ 7840 w 10070"/>
                <a:gd name="connsiteY7" fmla="*/ 509 h 10000"/>
                <a:gd name="connsiteX8" fmla="*/ 9891 w 10070"/>
                <a:gd name="connsiteY8" fmla="*/ 4491 h 10000"/>
                <a:gd name="connsiteX9" fmla="*/ 2947 w 10070"/>
                <a:gd name="connsiteY9" fmla="*/ 10000 h 10000"/>
                <a:gd name="connsiteX0" fmla="*/ 2947 w 8049"/>
                <a:gd name="connsiteY0" fmla="*/ 10391 h 10391"/>
                <a:gd name="connsiteX1" fmla="*/ 2156 w 8049"/>
                <a:gd name="connsiteY1" fmla="*/ 9882 h 10391"/>
                <a:gd name="connsiteX2" fmla="*/ 105 w 8049"/>
                <a:gd name="connsiteY2" fmla="*/ 5900 h 10391"/>
                <a:gd name="connsiteX3" fmla="*/ 105 w 8049"/>
                <a:gd name="connsiteY3" fmla="*/ 4882 h 10391"/>
                <a:gd name="connsiteX4" fmla="*/ 2156 w 8049"/>
                <a:gd name="connsiteY4" fmla="*/ 900 h 10391"/>
                <a:gd name="connsiteX5" fmla="*/ 2947 w 8049"/>
                <a:gd name="connsiteY5" fmla="*/ 391 h 10391"/>
                <a:gd name="connsiteX6" fmla="*/ 7049 w 8049"/>
                <a:gd name="connsiteY6" fmla="*/ 391 h 10391"/>
                <a:gd name="connsiteX7" fmla="*/ 7840 w 8049"/>
                <a:gd name="connsiteY7" fmla="*/ 900 h 10391"/>
                <a:gd name="connsiteX8" fmla="*/ 2947 w 8049"/>
                <a:gd name="connsiteY8" fmla="*/ 10391 h 10391"/>
                <a:gd name="connsiteX0" fmla="*/ 3660 w 9981"/>
                <a:gd name="connsiteY0" fmla="*/ 9640 h 9640"/>
                <a:gd name="connsiteX1" fmla="*/ 2678 w 9981"/>
                <a:gd name="connsiteY1" fmla="*/ 9150 h 9640"/>
                <a:gd name="connsiteX2" fmla="*/ 129 w 9981"/>
                <a:gd name="connsiteY2" fmla="*/ 5318 h 9640"/>
                <a:gd name="connsiteX3" fmla="*/ 129 w 9981"/>
                <a:gd name="connsiteY3" fmla="*/ 4338 h 9640"/>
                <a:gd name="connsiteX4" fmla="*/ 2678 w 9981"/>
                <a:gd name="connsiteY4" fmla="*/ 506 h 9640"/>
                <a:gd name="connsiteX5" fmla="*/ 3660 w 9981"/>
                <a:gd name="connsiteY5" fmla="*/ 16 h 9640"/>
                <a:gd name="connsiteX6" fmla="*/ 8757 w 9981"/>
                <a:gd name="connsiteY6" fmla="*/ 16 h 9640"/>
                <a:gd name="connsiteX7" fmla="*/ 9739 w 9981"/>
                <a:gd name="connsiteY7" fmla="*/ 506 h 9640"/>
                <a:gd name="connsiteX8" fmla="*/ 3660 w 9981"/>
                <a:gd name="connsiteY8" fmla="*/ 9640 h 9640"/>
                <a:gd name="connsiteX0" fmla="*/ 3667 w 9758"/>
                <a:gd name="connsiteY0" fmla="*/ 10713 h 10713"/>
                <a:gd name="connsiteX1" fmla="*/ 2683 w 9758"/>
                <a:gd name="connsiteY1" fmla="*/ 10205 h 10713"/>
                <a:gd name="connsiteX2" fmla="*/ 129 w 9758"/>
                <a:gd name="connsiteY2" fmla="*/ 6230 h 10713"/>
                <a:gd name="connsiteX3" fmla="*/ 129 w 9758"/>
                <a:gd name="connsiteY3" fmla="*/ 5213 h 10713"/>
                <a:gd name="connsiteX4" fmla="*/ 2683 w 9758"/>
                <a:gd name="connsiteY4" fmla="*/ 1238 h 10713"/>
                <a:gd name="connsiteX5" fmla="*/ 3667 w 9758"/>
                <a:gd name="connsiteY5" fmla="*/ 730 h 10713"/>
                <a:gd name="connsiteX6" fmla="*/ 8774 w 9758"/>
                <a:gd name="connsiteY6" fmla="*/ 730 h 10713"/>
                <a:gd name="connsiteX7" fmla="*/ 9758 w 9758"/>
                <a:gd name="connsiteY7" fmla="*/ 1238 h 10713"/>
                <a:gd name="connsiteX8" fmla="*/ 3667 w 9758"/>
                <a:gd name="connsiteY8" fmla="*/ 10713 h 10713"/>
                <a:gd name="connsiteX0" fmla="*/ 3758 w 10000"/>
                <a:gd name="connsiteY0" fmla="*/ 9319 h 9319"/>
                <a:gd name="connsiteX1" fmla="*/ 2750 w 10000"/>
                <a:gd name="connsiteY1" fmla="*/ 8845 h 9319"/>
                <a:gd name="connsiteX2" fmla="*/ 132 w 10000"/>
                <a:gd name="connsiteY2" fmla="*/ 5134 h 9319"/>
                <a:gd name="connsiteX3" fmla="*/ 132 w 10000"/>
                <a:gd name="connsiteY3" fmla="*/ 4185 h 9319"/>
                <a:gd name="connsiteX4" fmla="*/ 2750 w 10000"/>
                <a:gd name="connsiteY4" fmla="*/ 475 h 9319"/>
                <a:gd name="connsiteX5" fmla="*/ 3758 w 10000"/>
                <a:gd name="connsiteY5" fmla="*/ 0 h 9319"/>
                <a:gd name="connsiteX6" fmla="*/ 8992 w 10000"/>
                <a:gd name="connsiteY6" fmla="*/ 0 h 9319"/>
                <a:gd name="connsiteX7" fmla="*/ 10000 w 10000"/>
                <a:gd name="connsiteY7" fmla="*/ 475 h 9319"/>
                <a:gd name="connsiteX8" fmla="*/ 3758 w 10000"/>
                <a:gd name="connsiteY8" fmla="*/ 9319 h 9319"/>
                <a:gd name="connsiteX0" fmla="*/ 3758 w 10000"/>
                <a:gd name="connsiteY0" fmla="*/ 10000 h 10000"/>
                <a:gd name="connsiteX1" fmla="*/ 2750 w 10000"/>
                <a:gd name="connsiteY1" fmla="*/ 9491 h 10000"/>
                <a:gd name="connsiteX2" fmla="*/ 132 w 10000"/>
                <a:gd name="connsiteY2" fmla="*/ 5509 h 10000"/>
                <a:gd name="connsiteX3" fmla="*/ 132 w 10000"/>
                <a:gd name="connsiteY3" fmla="*/ 4491 h 10000"/>
                <a:gd name="connsiteX4" fmla="*/ 2750 w 10000"/>
                <a:gd name="connsiteY4" fmla="*/ 510 h 10000"/>
                <a:gd name="connsiteX5" fmla="*/ 3758 w 10000"/>
                <a:gd name="connsiteY5" fmla="*/ 0 h 10000"/>
                <a:gd name="connsiteX6" fmla="*/ 8992 w 10000"/>
                <a:gd name="connsiteY6" fmla="*/ 0 h 10000"/>
                <a:gd name="connsiteX7" fmla="*/ 10000 w 10000"/>
                <a:gd name="connsiteY7" fmla="*/ 510 h 10000"/>
                <a:gd name="connsiteX8" fmla="*/ 3758 w 10000"/>
                <a:gd name="connsiteY8" fmla="*/ 10000 h 10000"/>
                <a:gd name="connsiteX0" fmla="*/ 3758 w 10000"/>
                <a:gd name="connsiteY0" fmla="*/ 10000 h 10000"/>
                <a:gd name="connsiteX1" fmla="*/ 2750 w 10000"/>
                <a:gd name="connsiteY1" fmla="*/ 9491 h 10000"/>
                <a:gd name="connsiteX2" fmla="*/ 132 w 10000"/>
                <a:gd name="connsiteY2" fmla="*/ 5509 h 10000"/>
                <a:gd name="connsiteX3" fmla="*/ 132 w 10000"/>
                <a:gd name="connsiteY3" fmla="*/ 4491 h 10000"/>
                <a:gd name="connsiteX4" fmla="*/ 2750 w 10000"/>
                <a:gd name="connsiteY4" fmla="*/ 510 h 10000"/>
                <a:gd name="connsiteX5" fmla="*/ 3758 w 10000"/>
                <a:gd name="connsiteY5" fmla="*/ 0 h 10000"/>
                <a:gd name="connsiteX6" fmla="*/ 8992 w 10000"/>
                <a:gd name="connsiteY6" fmla="*/ 0 h 10000"/>
                <a:gd name="connsiteX7" fmla="*/ 10000 w 10000"/>
                <a:gd name="connsiteY7" fmla="*/ 510 h 10000"/>
                <a:gd name="connsiteX8" fmla="*/ 7779 w 10000"/>
                <a:gd name="connsiteY8" fmla="*/ 5715 h 10000"/>
                <a:gd name="connsiteX9" fmla="*/ 3758 w 10000"/>
                <a:gd name="connsiteY9" fmla="*/ 10000 h 10000"/>
                <a:gd name="connsiteX0" fmla="*/ 3758 w 10000"/>
                <a:gd name="connsiteY0" fmla="*/ 10000 h 10000"/>
                <a:gd name="connsiteX1" fmla="*/ 2750 w 10000"/>
                <a:gd name="connsiteY1" fmla="*/ 9491 h 10000"/>
                <a:gd name="connsiteX2" fmla="*/ 132 w 10000"/>
                <a:gd name="connsiteY2" fmla="*/ 5509 h 10000"/>
                <a:gd name="connsiteX3" fmla="*/ 132 w 10000"/>
                <a:gd name="connsiteY3" fmla="*/ 4491 h 10000"/>
                <a:gd name="connsiteX4" fmla="*/ 2750 w 10000"/>
                <a:gd name="connsiteY4" fmla="*/ 510 h 10000"/>
                <a:gd name="connsiteX5" fmla="*/ 3758 w 10000"/>
                <a:gd name="connsiteY5" fmla="*/ 0 h 10000"/>
                <a:gd name="connsiteX6" fmla="*/ 8992 w 10000"/>
                <a:gd name="connsiteY6" fmla="*/ 0 h 10000"/>
                <a:gd name="connsiteX7" fmla="*/ 10000 w 10000"/>
                <a:gd name="connsiteY7" fmla="*/ 510 h 10000"/>
                <a:gd name="connsiteX8" fmla="*/ 7779 w 10000"/>
                <a:gd name="connsiteY8" fmla="*/ 5715 h 10000"/>
                <a:gd name="connsiteX9" fmla="*/ 3758 w 10000"/>
                <a:gd name="connsiteY9" fmla="*/ 10000 h 10000"/>
                <a:gd name="connsiteX0" fmla="*/ 3758 w 10000"/>
                <a:gd name="connsiteY0" fmla="*/ 10000 h 10000"/>
                <a:gd name="connsiteX1" fmla="*/ 2750 w 10000"/>
                <a:gd name="connsiteY1" fmla="*/ 9491 h 10000"/>
                <a:gd name="connsiteX2" fmla="*/ 132 w 10000"/>
                <a:gd name="connsiteY2" fmla="*/ 5509 h 10000"/>
                <a:gd name="connsiteX3" fmla="*/ 132 w 10000"/>
                <a:gd name="connsiteY3" fmla="*/ 4491 h 10000"/>
                <a:gd name="connsiteX4" fmla="*/ 2750 w 10000"/>
                <a:gd name="connsiteY4" fmla="*/ 510 h 10000"/>
                <a:gd name="connsiteX5" fmla="*/ 3758 w 10000"/>
                <a:gd name="connsiteY5" fmla="*/ 0 h 10000"/>
                <a:gd name="connsiteX6" fmla="*/ 8992 w 10000"/>
                <a:gd name="connsiteY6" fmla="*/ 0 h 10000"/>
                <a:gd name="connsiteX7" fmla="*/ 10000 w 10000"/>
                <a:gd name="connsiteY7" fmla="*/ 510 h 10000"/>
                <a:gd name="connsiteX8" fmla="*/ 7779 w 10000"/>
                <a:gd name="connsiteY8" fmla="*/ 5715 h 10000"/>
                <a:gd name="connsiteX9" fmla="*/ 3758 w 10000"/>
                <a:gd name="connsiteY9" fmla="*/ 10000 h 10000"/>
                <a:gd name="connsiteX0" fmla="*/ 3758 w 10000"/>
                <a:gd name="connsiteY0" fmla="*/ 10000 h 10000"/>
                <a:gd name="connsiteX1" fmla="*/ 2750 w 10000"/>
                <a:gd name="connsiteY1" fmla="*/ 9491 h 10000"/>
                <a:gd name="connsiteX2" fmla="*/ 132 w 10000"/>
                <a:gd name="connsiteY2" fmla="*/ 5509 h 10000"/>
                <a:gd name="connsiteX3" fmla="*/ 132 w 10000"/>
                <a:gd name="connsiteY3" fmla="*/ 4491 h 10000"/>
                <a:gd name="connsiteX4" fmla="*/ 2750 w 10000"/>
                <a:gd name="connsiteY4" fmla="*/ 510 h 10000"/>
                <a:gd name="connsiteX5" fmla="*/ 3758 w 10000"/>
                <a:gd name="connsiteY5" fmla="*/ 0 h 10000"/>
                <a:gd name="connsiteX6" fmla="*/ 8992 w 10000"/>
                <a:gd name="connsiteY6" fmla="*/ 0 h 10000"/>
                <a:gd name="connsiteX7" fmla="*/ 10000 w 10000"/>
                <a:gd name="connsiteY7" fmla="*/ 510 h 10000"/>
                <a:gd name="connsiteX8" fmla="*/ 7657 w 10000"/>
                <a:gd name="connsiteY8" fmla="*/ 5358 h 10000"/>
                <a:gd name="connsiteX9" fmla="*/ 3758 w 10000"/>
                <a:gd name="connsiteY9" fmla="*/ 10000 h 10000"/>
                <a:gd name="connsiteX0" fmla="*/ 3758 w 10000"/>
                <a:gd name="connsiteY0" fmla="*/ 10000 h 10000"/>
                <a:gd name="connsiteX1" fmla="*/ 2750 w 10000"/>
                <a:gd name="connsiteY1" fmla="*/ 9491 h 10000"/>
                <a:gd name="connsiteX2" fmla="*/ 132 w 10000"/>
                <a:gd name="connsiteY2" fmla="*/ 5509 h 10000"/>
                <a:gd name="connsiteX3" fmla="*/ 132 w 10000"/>
                <a:gd name="connsiteY3" fmla="*/ 4491 h 10000"/>
                <a:gd name="connsiteX4" fmla="*/ 2750 w 10000"/>
                <a:gd name="connsiteY4" fmla="*/ 510 h 10000"/>
                <a:gd name="connsiteX5" fmla="*/ 3758 w 10000"/>
                <a:gd name="connsiteY5" fmla="*/ 0 h 10000"/>
                <a:gd name="connsiteX6" fmla="*/ 8992 w 10000"/>
                <a:gd name="connsiteY6" fmla="*/ 0 h 10000"/>
                <a:gd name="connsiteX7" fmla="*/ 10000 w 10000"/>
                <a:gd name="connsiteY7" fmla="*/ 510 h 10000"/>
                <a:gd name="connsiteX8" fmla="*/ 6803 w 10000"/>
                <a:gd name="connsiteY8" fmla="*/ 4894 h 10000"/>
                <a:gd name="connsiteX9" fmla="*/ 3758 w 10000"/>
                <a:gd name="connsiteY9" fmla="*/ 10000 h 10000"/>
                <a:gd name="connsiteX0" fmla="*/ 3758 w 10000"/>
                <a:gd name="connsiteY0" fmla="*/ 10000 h 10000"/>
                <a:gd name="connsiteX1" fmla="*/ 2750 w 10000"/>
                <a:gd name="connsiteY1" fmla="*/ 9491 h 10000"/>
                <a:gd name="connsiteX2" fmla="*/ 132 w 10000"/>
                <a:gd name="connsiteY2" fmla="*/ 5509 h 10000"/>
                <a:gd name="connsiteX3" fmla="*/ 132 w 10000"/>
                <a:gd name="connsiteY3" fmla="*/ 4491 h 10000"/>
                <a:gd name="connsiteX4" fmla="*/ 2750 w 10000"/>
                <a:gd name="connsiteY4" fmla="*/ 510 h 10000"/>
                <a:gd name="connsiteX5" fmla="*/ 3758 w 10000"/>
                <a:gd name="connsiteY5" fmla="*/ 0 h 10000"/>
                <a:gd name="connsiteX6" fmla="*/ 8992 w 10000"/>
                <a:gd name="connsiteY6" fmla="*/ 0 h 10000"/>
                <a:gd name="connsiteX7" fmla="*/ 10000 w 10000"/>
                <a:gd name="connsiteY7" fmla="*/ 510 h 10000"/>
                <a:gd name="connsiteX8" fmla="*/ 6803 w 10000"/>
                <a:gd name="connsiteY8" fmla="*/ 4894 h 10000"/>
                <a:gd name="connsiteX9" fmla="*/ 3758 w 10000"/>
                <a:gd name="connsiteY9" fmla="*/ 10000 h 10000"/>
                <a:gd name="connsiteX0" fmla="*/ 3758 w 10000"/>
                <a:gd name="connsiteY0" fmla="*/ 10000 h 10000"/>
                <a:gd name="connsiteX1" fmla="*/ 2750 w 10000"/>
                <a:gd name="connsiteY1" fmla="*/ 9491 h 10000"/>
                <a:gd name="connsiteX2" fmla="*/ 132 w 10000"/>
                <a:gd name="connsiteY2" fmla="*/ 5509 h 10000"/>
                <a:gd name="connsiteX3" fmla="*/ 132 w 10000"/>
                <a:gd name="connsiteY3" fmla="*/ 4491 h 10000"/>
                <a:gd name="connsiteX4" fmla="*/ 2750 w 10000"/>
                <a:gd name="connsiteY4" fmla="*/ 510 h 10000"/>
                <a:gd name="connsiteX5" fmla="*/ 3758 w 10000"/>
                <a:gd name="connsiteY5" fmla="*/ 0 h 10000"/>
                <a:gd name="connsiteX6" fmla="*/ 8992 w 10000"/>
                <a:gd name="connsiteY6" fmla="*/ 0 h 10000"/>
                <a:gd name="connsiteX7" fmla="*/ 10000 w 10000"/>
                <a:gd name="connsiteY7" fmla="*/ 510 h 10000"/>
                <a:gd name="connsiteX8" fmla="*/ 6803 w 10000"/>
                <a:gd name="connsiteY8" fmla="*/ 4894 h 10000"/>
                <a:gd name="connsiteX9" fmla="*/ 3758 w 10000"/>
                <a:gd name="connsiteY9" fmla="*/ 10000 h 10000"/>
                <a:gd name="connsiteX0" fmla="*/ 3758 w 10027"/>
                <a:gd name="connsiteY0" fmla="*/ 10000 h 10000"/>
                <a:gd name="connsiteX1" fmla="*/ 2750 w 10027"/>
                <a:gd name="connsiteY1" fmla="*/ 9491 h 10000"/>
                <a:gd name="connsiteX2" fmla="*/ 132 w 10027"/>
                <a:gd name="connsiteY2" fmla="*/ 5509 h 10000"/>
                <a:gd name="connsiteX3" fmla="*/ 132 w 10027"/>
                <a:gd name="connsiteY3" fmla="*/ 4491 h 10000"/>
                <a:gd name="connsiteX4" fmla="*/ 2750 w 10027"/>
                <a:gd name="connsiteY4" fmla="*/ 510 h 10000"/>
                <a:gd name="connsiteX5" fmla="*/ 3758 w 10027"/>
                <a:gd name="connsiteY5" fmla="*/ 0 h 10000"/>
                <a:gd name="connsiteX6" fmla="*/ 8992 w 10027"/>
                <a:gd name="connsiteY6" fmla="*/ 0 h 10000"/>
                <a:gd name="connsiteX7" fmla="*/ 10000 w 10027"/>
                <a:gd name="connsiteY7" fmla="*/ 510 h 10000"/>
                <a:gd name="connsiteX8" fmla="*/ 6803 w 10027"/>
                <a:gd name="connsiteY8" fmla="*/ 4894 h 10000"/>
                <a:gd name="connsiteX9" fmla="*/ 3758 w 10027"/>
                <a:gd name="connsiteY9" fmla="*/ 10000 h 10000"/>
                <a:gd name="connsiteX0" fmla="*/ 3758 w 10033"/>
                <a:gd name="connsiteY0" fmla="*/ 10000 h 10000"/>
                <a:gd name="connsiteX1" fmla="*/ 2750 w 10033"/>
                <a:gd name="connsiteY1" fmla="*/ 9491 h 10000"/>
                <a:gd name="connsiteX2" fmla="*/ 132 w 10033"/>
                <a:gd name="connsiteY2" fmla="*/ 5509 h 10000"/>
                <a:gd name="connsiteX3" fmla="*/ 132 w 10033"/>
                <a:gd name="connsiteY3" fmla="*/ 4491 h 10000"/>
                <a:gd name="connsiteX4" fmla="*/ 2750 w 10033"/>
                <a:gd name="connsiteY4" fmla="*/ 510 h 10000"/>
                <a:gd name="connsiteX5" fmla="*/ 3758 w 10033"/>
                <a:gd name="connsiteY5" fmla="*/ 0 h 10000"/>
                <a:gd name="connsiteX6" fmla="*/ 8992 w 10033"/>
                <a:gd name="connsiteY6" fmla="*/ 0 h 10000"/>
                <a:gd name="connsiteX7" fmla="*/ 10000 w 10033"/>
                <a:gd name="connsiteY7" fmla="*/ 510 h 10000"/>
                <a:gd name="connsiteX8" fmla="*/ 6864 w 10033"/>
                <a:gd name="connsiteY8" fmla="*/ 5055 h 10000"/>
                <a:gd name="connsiteX9" fmla="*/ 3758 w 10033"/>
                <a:gd name="connsiteY9" fmla="*/ 10000 h 10000"/>
                <a:gd name="connsiteX0" fmla="*/ 3758 w 10035"/>
                <a:gd name="connsiteY0" fmla="*/ 10000 h 10000"/>
                <a:gd name="connsiteX1" fmla="*/ 2750 w 10035"/>
                <a:gd name="connsiteY1" fmla="*/ 9491 h 10000"/>
                <a:gd name="connsiteX2" fmla="*/ 132 w 10035"/>
                <a:gd name="connsiteY2" fmla="*/ 5509 h 10000"/>
                <a:gd name="connsiteX3" fmla="*/ 132 w 10035"/>
                <a:gd name="connsiteY3" fmla="*/ 4491 h 10000"/>
                <a:gd name="connsiteX4" fmla="*/ 2750 w 10035"/>
                <a:gd name="connsiteY4" fmla="*/ 510 h 10000"/>
                <a:gd name="connsiteX5" fmla="*/ 3758 w 10035"/>
                <a:gd name="connsiteY5" fmla="*/ 0 h 10000"/>
                <a:gd name="connsiteX6" fmla="*/ 8992 w 10035"/>
                <a:gd name="connsiteY6" fmla="*/ 0 h 10000"/>
                <a:gd name="connsiteX7" fmla="*/ 10000 w 10035"/>
                <a:gd name="connsiteY7" fmla="*/ 510 h 10000"/>
                <a:gd name="connsiteX8" fmla="*/ 6864 w 10035"/>
                <a:gd name="connsiteY8" fmla="*/ 5055 h 10000"/>
                <a:gd name="connsiteX9" fmla="*/ 3758 w 10035"/>
                <a:gd name="connsiteY9" fmla="*/ 10000 h 10000"/>
                <a:gd name="connsiteX0" fmla="*/ 3758 w 10008"/>
                <a:gd name="connsiteY0" fmla="*/ 10000 h 10000"/>
                <a:gd name="connsiteX1" fmla="*/ 2750 w 10008"/>
                <a:gd name="connsiteY1" fmla="*/ 9491 h 10000"/>
                <a:gd name="connsiteX2" fmla="*/ 132 w 10008"/>
                <a:gd name="connsiteY2" fmla="*/ 5509 h 10000"/>
                <a:gd name="connsiteX3" fmla="*/ 132 w 10008"/>
                <a:gd name="connsiteY3" fmla="*/ 4491 h 10000"/>
                <a:gd name="connsiteX4" fmla="*/ 2750 w 10008"/>
                <a:gd name="connsiteY4" fmla="*/ 510 h 10000"/>
                <a:gd name="connsiteX5" fmla="*/ 3758 w 10008"/>
                <a:gd name="connsiteY5" fmla="*/ 0 h 10000"/>
                <a:gd name="connsiteX6" fmla="*/ 8992 w 10008"/>
                <a:gd name="connsiteY6" fmla="*/ 0 h 10000"/>
                <a:gd name="connsiteX7" fmla="*/ 10000 w 10008"/>
                <a:gd name="connsiteY7" fmla="*/ 510 h 10000"/>
                <a:gd name="connsiteX8" fmla="*/ 6864 w 10008"/>
                <a:gd name="connsiteY8" fmla="*/ 5055 h 10000"/>
                <a:gd name="connsiteX9" fmla="*/ 3758 w 10008"/>
                <a:gd name="connsiteY9" fmla="*/ 10000 h 10000"/>
                <a:gd name="connsiteX0" fmla="*/ 3758 w 10031"/>
                <a:gd name="connsiteY0" fmla="*/ 10000 h 10000"/>
                <a:gd name="connsiteX1" fmla="*/ 2750 w 10031"/>
                <a:gd name="connsiteY1" fmla="*/ 9491 h 10000"/>
                <a:gd name="connsiteX2" fmla="*/ 132 w 10031"/>
                <a:gd name="connsiteY2" fmla="*/ 5509 h 10000"/>
                <a:gd name="connsiteX3" fmla="*/ 132 w 10031"/>
                <a:gd name="connsiteY3" fmla="*/ 4491 h 10000"/>
                <a:gd name="connsiteX4" fmla="*/ 2750 w 10031"/>
                <a:gd name="connsiteY4" fmla="*/ 510 h 10000"/>
                <a:gd name="connsiteX5" fmla="*/ 3758 w 10031"/>
                <a:gd name="connsiteY5" fmla="*/ 0 h 10000"/>
                <a:gd name="connsiteX6" fmla="*/ 8992 w 10031"/>
                <a:gd name="connsiteY6" fmla="*/ 0 h 10000"/>
                <a:gd name="connsiteX7" fmla="*/ 10000 w 10031"/>
                <a:gd name="connsiteY7" fmla="*/ 510 h 10000"/>
                <a:gd name="connsiteX8" fmla="*/ 6864 w 10031"/>
                <a:gd name="connsiteY8" fmla="*/ 5055 h 10000"/>
                <a:gd name="connsiteX9" fmla="*/ 3758 w 10031"/>
                <a:gd name="connsiteY9" fmla="*/ 10000 h 10000"/>
                <a:gd name="connsiteX0" fmla="*/ 3758 w 10031"/>
                <a:gd name="connsiteY0" fmla="*/ 10000 h 10000"/>
                <a:gd name="connsiteX1" fmla="*/ 2750 w 10031"/>
                <a:gd name="connsiteY1" fmla="*/ 9491 h 10000"/>
                <a:gd name="connsiteX2" fmla="*/ 132 w 10031"/>
                <a:gd name="connsiteY2" fmla="*/ 5509 h 10000"/>
                <a:gd name="connsiteX3" fmla="*/ 132 w 10031"/>
                <a:gd name="connsiteY3" fmla="*/ 4491 h 10000"/>
                <a:gd name="connsiteX4" fmla="*/ 2750 w 10031"/>
                <a:gd name="connsiteY4" fmla="*/ 510 h 10000"/>
                <a:gd name="connsiteX5" fmla="*/ 3758 w 10031"/>
                <a:gd name="connsiteY5" fmla="*/ 0 h 10000"/>
                <a:gd name="connsiteX6" fmla="*/ 8992 w 10031"/>
                <a:gd name="connsiteY6" fmla="*/ 0 h 10000"/>
                <a:gd name="connsiteX7" fmla="*/ 10000 w 10031"/>
                <a:gd name="connsiteY7" fmla="*/ 510 h 10000"/>
                <a:gd name="connsiteX8" fmla="*/ 6864 w 10031"/>
                <a:gd name="connsiteY8" fmla="*/ 5055 h 10000"/>
                <a:gd name="connsiteX9" fmla="*/ 3758 w 10031"/>
                <a:gd name="connsiteY9" fmla="*/ 10000 h 10000"/>
                <a:gd name="connsiteX0" fmla="*/ 3758 w 10035"/>
                <a:gd name="connsiteY0" fmla="*/ 10000 h 10000"/>
                <a:gd name="connsiteX1" fmla="*/ 2750 w 10035"/>
                <a:gd name="connsiteY1" fmla="*/ 9491 h 10000"/>
                <a:gd name="connsiteX2" fmla="*/ 132 w 10035"/>
                <a:gd name="connsiteY2" fmla="*/ 5509 h 10000"/>
                <a:gd name="connsiteX3" fmla="*/ 132 w 10035"/>
                <a:gd name="connsiteY3" fmla="*/ 4491 h 10000"/>
                <a:gd name="connsiteX4" fmla="*/ 2750 w 10035"/>
                <a:gd name="connsiteY4" fmla="*/ 510 h 10000"/>
                <a:gd name="connsiteX5" fmla="*/ 3758 w 10035"/>
                <a:gd name="connsiteY5" fmla="*/ 0 h 10000"/>
                <a:gd name="connsiteX6" fmla="*/ 8992 w 10035"/>
                <a:gd name="connsiteY6" fmla="*/ 0 h 10000"/>
                <a:gd name="connsiteX7" fmla="*/ 10000 w 10035"/>
                <a:gd name="connsiteY7" fmla="*/ 510 h 10000"/>
                <a:gd name="connsiteX8" fmla="*/ 6864 w 10035"/>
                <a:gd name="connsiteY8" fmla="*/ 5055 h 10000"/>
                <a:gd name="connsiteX9" fmla="*/ 3758 w 10035"/>
                <a:gd name="connsiteY9" fmla="*/ 10000 h 10000"/>
                <a:gd name="connsiteX0" fmla="*/ 3758 w 10008"/>
                <a:gd name="connsiteY0" fmla="*/ 10000 h 10000"/>
                <a:gd name="connsiteX1" fmla="*/ 2750 w 10008"/>
                <a:gd name="connsiteY1" fmla="*/ 9491 h 10000"/>
                <a:gd name="connsiteX2" fmla="*/ 132 w 10008"/>
                <a:gd name="connsiteY2" fmla="*/ 5509 h 10000"/>
                <a:gd name="connsiteX3" fmla="*/ 132 w 10008"/>
                <a:gd name="connsiteY3" fmla="*/ 4491 h 10000"/>
                <a:gd name="connsiteX4" fmla="*/ 2750 w 10008"/>
                <a:gd name="connsiteY4" fmla="*/ 510 h 10000"/>
                <a:gd name="connsiteX5" fmla="*/ 3758 w 10008"/>
                <a:gd name="connsiteY5" fmla="*/ 0 h 10000"/>
                <a:gd name="connsiteX6" fmla="*/ 8992 w 10008"/>
                <a:gd name="connsiteY6" fmla="*/ 0 h 10000"/>
                <a:gd name="connsiteX7" fmla="*/ 10000 w 10008"/>
                <a:gd name="connsiteY7" fmla="*/ 510 h 10000"/>
                <a:gd name="connsiteX8" fmla="*/ 6864 w 10008"/>
                <a:gd name="connsiteY8" fmla="*/ 5055 h 10000"/>
                <a:gd name="connsiteX9" fmla="*/ 3758 w 10008"/>
                <a:gd name="connsiteY9" fmla="*/ 10000 h 10000"/>
                <a:gd name="connsiteX0" fmla="*/ 3758 w 10008"/>
                <a:gd name="connsiteY0" fmla="*/ 10000 h 10000"/>
                <a:gd name="connsiteX1" fmla="*/ 2750 w 10008"/>
                <a:gd name="connsiteY1" fmla="*/ 9491 h 10000"/>
                <a:gd name="connsiteX2" fmla="*/ 132 w 10008"/>
                <a:gd name="connsiteY2" fmla="*/ 5509 h 10000"/>
                <a:gd name="connsiteX3" fmla="*/ 132 w 10008"/>
                <a:gd name="connsiteY3" fmla="*/ 4491 h 10000"/>
                <a:gd name="connsiteX4" fmla="*/ 2750 w 10008"/>
                <a:gd name="connsiteY4" fmla="*/ 510 h 10000"/>
                <a:gd name="connsiteX5" fmla="*/ 3758 w 10008"/>
                <a:gd name="connsiteY5" fmla="*/ 0 h 10000"/>
                <a:gd name="connsiteX6" fmla="*/ 8992 w 10008"/>
                <a:gd name="connsiteY6" fmla="*/ 0 h 10000"/>
                <a:gd name="connsiteX7" fmla="*/ 10000 w 10008"/>
                <a:gd name="connsiteY7" fmla="*/ 510 h 10000"/>
                <a:gd name="connsiteX8" fmla="*/ 6864 w 10008"/>
                <a:gd name="connsiteY8" fmla="*/ 5055 h 10000"/>
                <a:gd name="connsiteX9" fmla="*/ 3758 w 10008"/>
                <a:gd name="connsiteY9" fmla="*/ 10000 h 10000"/>
                <a:gd name="connsiteX0" fmla="*/ 3758 w 10008"/>
                <a:gd name="connsiteY0" fmla="*/ 10000 h 10000"/>
                <a:gd name="connsiteX1" fmla="*/ 2750 w 10008"/>
                <a:gd name="connsiteY1" fmla="*/ 9491 h 10000"/>
                <a:gd name="connsiteX2" fmla="*/ 132 w 10008"/>
                <a:gd name="connsiteY2" fmla="*/ 5509 h 10000"/>
                <a:gd name="connsiteX3" fmla="*/ 132 w 10008"/>
                <a:gd name="connsiteY3" fmla="*/ 4491 h 10000"/>
                <a:gd name="connsiteX4" fmla="*/ 2750 w 10008"/>
                <a:gd name="connsiteY4" fmla="*/ 510 h 10000"/>
                <a:gd name="connsiteX5" fmla="*/ 3758 w 10008"/>
                <a:gd name="connsiteY5" fmla="*/ 0 h 10000"/>
                <a:gd name="connsiteX6" fmla="*/ 8992 w 10008"/>
                <a:gd name="connsiteY6" fmla="*/ 0 h 10000"/>
                <a:gd name="connsiteX7" fmla="*/ 10000 w 10008"/>
                <a:gd name="connsiteY7" fmla="*/ 510 h 10000"/>
                <a:gd name="connsiteX8" fmla="*/ 6864 w 10008"/>
                <a:gd name="connsiteY8" fmla="*/ 5055 h 10000"/>
                <a:gd name="connsiteX9" fmla="*/ 3758 w 10008"/>
                <a:gd name="connsiteY9" fmla="*/ 10000 h 10000"/>
                <a:gd name="connsiteX0" fmla="*/ 3758 w 10008"/>
                <a:gd name="connsiteY0" fmla="*/ 10000 h 10000"/>
                <a:gd name="connsiteX1" fmla="*/ 2750 w 10008"/>
                <a:gd name="connsiteY1" fmla="*/ 9491 h 10000"/>
                <a:gd name="connsiteX2" fmla="*/ 132 w 10008"/>
                <a:gd name="connsiteY2" fmla="*/ 5509 h 10000"/>
                <a:gd name="connsiteX3" fmla="*/ 132 w 10008"/>
                <a:gd name="connsiteY3" fmla="*/ 4491 h 10000"/>
                <a:gd name="connsiteX4" fmla="*/ 2750 w 10008"/>
                <a:gd name="connsiteY4" fmla="*/ 510 h 10000"/>
                <a:gd name="connsiteX5" fmla="*/ 3758 w 10008"/>
                <a:gd name="connsiteY5" fmla="*/ 0 h 10000"/>
                <a:gd name="connsiteX6" fmla="*/ 8992 w 10008"/>
                <a:gd name="connsiteY6" fmla="*/ 0 h 10000"/>
                <a:gd name="connsiteX7" fmla="*/ 10000 w 10008"/>
                <a:gd name="connsiteY7" fmla="*/ 510 h 10000"/>
                <a:gd name="connsiteX8" fmla="*/ 6864 w 10008"/>
                <a:gd name="connsiteY8" fmla="*/ 5055 h 10000"/>
                <a:gd name="connsiteX9" fmla="*/ 3758 w 10008"/>
                <a:gd name="connsiteY9" fmla="*/ 10000 h 10000"/>
                <a:gd name="connsiteX0" fmla="*/ 3758 w 10008"/>
                <a:gd name="connsiteY0" fmla="*/ 10000 h 10000"/>
                <a:gd name="connsiteX1" fmla="*/ 2750 w 10008"/>
                <a:gd name="connsiteY1" fmla="*/ 9491 h 10000"/>
                <a:gd name="connsiteX2" fmla="*/ 132 w 10008"/>
                <a:gd name="connsiteY2" fmla="*/ 5509 h 10000"/>
                <a:gd name="connsiteX3" fmla="*/ 132 w 10008"/>
                <a:gd name="connsiteY3" fmla="*/ 4491 h 10000"/>
                <a:gd name="connsiteX4" fmla="*/ 2750 w 10008"/>
                <a:gd name="connsiteY4" fmla="*/ 510 h 10000"/>
                <a:gd name="connsiteX5" fmla="*/ 3758 w 10008"/>
                <a:gd name="connsiteY5" fmla="*/ 0 h 10000"/>
                <a:gd name="connsiteX6" fmla="*/ 8992 w 10008"/>
                <a:gd name="connsiteY6" fmla="*/ 0 h 10000"/>
                <a:gd name="connsiteX7" fmla="*/ 10000 w 10008"/>
                <a:gd name="connsiteY7" fmla="*/ 510 h 10000"/>
                <a:gd name="connsiteX8" fmla="*/ 6864 w 10008"/>
                <a:gd name="connsiteY8" fmla="*/ 5055 h 10000"/>
                <a:gd name="connsiteX9" fmla="*/ 3758 w 10008"/>
                <a:gd name="connsiteY9" fmla="*/ 1000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008" h="10000">
                  <a:moveTo>
                    <a:pt x="3758" y="10000"/>
                  </a:moveTo>
                  <a:cubicBezTo>
                    <a:pt x="3393" y="10000"/>
                    <a:pt x="2935" y="9770"/>
                    <a:pt x="2750" y="9491"/>
                  </a:cubicBezTo>
                  <a:lnTo>
                    <a:pt x="132" y="5509"/>
                  </a:lnTo>
                  <a:cubicBezTo>
                    <a:pt x="-44" y="5230"/>
                    <a:pt x="-44" y="4770"/>
                    <a:pt x="132" y="4491"/>
                  </a:cubicBezTo>
                  <a:lnTo>
                    <a:pt x="2750" y="510"/>
                  </a:lnTo>
                  <a:cubicBezTo>
                    <a:pt x="2935" y="231"/>
                    <a:pt x="3393" y="0"/>
                    <a:pt x="3758" y="0"/>
                  </a:cubicBezTo>
                  <a:lnTo>
                    <a:pt x="8992" y="0"/>
                  </a:lnTo>
                  <a:cubicBezTo>
                    <a:pt x="9365" y="0"/>
                    <a:pt x="9853" y="233"/>
                    <a:pt x="10000" y="510"/>
                  </a:cubicBezTo>
                  <a:cubicBezTo>
                    <a:pt x="10057" y="2976"/>
                    <a:pt x="9918" y="4465"/>
                    <a:pt x="6864" y="5055"/>
                  </a:cubicBezTo>
                  <a:cubicBezTo>
                    <a:pt x="3496" y="5539"/>
                    <a:pt x="4596" y="9371"/>
                    <a:pt x="3758" y="10000"/>
                  </a:cubicBezTo>
                  <a:close/>
                </a:path>
              </a:pathLst>
            </a:custGeom>
            <a:gradFill flip="none" rotWithShape="1">
              <a:gsLst>
                <a:gs pos="50000">
                  <a:srgbClr val="FFFFFF">
                    <a:alpha val="20000"/>
                  </a:srgbClr>
                </a:gs>
                <a:gs pos="0">
                  <a:schemeClr val="bg1">
                    <a:alpha val="0"/>
                  </a:schemeClr>
                </a:gs>
                <a:gs pos="74000">
                  <a:schemeClr val="bg1">
                    <a:lumMod val="88000"/>
                    <a:lumOff val="12000"/>
                    <a:alpha val="80000"/>
                  </a:schemeClr>
                </a:gs>
              </a:gsLst>
              <a:lin ang="2700000" scaled="1"/>
              <a:tileRect/>
            </a:gradFill>
            <a:ln w="12700">
              <a:noFill/>
            </a:ln>
            <a:effectLst/>
          </p:spPr>
          <p:txBody>
            <a:bodyPr vert="horz" wrap="square" lIns="68580" tIns="34290" rIns="68580" bIns="34290" numCol="1" anchor="t" anchorCtr="0" compatLnSpc="1">
              <a:prstTxWarp prst="textNoShape">
                <a:avLst/>
              </a:prstTxWarp>
            </a:bodyPr>
            <a:lstStyle/>
            <a:p>
              <a:endParaRPr lang="zh-CN" altLang="en-US" dirty="0">
                <a:ea typeface="微软雅黑"/>
              </a:endParaRPr>
            </a:p>
          </p:txBody>
        </p:sp>
        <p:sp>
          <p:nvSpPr>
            <p:cNvPr id="72" name="文本框 67"/>
            <p:cNvSpPr txBox="1"/>
            <p:nvPr/>
          </p:nvSpPr>
          <p:spPr>
            <a:xfrm>
              <a:off x="3468721" y="3612412"/>
              <a:ext cx="1104544" cy="377026"/>
            </a:xfrm>
            <a:prstGeom prst="rect">
              <a:avLst/>
            </a:prstGeom>
            <a:noFill/>
          </p:spPr>
          <p:txBody>
            <a:bodyPr wrap="square" lIns="68580" tIns="34290" rIns="68580" bIns="34290" rtlCol="0">
              <a:spAutoFit/>
            </a:bodyPr>
            <a:lstStyle/>
            <a:p>
              <a:pPr algn="ctr"/>
              <a:endParaRPr lang="zh-CN" altLang="en-US" sz="2000" dirty="0">
                <a:solidFill>
                  <a:schemeClr val="bg1"/>
                </a:solidFill>
                <a:latin typeface="微软雅黑"/>
                <a:ea typeface="微软雅黑"/>
              </a:endParaRPr>
            </a:p>
          </p:txBody>
        </p:sp>
      </p:grpSp>
      <p:sp>
        <p:nvSpPr>
          <p:cNvPr id="36" name="TextBox 35"/>
          <p:cNvSpPr txBox="1"/>
          <p:nvPr/>
        </p:nvSpPr>
        <p:spPr>
          <a:xfrm>
            <a:off x="3135529" y="185383"/>
            <a:ext cx="3424335" cy="461665"/>
          </a:xfrm>
          <a:prstGeom prst="rect">
            <a:avLst/>
          </a:prstGeom>
          <a:noFill/>
        </p:spPr>
        <p:txBody>
          <a:bodyPr wrap="none" rtlCol="0">
            <a:spAutoFit/>
          </a:bodyPr>
          <a:lstStyle/>
          <a:p>
            <a:r>
              <a:rPr lang="zh-CN" altLang="en-US" sz="2400" spc="300" dirty="0" smtClean="0">
                <a:solidFill>
                  <a:schemeClr val="tx1">
                    <a:lumMod val="75000"/>
                    <a:lumOff val="25000"/>
                  </a:schemeClr>
                </a:solidFill>
                <a:latin typeface="方正正大黑简体" panose="02000000000000000000" pitchFamily="2" charset="-122"/>
                <a:ea typeface="方正正大黑简体" panose="02000000000000000000" pitchFamily="2" charset="-122"/>
              </a:rPr>
              <a:t>一 什么是个性化阅读</a:t>
            </a:r>
            <a:endParaRPr lang="zh-CN" altLang="en-US" sz="2400" spc="300" dirty="0">
              <a:solidFill>
                <a:schemeClr val="tx1">
                  <a:lumMod val="75000"/>
                  <a:lumOff val="25000"/>
                </a:schemeClr>
              </a:solidFill>
              <a:latin typeface="方正正大黑简体" panose="02000000000000000000" pitchFamily="2" charset="-122"/>
              <a:ea typeface="方正正大黑简体" panose="02000000000000000000" pitchFamily="2" charset="-122"/>
            </a:endParaRPr>
          </a:p>
        </p:txBody>
      </p:sp>
      <p:grpSp>
        <p:nvGrpSpPr>
          <p:cNvPr id="83" name="组合 82"/>
          <p:cNvGrpSpPr/>
          <p:nvPr/>
        </p:nvGrpSpPr>
        <p:grpSpPr>
          <a:xfrm>
            <a:off x="971600" y="1370557"/>
            <a:ext cx="1251927" cy="1109597"/>
            <a:chOff x="4497043" y="2426089"/>
            <a:chExt cx="1251927" cy="1109597"/>
          </a:xfrm>
        </p:grpSpPr>
        <p:sp>
          <p:nvSpPr>
            <p:cNvPr id="60" name="Freeform 5"/>
            <p:cNvSpPr>
              <a:spLocks/>
            </p:cNvSpPr>
            <p:nvPr/>
          </p:nvSpPr>
          <p:spPr bwMode="auto">
            <a:xfrm>
              <a:off x="4497044" y="2426111"/>
              <a:ext cx="1251926" cy="1109574"/>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rgbClr val="0070C0"/>
            </a:solidFill>
            <a:ln w="12700">
              <a:noFill/>
            </a:ln>
            <a:effectLst>
              <a:outerShdw blurRad="330200" dist="127000" dir="2700000" algn="tl" rotWithShape="0">
                <a:prstClr val="black">
                  <a:alpha val="31000"/>
                </a:prstClr>
              </a:outerShdw>
            </a:effectLst>
          </p:spPr>
          <p:txBody>
            <a:bodyPr vert="horz" wrap="square" lIns="68580" tIns="34290" rIns="68580" bIns="34290" numCol="1" anchor="t" anchorCtr="0" compatLnSpc="1">
              <a:prstTxWarp prst="textNoShape">
                <a:avLst/>
              </a:prstTxWarp>
            </a:bodyPr>
            <a:lstStyle/>
            <a:p>
              <a:endParaRPr lang="zh-CN" altLang="en-US">
                <a:ea typeface="微软雅黑"/>
              </a:endParaRPr>
            </a:p>
          </p:txBody>
        </p:sp>
        <p:sp>
          <p:nvSpPr>
            <p:cNvPr id="74" name="Freeform 5"/>
            <p:cNvSpPr>
              <a:spLocks/>
            </p:cNvSpPr>
            <p:nvPr/>
          </p:nvSpPr>
          <p:spPr bwMode="auto">
            <a:xfrm>
              <a:off x="4497043" y="2426089"/>
              <a:ext cx="975233" cy="1109597"/>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 name="connsiteX0" fmla="*/ 2926 w 9929"/>
                <a:gd name="connsiteY0" fmla="*/ 10000 h 10036"/>
                <a:gd name="connsiteX1" fmla="*/ 2141 w 9929"/>
                <a:gd name="connsiteY1" fmla="*/ 9491 h 10036"/>
                <a:gd name="connsiteX2" fmla="*/ 104 w 9929"/>
                <a:gd name="connsiteY2" fmla="*/ 5509 h 10036"/>
                <a:gd name="connsiteX3" fmla="*/ 104 w 9929"/>
                <a:gd name="connsiteY3" fmla="*/ 4491 h 10036"/>
                <a:gd name="connsiteX4" fmla="*/ 2141 w 9929"/>
                <a:gd name="connsiteY4" fmla="*/ 509 h 10036"/>
                <a:gd name="connsiteX5" fmla="*/ 2926 w 9929"/>
                <a:gd name="connsiteY5" fmla="*/ 0 h 10036"/>
                <a:gd name="connsiteX6" fmla="*/ 6999 w 9929"/>
                <a:gd name="connsiteY6" fmla="*/ 0 h 10036"/>
                <a:gd name="connsiteX7" fmla="*/ 7784 w 9929"/>
                <a:gd name="connsiteY7" fmla="*/ 509 h 10036"/>
                <a:gd name="connsiteX8" fmla="*/ 9821 w 9929"/>
                <a:gd name="connsiteY8" fmla="*/ 4491 h 10036"/>
                <a:gd name="connsiteX9" fmla="*/ 9821 w 9929"/>
                <a:gd name="connsiteY9" fmla="*/ 5509 h 10036"/>
                <a:gd name="connsiteX10" fmla="*/ 7784 w 9929"/>
                <a:gd name="connsiteY10" fmla="*/ 9491 h 10036"/>
                <a:gd name="connsiteX11" fmla="*/ 2926 w 9929"/>
                <a:gd name="connsiteY11" fmla="*/ 10000 h 10036"/>
                <a:gd name="connsiteX0" fmla="*/ 2947 w 10000"/>
                <a:gd name="connsiteY0" fmla="*/ 9964 h 9964"/>
                <a:gd name="connsiteX1" fmla="*/ 2156 w 10000"/>
                <a:gd name="connsiteY1" fmla="*/ 9457 h 9964"/>
                <a:gd name="connsiteX2" fmla="*/ 105 w 10000"/>
                <a:gd name="connsiteY2" fmla="*/ 5489 h 9964"/>
                <a:gd name="connsiteX3" fmla="*/ 105 w 10000"/>
                <a:gd name="connsiteY3" fmla="*/ 4475 h 9964"/>
                <a:gd name="connsiteX4" fmla="*/ 2156 w 10000"/>
                <a:gd name="connsiteY4" fmla="*/ 507 h 9964"/>
                <a:gd name="connsiteX5" fmla="*/ 2947 w 10000"/>
                <a:gd name="connsiteY5" fmla="*/ 0 h 9964"/>
                <a:gd name="connsiteX6" fmla="*/ 7049 w 10000"/>
                <a:gd name="connsiteY6" fmla="*/ 0 h 9964"/>
                <a:gd name="connsiteX7" fmla="*/ 7840 w 10000"/>
                <a:gd name="connsiteY7" fmla="*/ 507 h 9964"/>
                <a:gd name="connsiteX8" fmla="*/ 9891 w 10000"/>
                <a:gd name="connsiteY8" fmla="*/ 4475 h 9964"/>
                <a:gd name="connsiteX9" fmla="*/ 9891 w 10000"/>
                <a:gd name="connsiteY9" fmla="*/ 5489 h 9964"/>
                <a:gd name="connsiteX10" fmla="*/ 2947 w 10000"/>
                <a:gd name="connsiteY10" fmla="*/ 9964 h 9964"/>
                <a:gd name="connsiteX0" fmla="*/ 2947 w 10070"/>
                <a:gd name="connsiteY0" fmla="*/ 10000 h 10000"/>
                <a:gd name="connsiteX1" fmla="*/ 2156 w 10070"/>
                <a:gd name="connsiteY1" fmla="*/ 9491 h 10000"/>
                <a:gd name="connsiteX2" fmla="*/ 105 w 10070"/>
                <a:gd name="connsiteY2" fmla="*/ 5509 h 10000"/>
                <a:gd name="connsiteX3" fmla="*/ 105 w 10070"/>
                <a:gd name="connsiteY3" fmla="*/ 4491 h 10000"/>
                <a:gd name="connsiteX4" fmla="*/ 2156 w 10070"/>
                <a:gd name="connsiteY4" fmla="*/ 509 h 10000"/>
                <a:gd name="connsiteX5" fmla="*/ 2947 w 10070"/>
                <a:gd name="connsiteY5" fmla="*/ 0 h 10000"/>
                <a:gd name="connsiteX6" fmla="*/ 7049 w 10070"/>
                <a:gd name="connsiteY6" fmla="*/ 0 h 10000"/>
                <a:gd name="connsiteX7" fmla="*/ 7840 w 10070"/>
                <a:gd name="connsiteY7" fmla="*/ 509 h 10000"/>
                <a:gd name="connsiteX8" fmla="*/ 9891 w 10070"/>
                <a:gd name="connsiteY8" fmla="*/ 4491 h 10000"/>
                <a:gd name="connsiteX9" fmla="*/ 2947 w 10070"/>
                <a:gd name="connsiteY9" fmla="*/ 10000 h 10000"/>
                <a:gd name="connsiteX0" fmla="*/ 2947 w 8049"/>
                <a:gd name="connsiteY0" fmla="*/ 10391 h 10391"/>
                <a:gd name="connsiteX1" fmla="*/ 2156 w 8049"/>
                <a:gd name="connsiteY1" fmla="*/ 9882 h 10391"/>
                <a:gd name="connsiteX2" fmla="*/ 105 w 8049"/>
                <a:gd name="connsiteY2" fmla="*/ 5900 h 10391"/>
                <a:gd name="connsiteX3" fmla="*/ 105 w 8049"/>
                <a:gd name="connsiteY3" fmla="*/ 4882 h 10391"/>
                <a:gd name="connsiteX4" fmla="*/ 2156 w 8049"/>
                <a:gd name="connsiteY4" fmla="*/ 900 h 10391"/>
                <a:gd name="connsiteX5" fmla="*/ 2947 w 8049"/>
                <a:gd name="connsiteY5" fmla="*/ 391 h 10391"/>
                <a:gd name="connsiteX6" fmla="*/ 7049 w 8049"/>
                <a:gd name="connsiteY6" fmla="*/ 391 h 10391"/>
                <a:gd name="connsiteX7" fmla="*/ 7840 w 8049"/>
                <a:gd name="connsiteY7" fmla="*/ 900 h 10391"/>
                <a:gd name="connsiteX8" fmla="*/ 2947 w 8049"/>
                <a:gd name="connsiteY8" fmla="*/ 10391 h 10391"/>
                <a:gd name="connsiteX0" fmla="*/ 3660 w 9981"/>
                <a:gd name="connsiteY0" fmla="*/ 9640 h 9640"/>
                <a:gd name="connsiteX1" fmla="*/ 2678 w 9981"/>
                <a:gd name="connsiteY1" fmla="*/ 9150 h 9640"/>
                <a:gd name="connsiteX2" fmla="*/ 129 w 9981"/>
                <a:gd name="connsiteY2" fmla="*/ 5318 h 9640"/>
                <a:gd name="connsiteX3" fmla="*/ 129 w 9981"/>
                <a:gd name="connsiteY3" fmla="*/ 4338 h 9640"/>
                <a:gd name="connsiteX4" fmla="*/ 2678 w 9981"/>
                <a:gd name="connsiteY4" fmla="*/ 506 h 9640"/>
                <a:gd name="connsiteX5" fmla="*/ 3660 w 9981"/>
                <a:gd name="connsiteY5" fmla="*/ 16 h 9640"/>
                <a:gd name="connsiteX6" fmla="*/ 8757 w 9981"/>
                <a:gd name="connsiteY6" fmla="*/ 16 h 9640"/>
                <a:gd name="connsiteX7" fmla="*/ 9739 w 9981"/>
                <a:gd name="connsiteY7" fmla="*/ 506 h 9640"/>
                <a:gd name="connsiteX8" fmla="*/ 3660 w 9981"/>
                <a:gd name="connsiteY8" fmla="*/ 9640 h 9640"/>
                <a:gd name="connsiteX0" fmla="*/ 3667 w 9758"/>
                <a:gd name="connsiteY0" fmla="*/ 10713 h 10713"/>
                <a:gd name="connsiteX1" fmla="*/ 2683 w 9758"/>
                <a:gd name="connsiteY1" fmla="*/ 10205 h 10713"/>
                <a:gd name="connsiteX2" fmla="*/ 129 w 9758"/>
                <a:gd name="connsiteY2" fmla="*/ 6230 h 10713"/>
                <a:gd name="connsiteX3" fmla="*/ 129 w 9758"/>
                <a:gd name="connsiteY3" fmla="*/ 5213 h 10713"/>
                <a:gd name="connsiteX4" fmla="*/ 2683 w 9758"/>
                <a:gd name="connsiteY4" fmla="*/ 1238 h 10713"/>
                <a:gd name="connsiteX5" fmla="*/ 3667 w 9758"/>
                <a:gd name="connsiteY5" fmla="*/ 730 h 10713"/>
                <a:gd name="connsiteX6" fmla="*/ 8774 w 9758"/>
                <a:gd name="connsiteY6" fmla="*/ 730 h 10713"/>
                <a:gd name="connsiteX7" fmla="*/ 9758 w 9758"/>
                <a:gd name="connsiteY7" fmla="*/ 1238 h 10713"/>
                <a:gd name="connsiteX8" fmla="*/ 3667 w 9758"/>
                <a:gd name="connsiteY8" fmla="*/ 10713 h 10713"/>
                <a:gd name="connsiteX0" fmla="*/ 3758 w 10000"/>
                <a:gd name="connsiteY0" fmla="*/ 9319 h 9319"/>
                <a:gd name="connsiteX1" fmla="*/ 2750 w 10000"/>
                <a:gd name="connsiteY1" fmla="*/ 8845 h 9319"/>
                <a:gd name="connsiteX2" fmla="*/ 132 w 10000"/>
                <a:gd name="connsiteY2" fmla="*/ 5134 h 9319"/>
                <a:gd name="connsiteX3" fmla="*/ 132 w 10000"/>
                <a:gd name="connsiteY3" fmla="*/ 4185 h 9319"/>
                <a:gd name="connsiteX4" fmla="*/ 2750 w 10000"/>
                <a:gd name="connsiteY4" fmla="*/ 475 h 9319"/>
                <a:gd name="connsiteX5" fmla="*/ 3758 w 10000"/>
                <a:gd name="connsiteY5" fmla="*/ 0 h 9319"/>
                <a:gd name="connsiteX6" fmla="*/ 8992 w 10000"/>
                <a:gd name="connsiteY6" fmla="*/ 0 h 9319"/>
                <a:gd name="connsiteX7" fmla="*/ 10000 w 10000"/>
                <a:gd name="connsiteY7" fmla="*/ 475 h 9319"/>
                <a:gd name="connsiteX8" fmla="*/ 3758 w 10000"/>
                <a:gd name="connsiteY8" fmla="*/ 9319 h 9319"/>
                <a:gd name="connsiteX0" fmla="*/ 3758 w 10000"/>
                <a:gd name="connsiteY0" fmla="*/ 10000 h 10000"/>
                <a:gd name="connsiteX1" fmla="*/ 2750 w 10000"/>
                <a:gd name="connsiteY1" fmla="*/ 9491 h 10000"/>
                <a:gd name="connsiteX2" fmla="*/ 132 w 10000"/>
                <a:gd name="connsiteY2" fmla="*/ 5509 h 10000"/>
                <a:gd name="connsiteX3" fmla="*/ 132 w 10000"/>
                <a:gd name="connsiteY3" fmla="*/ 4491 h 10000"/>
                <a:gd name="connsiteX4" fmla="*/ 2750 w 10000"/>
                <a:gd name="connsiteY4" fmla="*/ 510 h 10000"/>
                <a:gd name="connsiteX5" fmla="*/ 3758 w 10000"/>
                <a:gd name="connsiteY5" fmla="*/ 0 h 10000"/>
                <a:gd name="connsiteX6" fmla="*/ 8992 w 10000"/>
                <a:gd name="connsiteY6" fmla="*/ 0 h 10000"/>
                <a:gd name="connsiteX7" fmla="*/ 10000 w 10000"/>
                <a:gd name="connsiteY7" fmla="*/ 510 h 10000"/>
                <a:gd name="connsiteX8" fmla="*/ 3758 w 10000"/>
                <a:gd name="connsiteY8" fmla="*/ 10000 h 10000"/>
                <a:gd name="connsiteX0" fmla="*/ 3758 w 10000"/>
                <a:gd name="connsiteY0" fmla="*/ 10000 h 10000"/>
                <a:gd name="connsiteX1" fmla="*/ 2750 w 10000"/>
                <a:gd name="connsiteY1" fmla="*/ 9491 h 10000"/>
                <a:gd name="connsiteX2" fmla="*/ 132 w 10000"/>
                <a:gd name="connsiteY2" fmla="*/ 5509 h 10000"/>
                <a:gd name="connsiteX3" fmla="*/ 132 w 10000"/>
                <a:gd name="connsiteY3" fmla="*/ 4491 h 10000"/>
                <a:gd name="connsiteX4" fmla="*/ 2750 w 10000"/>
                <a:gd name="connsiteY4" fmla="*/ 510 h 10000"/>
                <a:gd name="connsiteX5" fmla="*/ 3758 w 10000"/>
                <a:gd name="connsiteY5" fmla="*/ 0 h 10000"/>
                <a:gd name="connsiteX6" fmla="*/ 8992 w 10000"/>
                <a:gd name="connsiteY6" fmla="*/ 0 h 10000"/>
                <a:gd name="connsiteX7" fmla="*/ 10000 w 10000"/>
                <a:gd name="connsiteY7" fmla="*/ 510 h 10000"/>
                <a:gd name="connsiteX8" fmla="*/ 7779 w 10000"/>
                <a:gd name="connsiteY8" fmla="*/ 5715 h 10000"/>
                <a:gd name="connsiteX9" fmla="*/ 3758 w 10000"/>
                <a:gd name="connsiteY9" fmla="*/ 10000 h 10000"/>
                <a:gd name="connsiteX0" fmla="*/ 3758 w 10000"/>
                <a:gd name="connsiteY0" fmla="*/ 10000 h 10000"/>
                <a:gd name="connsiteX1" fmla="*/ 2750 w 10000"/>
                <a:gd name="connsiteY1" fmla="*/ 9491 h 10000"/>
                <a:gd name="connsiteX2" fmla="*/ 132 w 10000"/>
                <a:gd name="connsiteY2" fmla="*/ 5509 h 10000"/>
                <a:gd name="connsiteX3" fmla="*/ 132 w 10000"/>
                <a:gd name="connsiteY3" fmla="*/ 4491 h 10000"/>
                <a:gd name="connsiteX4" fmla="*/ 2750 w 10000"/>
                <a:gd name="connsiteY4" fmla="*/ 510 h 10000"/>
                <a:gd name="connsiteX5" fmla="*/ 3758 w 10000"/>
                <a:gd name="connsiteY5" fmla="*/ 0 h 10000"/>
                <a:gd name="connsiteX6" fmla="*/ 8992 w 10000"/>
                <a:gd name="connsiteY6" fmla="*/ 0 h 10000"/>
                <a:gd name="connsiteX7" fmla="*/ 10000 w 10000"/>
                <a:gd name="connsiteY7" fmla="*/ 510 h 10000"/>
                <a:gd name="connsiteX8" fmla="*/ 7779 w 10000"/>
                <a:gd name="connsiteY8" fmla="*/ 5715 h 10000"/>
                <a:gd name="connsiteX9" fmla="*/ 3758 w 10000"/>
                <a:gd name="connsiteY9" fmla="*/ 10000 h 10000"/>
                <a:gd name="connsiteX0" fmla="*/ 3758 w 10000"/>
                <a:gd name="connsiteY0" fmla="*/ 10000 h 10000"/>
                <a:gd name="connsiteX1" fmla="*/ 2750 w 10000"/>
                <a:gd name="connsiteY1" fmla="*/ 9491 h 10000"/>
                <a:gd name="connsiteX2" fmla="*/ 132 w 10000"/>
                <a:gd name="connsiteY2" fmla="*/ 5509 h 10000"/>
                <a:gd name="connsiteX3" fmla="*/ 132 w 10000"/>
                <a:gd name="connsiteY3" fmla="*/ 4491 h 10000"/>
                <a:gd name="connsiteX4" fmla="*/ 2750 w 10000"/>
                <a:gd name="connsiteY4" fmla="*/ 510 h 10000"/>
                <a:gd name="connsiteX5" fmla="*/ 3758 w 10000"/>
                <a:gd name="connsiteY5" fmla="*/ 0 h 10000"/>
                <a:gd name="connsiteX6" fmla="*/ 8992 w 10000"/>
                <a:gd name="connsiteY6" fmla="*/ 0 h 10000"/>
                <a:gd name="connsiteX7" fmla="*/ 10000 w 10000"/>
                <a:gd name="connsiteY7" fmla="*/ 510 h 10000"/>
                <a:gd name="connsiteX8" fmla="*/ 7779 w 10000"/>
                <a:gd name="connsiteY8" fmla="*/ 5715 h 10000"/>
                <a:gd name="connsiteX9" fmla="*/ 3758 w 10000"/>
                <a:gd name="connsiteY9" fmla="*/ 10000 h 10000"/>
                <a:gd name="connsiteX0" fmla="*/ 3758 w 10000"/>
                <a:gd name="connsiteY0" fmla="*/ 10000 h 10000"/>
                <a:gd name="connsiteX1" fmla="*/ 2750 w 10000"/>
                <a:gd name="connsiteY1" fmla="*/ 9491 h 10000"/>
                <a:gd name="connsiteX2" fmla="*/ 132 w 10000"/>
                <a:gd name="connsiteY2" fmla="*/ 5509 h 10000"/>
                <a:gd name="connsiteX3" fmla="*/ 132 w 10000"/>
                <a:gd name="connsiteY3" fmla="*/ 4491 h 10000"/>
                <a:gd name="connsiteX4" fmla="*/ 2750 w 10000"/>
                <a:gd name="connsiteY4" fmla="*/ 510 h 10000"/>
                <a:gd name="connsiteX5" fmla="*/ 3758 w 10000"/>
                <a:gd name="connsiteY5" fmla="*/ 0 h 10000"/>
                <a:gd name="connsiteX6" fmla="*/ 8992 w 10000"/>
                <a:gd name="connsiteY6" fmla="*/ 0 h 10000"/>
                <a:gd name="connsiteX7" fmla="*/ 10000 w 10000"/>
                <a:gd name="connsiteY7" fmla="*/ 510 h 10000"/>
                <a:gd name="connsiteX8" fmla="*/ 7657 w 10000"/>
                <a:gd name="connsiteY8" fmla="*/ 5358 h 10000"/>
                <a:gd name="connsiteX9" fmla="*/ 3758 w 10000"/>
                <a:gd name="connsiteY9" fmla="*/ 10000 h 10000"/>
                <a:gd name="connsiteX0" fmla="*/ 3758 w 10000"/>
                <a:gd name="connsiteY0" fmla="*/ 10000 h 10000"/>
                <a:gd name="connsiteX1" fmla="*/ 2750 w 10000"/>
                <a:gd name="connsiteY1" fmla="*/ 9491 h 10000"/>
                <a:gd name="connsiteX2" fmla="*/ 132 w 10000"/>
                <a:gd name="connsiteY2" fmla="*/ 5509 h 10000"/>
                <a:gd name="connsiteX3" fmla="*/ 132 w 10000"/>
                <a:gd name="connsiteY3" fmla="*/ 4491 h 10000"/>
                <a:gd name="connsiteX4" fmla="*/ 2750 w 10000"/>
                <a:gd name="connsiteY4" fmla="*/ 510 h 10000"/>
                <a:gd name="connsiteX5" fmla="*/ 3758 w 10000"/>
                <a:gd name="connsiteY5" fmla="*/ 0 h 10000"/>
                <a:gd name="connsiteX6" fmla="*/ 8992 w 10000"/>
                <a:gd name="connsiteY6" fmla="*/ 0 h 10000"/>
                <a:gd name="connsiteX7" fmla="*/ 10000 w 10000"/>
                <a:gd name="connsiteY7" fmla="*/ 510 h 10000"/>
                <a:gd name="connsiteX8" fmla="*/ 6803 w 10000"/>
                <a:gd name="connsiteY8" fmla="*/ 4894 h 10000"/>
                <a:gd name="connsiteX9" fmla="*/ 3758 w 10000"/>
                <a:gd name="connsiteY9" fmla="*/ 10000 h 10000"/>
                <a:gd name="connsiteX0" fmla="*/ 3758 w 10000"/>
                <a:gd name="connsiteY0" fmla="*/ 10000 h 10000"/>
                <a:gd name="connsiteX1" fmla="*/ 2750 w 10000"/>
                <a:gd name="connsiteY1" fmla="*/ 9491 h 10000"/>
                <a:gd name="connsiteX2" fmla="*/ 132 w 10000"/>
                <a:gd name="connsiteY2" fmla="*/ 5509 h 10000"/>
                <a:gd name="connsiteX3" fmla="*/ 132 w 10000"/>
                <a:gd name="connsiteY3" fmla="*/ 4491 h 10000"/>
                <a:gd name="connsiteX4" fmla="*/ 2750 w 10000"/>
                <a:gd name="connsiteY4" fmla="*/ 510 h 10000"/>
                <a:gd name="connsiteX5" fmla="*/ 3758 w 10000"/>
                <a:gd name="connsiteY5" fmla="*/ 0 h 10000"/>
                <a:gd name="connsiteX6" fmla="*/ 8992 w 10000"/>
                <a:gd name="connsiteY6" fmla="*/ 0 h 10000"/>
                <a:gd name="connsiteX7" fmla="*/ 10000 w 10000"/>
                <a:gd name="connsiteY7" fmla="*/ 510 h 10000"/>
                <a:gd name="connsiteX8" fmla="*/ 6803 w 10000"/>
                <a:gd name="connsiteY8" fmla="*/ 4894 h 10000"/>
                <a:gd name="connsiteX9" fmla="*/ 3758 w 10000"/>
                <a:gd name="connsiteY9" fmla="*/ 10000 h 10000"/>
                <a:gd name="connsiteX0" fmla="*/ 3758 w 10000"/>
                <a:gd name="connsiteY0" fmla="*/ 10000 h 10000"/>
                <a:gd name="connsiteX1" fmla="*/ 2750 w 10000"/>
                <a:gd name="connsiteY1" fmla="*/ 9491 h 10000"/>
                <a:gd name="connsiteX2" fmla="*/ 132 w 10000"/>
                <a:gd name="connsiteY2" fmla="*/ 5509 h 10000"/>
                <a:gd name="connsiteX3" fmla="*/ 132 w 10000"/>
                <a:gd name="connsiteY3" fmla="*/ 4491 h 10000"/>
                <a:gd name="connsiteX4" fmla="*/ 2750 w 10000"/>
                <a:gd name="connsiteY4" fmla="*/ 510 h 10000"/>
                <a:gd name="connsiteX5" fmla="*/ 3758 w 10000"/>
                <a:gd name="connsiteY5" fmla="*/ 0 h 10000"/>
                <a:gd name="connsiteX6" fmla="*/ 8992 w 10000"/>
                <a:gd name="connsiteY6" fmla="*/ 0 h 10000"/>
                <a:gd name="connsiteX7" fmla="*/ 10000 w 10000"/>
                <a:gd name="connsiteY7" fmla="*/ 510 h 10000"/>
                <a:gd name="connsiteX8" fmla="*/ 6803 w 10000"/>
                <a:gd name="connsiteY8" fmla="*/ 4894 h 10000"/>
                <a:gd name="connsiteX9" fmla="*/ 3758 w 10000"/>
                <a:gd name="connsiteY9" fmla="*/ 10000 h 10000"/>
                <a:gd name="connsiteX0" fmla="*/ 3758 w 10027"/>
                <a:gd name="connsiteY0" fmla="*/ 10000 h 10000"/>
                <a:gd name="connsiteX1" fmla="*/ 2750 w 10027"/>
                <a:gd name="connsiteY1" fmla="*/ 9491 h 10000"/>
                <a:gd name="connsiteX2" fmla="*/ 132 w 10027"/>
                <a:gd name="connsiteY2" fmla="*/ 5509 h 10000"/>
                <a:gd name="connsiteX3" fmla="*/ 132 w 10027"/>
                <a:gd name="connsiteY3" fmla="*/ 4491 h 10000"/>
                <a:gd name="connsiteX4" fmla="*/ 2750 w 10027"/>
                <a:gd name="connsiteY4" fmla="*/ 510 h 10000"/>
                <a:gd name="connsiteX5" fmla="*/ 3758 w 10027"/>
                <a:gd name="connsiteY5" fmla="*/ 0 h 10000"/>
                <a:gd name="connsiteX6" fmla="*/ 8992 w 10027"/>
                <a:gd name="connsiteY6" fmla="*/ 0 h 10000"/>
                <a:gd name="connsiteX7" fmla="*/ 10000 w 10027"/>
                <a:gd name="connsiteY7" fmla="*/ 510 h 10000"/>
                <a:gd name="connsiteX8" fmla="*/ 6803 w 10027"/>
                <a:gd name="connsiteY8" fmla="*/ 4894 h 10000"/>
                <a:gd name="connsiteX9" fmla="*/ 3758 w 10027"/>
                <a:gd name="connsiteY9" fmla="*/ 10000 h 10000"/>
                <a:gd name="connsiteX0" fmla="*/ 3758 w 10033"/>
                <a:gd name="connsiteY0" fmla="*/ 10000 h 10000"/>
                <a:gd name="connsiteX1" fmla="*/ 2750 w 10033"/>
                <a:gd name="connsiteY1" fmla="*/ 9491 h 10000"/>
                <a:gd name="connsiteX2" fmla="*/ 132 w 10033"/>
                <a:gd name="connsiteY2" fmla="*/ 5509 h 10000"/>
                <a:gd name="connsiteX3" fmla="*/ 132 w 10033"/>
                <a:gd name="connsiteY3" fmla="*/ 4491 h 10000"/>
                <a:gd name="connsiteX4" fmla="*/ 2750 w 10033"/>
                <a:gd name="connsiteY4" fmla="*/ 510 h 10000"/>
                <a:gd name="connsiteX5" fmla="*/ 3758 w 10033"/>
                <a:gd name="connsiteY5" fmla="*/ 0 h 10000"/>
                <a:gd name="connsiteX6" fmla="*/ 8992 w 10033"/>
                <a:gd name="connsiteY6" fmla="*/ 0 h 10000"/>
                <a:gd name="connsiteX7" fmla="*/ 10000 w 10033"/>
                <a:gd name="connsiteY7" fmla="*/ 510 h 10000"/>
                <a:gd name="connsiteX8" fmla="*/ 6864 w 10033"/>
                <a:gd name="connsiteY8" fmla="*/ 5055 h 10000"/>
                <a:gd name="connsiteX9" fmla="*/ 3758 w 10033"/>
                <a:gd name="connsiteY9" fmla="*/ 10000 h 10000"/>
                <a:gd name="connsiteX0" fmla="*/ 3758 w 10035"/>
                <a:gd name="connsiteY0" fmla="*/ 10000 h 10000"/>
                <a:gd name="connsiteX1" fmla="*/ 2750 w 10035"/>
                <a:gd name="connsiteY1" fmla="*/ 9491 h 10000"/>
                <a:gd name="connsiteX2" fmla="*/ 132 w 10035"/>
                <a:gd name="connsiteY2" fmla="*/ 5509 h 10000"/>
                <a:gd name="connsiteX3" fmla="*/ 132 w 10035"/>
                <a:gd name="connsiteY3" fmla="*/ 4491 h 10000"/>
                <a:gd name="connsiteX4" fmla="*/ 2750 w 10035"/>
                <a:gd name="connsiteY4" fmla="*/ 510 h 10000"/>
                <a:gd name="connsiteX5" fmla="*/ 3758 w 10035"/>
                <a:gd name="connsiteY5" fmla="*/ 0 h 10000"/>
                <a:gd name="connsiteX6" fmla="*/ 8992 w 10035"/>
                <a:gd name="connsiteY6" fmla="*/ 0 h 10000"/>
                <a:gd name="connsiteX7" fmla="*/ 10000 w 10035"/>
                <a:gd name="connsiteY7" fmla="*/ 510 h 10000"/>
                <a:gd name="connsiteX8" fmla="*/ 6864 w 10035"/>
                <a:gd name="connsiteY8" fmla="*/ 5055 h 10000"/>
                <a:gd name="connsiteX9" fmla="*/ 3758 w 10035"/>
                <a:gd name="connsiteY9" fmla="*/ 10000 h 10000"/>
                <a:gd name="connsiteX0" fmla="*/ 3758 w 10008"/>
                <a:gd name="connsiteY0" fmla="*/ 10000 h 10000"/>
                <a:gd name="connsiteX1" fmla="*/ 2750 w 10008"/>
                <a:gd name="connsiteY1" fmla="*/ 9491 h 10000"/>
                <a:gd name="connsiteX2" fmla="*/ 132 w 10008"/>
                <a:gd name="connsiteY2" fmla="*/ 5509 h 10000"/>
                <a:gd name="connsiteX3" fmla="*/ 132 w 10008"/>
                <a:gd name="connsiteY3" fmla="*/ 4491 h 10000"/>
                <a:gd name="connsiteX4" fmla="*/ 2750 w 10008"/>
                <a:gd name="connsiteY4" fmla="*/ 510 h 10000"/>
                <a:gd name="connsiteX5" fmla="*/ 3758 w 10008"/>
                <a:gd name="connsiteY5" fmla="*/ 0 h 10000"/>
                <a:gd name="connsiteX6" fmla="*/ 8992 w 10008"/>
                <a:gd name="connsiteY6" fmla="*/ 0 h 10000"/>
                <a:gd name="connsiteX7" fmla="*/ 10000 w 10008"/>
                <a:gd name="connsiteY7" fmla="*/ 510 h 10000"/>
                <a:gd name="connsiteX8" fmla="*/ 6864 w 10008"/>
                <a:gd name="connsiteY8" fmla="*/ 5055 h 10000"/>
                <a:gd name="connsiteX9" fmla="*/ 3758 w 10008"/>
                <a:gd name="connsiteY9" fmla="*/ 10000 h 10000"/>
                <a:gd name="connsiteX0" fmla="*/ 3758 w 10031"/>
                <a:gd name="connsiteY0" fmla="*/ 10000 h 10000"/>
                <a:gd name="connsiteX1" fmla="*/ 2750 w 10031"/>
                <a:gd name="connsiteY1" fmla="*/ 9491 h 10000"/>
                <a:gd name="connsiteX2" fmla="*/ 132 w 10031"/>
                <a:gd name="connsiteY2" fmla="*/ 5509 h 10000"/>
                <a:gd name="connsiteX3" fmla="*/ 132 w 10031"/>
                <a:gd name="connsiteY3" fmla="*/ 4491 h 10000"/>
                <a:gd name="connsiteX4" fmla="*/ 2750 w 10031"/>
                <a:gd name="connsiteY4" fmla="*/ 510 h 10000"/>
                <a:gd name="connsiteX5" fmla="*/ 3758 w 10031"/>
                <a:gd name="connsiteY5" fmla="*/ 0 h 10000"/>
                <a:gd name="connsiteX6" fmla="*/ 8992 w 10031"/>
                <a:gd name="connsiteY6" fmla="*/ 0 h 10000"/>
                <a:gd name="connsiteX7" fmla="*/ 10000 w 10031"/>
                <a:gd name="connsiteY7" fmla="*/ 510 h 10000"/>
                <a:gd name="connsiteX8" fmla="*/ 6864 w 10031"/>
                <a:gd name="connsiteY8" fmla="*/ 5055 h 10000"/>
                <a:gd name="connsiteX9" fmla="*/ 3758 w 10031"/>
                <a:gd name="connsiteY9" fmla="*/ 10000 h 10000"/>
                <a:gd name="connsiteX0" fmla="*/ 3758 w 10031"/>
                <a:gd name="connsiteY0" fmla="*/ 10000 h 10000"/>
                <a:gd name="connsiteX1" fmla="*/ 2750 w 10031"/>
                <a:gd name="connsiteY1" fmla="*/ 9491 h 10000"/>
                <a:gd name="connsiteX2" fmla="*/ 132 w 10031"/>
                <a:gd name="connsiteY2" fmla="*/ 5509 h 10000"/>
                <a:gd name="connsiteX3" fmla="*/ 132 w 10031"/>
                <a:gd name="connsiteY3" fmla="*/ 4491 h 10000"/>
                <a:gd name="connsiteX4" fmla="*/ 2750 w 10031"/>
                <a:gd name="connsiteY4" fmla="*/ 510 h 10000"/>
                <a:gd name="connsiteX5" fmla="*/ 3758 w 10031"/>
                <a:gd name="connsiteY5" fmla="*/ 0 h 10000"/>
                <a:gd name="connsiteX6" fmla="*/ 8992 w 10031"/>
                <a:gd name="connsiteY6" fmla="*/ 0 h 10000"/>
                <a:gd name="connsiteX7" fmla="*/ 10000 w 10031"/>
                <a:gd name="connsiteY7" fmla="*/ 510 h 10000"/>
                <a:gd name="connsiteX8" fmla="*/ 6864 w 10031"/>
                <a:gd name="connsiteY8" fmla="*/ 5055 h 10000"/>
                <a:gd name="connsiteX9" fmla="*/ 3758 w 10031"/>
                <a:gd name="connsiteY9" fmla="*/ 10000 h 10000"/>
                <a:gd name="connsiteX0" fmla="*/ 3758 w 10035"/>
                <a:gd name="connsiteY0" fmla="*/ 10000 h 10000"/>
                <a:gd name="connsiteX1" fmla="*/ 2750 w 10035"/>
                <a:gd name="connsiteY1" fmla="*/ 9491 h 10000"/>
                <a:gd name="connsiteX2" fmla="*/ 132 w 10035"/>
                <a:gd name="connsiteY2" fmla="*/ 5509 h 10000"/>
                <a:gd name="connsiteX3" fmla="*/ 132 w 10035"/>
                <a:gd name="connsiteY3" fmla="*/ 4491 h 10000"/>
                <a:gd name="connsiteX4" fmla="*/ 2750 w 10035"/>
                <a:gd name="connsiteY4" fmla="*/ 510 h 10000"/>
                <a:gd name="connsiteX5" fmla="*/ 3758 w 10035"/>
                <a:gd name="connsiteY5" fmla="*/ 0 h 10000"/>
                <a:gd name="connsiteX6" fmla="*/ 8992 w 10035"/>
                <a:gd name="connsiteY6" fmla="*/ 0 h 10000"/>
                <a:gd name="connsiteX7" fmla="*/ 10000 w 10035"/>
                <a:gd name="connsiteY7" fmla="*/ 510 h 10000"/>
                <a:gd name="connsiteX8" fmla="*/ 6864 w 10035"/>
                <a:gd name="connsiteY8" fmla="*/ 5055 h 10000"/>
                <a:gd name="connsiteX9" fmla="*/ 3758 w 10035"/>
                <a:gd name="connsiteY9" fmla="*/ 10000 h 10000"/>
                <a:gd name="connsiteX0" fmla="*/ 3758 w 10008"/>
                <a:gd name="connsiteY0" fmla="*/ 10000 h 10000"/>
                <a:gd name="connsiteX1" fmla="*/ 2750 w 10008"/>
                <a:gd name="connsiteY1" fmla="*/ 9491 h 10000"/>
                <a:gd name="connsiteX2" fmla="*/ 132 w 10008"/>
                <a:gd name="connsiteY2" fmla="*/ 5509 h 10000"/>
                <a:gd name="connsiteX3" fmla="*/ 132 w 10008"/>
                <a:gd name="connsiteY3" fmla="*/ 4491 h 10000"/>
                <a:gd name="connsiteX4" fmla="*/ 2750 w 10008"/>
                <a:gd name="connsiteY4" fmla="*/ 510 h 10000"/>
                <a:gd name="connsiteX5" fmla="*/ 3758 w 10008"/>
                <a:gd name="connsiteY5" fmla="*/ 0 h 10000"/>
                <a:gd name="connsiteX6" fmla="*/ 8992 w 10008"/>
                <a:gd name="connsiteY6" fmla="*/ 0 h 10000"/>
                <a:gd name="connsiteX7" fmla="*/ 10000 w 10008"/>
                <a:gd name="connsiteY7" fmla="*/ 510 h 10000"/>
                <a:gd name="connsiteX8" fmla="*/ 6864 w 10008"/>
                <a:gd name="connsiteY8" fmla="*/ 5055 h 10000"/>
                <a:gd name="connsiteX9" fmla="*/ 3758 w 10008"/>
                <a:gd name="connsiteY9" fmla="*/ 10000 h 10000"/>
                <a:gd name="connsiteX0" fmla="*/ 3758 w 10008"/>
                <a:gd name="connsiteY0" fmla="*/ 10000 h 10000"/>
                <a:gd name="connsiteX1" fmla="*/ 2750 w 10008"/>
                <a:gd name="connsiteY1" fmla="*/ 9491 h 10000"/>
                <a:gd name="connsiteX2" fmla="*/ 132 w 10008"/>
                <a:gd name="connsiteY2" fmla="*/ 5509 h 10000"/>
                <a:gd name="connsiteX3" fmla="*/ 132 w 10008"/>
                <a:gd name="connsiteY3" fmla="*/ 4491 h 10000"/>
                <a:gd name="connsiteX4" fmla="*/ 2750 w 10008"/>
                <a:gd name="connsiteY4" fmla="*/ 510 h 10000"/>
                <a:gd name="connsiteX5" fmla="*/ 3758 w 10008"/>
                <a:gd name="connsiteY5" fmla="*/ 0 h 10000"/>
                <a:gd name="connsiteX6" fmla="*/ 8992 w 10008"/>
                <a:gd name="connsiteY6" fmla="*/ 0 h 10000"/>
                <a:gd name="connsiteX7" fmla="*/ 10000 w 10008"/>
                <a:gd name="connsiteY7" fmla="*/ 510 h 10000"/>
                <a:gd name="connsiteX8" fmla="*/ 6864 w 10008"/>
                <a:gd name="connsiteY8" fmla="*/ 5055 h 10000"/>
                <a:gd name="connsiteX9" fmla="*/ 3758 w 10008"/>
                <a:gd name="connsiteY9" fmla="*/ 10000 h 10000"/>
                <a:gd name="connsiteX0" fmla="*/ 3758 w 10008"/>
                <a:gd name="connsiteY0" fmla="*/ 10000 h 10000"/>
                <a:gd name="connsiteX1" fmla="*/ 2750 w 10008"/>
                <a:gd name="connsiteY1" fmla="*/ 9491 h 10000"/>
                <a:gd name="connsiteX2" fmla="*/ 132 w 10008"/>
                <a:gd name="connsiteY2" fmla="*/ 5509 h 10000"/>
                <a:gd name="connsiteX3" fmla="*/ 132 w 10008"/>
                <a:gd name="connsiteY3" fmla="*/ 4491 h 10000"/>
                <a:gd name="connsiteX4" fmla="*/ 2750 w 10008"/>
                <a:gd name="connsiteY4" fmla="*/ 510 h 10000"/>
                <a:gd name="connsiteX5" fmla="*/ 3758 w 10008"/>
                <a:gd name="connsiteY5" fmla="*/ 0 h 10000"/>
                <a:gd name="connsiteX6" fmla="*/ 8992 w 10008"/>
                <a:gd name="connsiteY6" fmla="*/ 0 h 10000"/>
                <a:gd name="connsiteX7" fmla="*/ 10000 w 10008"/>
                <a:gd name="connsiteY7" fmla="*/ 510 h 10000"/>
                <a:gd name="connsiteX8" fmla="*/ 6864 w 10008"/>
                <a:gd name="connsiteY8" fmla="*/ 5055 h 10000"/>
                <a:gd name="connsiteX9" fmla="*/ 3758 w 10008"/>
                <a:gd name="connsiteY9" fmla="*/ 10000 h 10000"/>
                <a:gd name="connsiteX0" fmla="*/ 3758 w 10008"/>
                <a:gd name="connsiteY0" fmla="*/ 10000 h 10000"/>
                <a:gd name="connsiteX1" fmla="*/ 2750 w 10008"/>
                <a:gd name="connsiteY1" fmla="*/ 9491 h 10000"/>
                <a:gd name="connsiteX2" fmla="*/ 132 w 10008"/>
                <a:gd name="connsiteY2" fmla="*/ 5509 h 10000"/>
                <a:gd name="connsiteX3" fmla="*/ 132 w 10008"/>
                <a:gd name="connsiteY3" fmla="*/ 4491 h 10000"/>
                <a:gd name="connsiteX4" fmla="*/ 2750 w 10008"/>
                <a:gd name="connsiteY4" fmla="*/ 510 h 10000"/>
                <a:gd name="connsiteX5" fmla="*/ 3758 w 10008"/>
                <a:gd name="connsiteY5" fmla="*/ 0 h 10000"/>
                <a:gd name="connsiteX6" fmla="*/ 8992 w 10008"/>
                <a:gd name="connsiteY6" fmla="*/ 0 h 10000"/>
                <a:gd name="connsiteX7" fmla="*/ 10000 w 10008"/>
                <a:gd name="connsiteY7" fmla="*/ 510 h 10000"/>
                <a:gd name="connsiteX8" fmla="*/ 6864 w 10008"/>
                <a:gd name="connsiteY8" fmla="*/ 5055 h 10000"/>
                <a:gd name="connsiteX9" fmla="*/ 3758 w 10008"/>
                <a:gd name="connsiteY9" fmla="*/ 10000 h 10000"/>
                <a:gd name="connsiteX0" fmla="*/ 3758 w 10008"/>
                <a:gd name="connsiteY0" fmla="*/ 10000 h 10000"/>
                <a:gd name="connsiteX1" fmla="*/ 2750 w 10008"/>
                <a:gd name="connsiteY1" fmla="*/ 9491 h 10000"/>
                <a:gd name="connsiteX2" fmla="*/ 132 w 10008"/>
                <a:gd name="connsiteY2" fmla="*/ 5509 h 10000"/>
                <a:gd name="connsiteX3" fmla="*/ 132 w 10008"/>
                <a:gd name="connsiteY3" fmla="*/ 4491 h 10000"/>
                <a:gd name="connsiteX4" fmla="*/ 2750 w 10008"/>
                <a:gd name="connsiteY4" fmla="*/ 510 h 10000"/>
                <a:gd name="connsiteX5" fmla="*/ 3758 w 10008"/>
                <a:gd name="connsiteY5" fmla="*/ 0 h 10000"/>
                <a:gd name="connsiteX6" fmla="*/ 8992 w 10008"/>
                <a:gd name="connsiteY6" fmla="*/ 0 h 10000"/>
                <a:gd name="connsiteX7" fmla="*/ 10000 w 10008"/>
                <a:gd name="connsiteY7" fmla="*/ 510 h 10000"/>
                <a:gd name="connsiteX8" fmla="*/ 6864 w 10008"/>
                <a:gd name="connsiteY8" fmla="*/ 5055 h 10000"/>
                <a:gd name="connsiteX9" fmla="*/ 3758 w 10008"/>
                <a:gd name="connsiteY9" fmla="*/ 1000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008" h="10000">
                  <a:moveTo>
                    <a:pt x="3758" y="10000"/>
                  </a:moveTo>
                  <a:cubicBezTo>
                    <a:pt x="3393" y="10000"/>
                    <a:pt x="2935" y="9770"/>
                    <a:pt x="2750" y="9491"/>
                  </a:cubicBezTo>
                  <a:lnTo>
                    <a:pt x="132" y="5509"/>
                  </a:lnTo>
                  <a:cubicBezTo>
                    <a:pt x="-44" y="5230"/>
                    <a:pt x="-44" y="4770"/>
                    <a:pt x="132" y="4491"/>
                  </a:cubicBezTo>
                  <a:lnTo>
                    <a:pt x="2750" y="510"/>
                  </a:lnTo>
                  <a:cubicBezTo>
                    <a:pt x="2935" y="231"/>
                    <a:pt x="3393" y="0"/>
                    <a:pt x="3758" y="0"/>
                  </a:cubicBezTo>
                  <a:lnTo>
                    <a:pt x="8992" y="0"/>
                  </a:lnTo>
                  <a:cubicBezTo>
                    <a:pt x="9365" y="0"/>
                    <a:pt x="9853" y="233"/>
                    <a:pt x="10000" y="510"/>
                  </a:cubicBezTo>
                  <a:cubicBezTo>
                    <a:pt x="10057" y="2976"/>
                    <a:pt x="9918" y="4465"/>
                    <a:pt x="6864" y="5055"/>
                  </a:cubicBezTo>
                  <a:cubicBezTo>
                    <a:pt x="3496" y="5539"/>
                    <a:pt x="4596" y="9371"/>
                    <a:pt x="3758" y="10000"/>
                  </a:cubicBezTo>
                  <a:close/>
                </a:path>
              </a:pathLst>
            </a:custGeom>
            <a:gradFill flip="none" rotWithShape="1">
              <a:gsLst>
                <a:gs pos="50000">
                  <a:srgbClr val="FFFFFF">
                    <a:alpha val="23000"/>
                  </a:srgbClr>
                </a:gs>
                <a:gs pos="0">
                  <a:schemeClr val="bg1">
                    <a:alpha val="0"/>
                  </a:schemeClr>
                </a:gs>
                <a:gs pos="74000">
                  <a:schemeClr val="bg1">
                    <a:lumMod val="88000"/>
                    <a:lumOff val="12000"/>
                    <a:alpha val="80000"/>
                  </a:schemeClr>
                </a:gs>
              </a:gsLst>
              <a:lin ang="2700000" scaled="1"/>
              <a:tileRect/>
            </a:gradFill>
            <a:ln w="12700">
              <a:noFill/>
            </a:ln>
            <a:effectLst/>
          </p:spPr>
          <p:txBody>
            <a:bodyPr vert="horz" wrap="square" lIns="68580" tIns="34290" rIns="68580" bIns="34290" numCol="1" anchor="t" anchorCtr="0" compatLnSpc="1">
              <a:prstTxWarp prst="textNoShape">
                <a:avLst/>
              </a:prstTxWarp>
            </a:bodyPr>
            <a:lstStyle/>
            <a:p>
              <a:endParaRPr lang="zh-CN" altLang="en-US" dirty="0">
                <a:ea typeface="微软雅黑"/>
              </a:endParaRPr>
            </a:p>
          </p:txBody>
        </p:sp>
        <p:sp>
          <p:nvSpPr>
            <p:cNvPr id="73" name="文本框 68"/>
            <p:cNvSpPr txBox="1"/>
            <p:nvPr/>
          </p:nvSpPr>
          <p:spPr>
            <a:xfrm>
              <a:off x="4570735" y="2792374"/>
              <a:ext cx="1104544" cy="377026"/>
            </a:xfrm>
            <a:prstGeom prst="rect">
              <a:avLst/>
            </a:prstGeom>
            <a:noFill/>
          </p:spPr>
          <p:txBody>
            <a:bodyPr wrap="square" lIns="68580" tIns="34290" rIns="68580" bIns="34290" rtlCol="0">
              <a:spAutoFit/>
            </a:bodyPr>
            <a:lstStyle/>
            <a:p>
              <a:pPr algn="ctr"/>
              <a:r>
                <a:rPr lang="zh-CN" altLang="en-US" sz="2000" dirty="0" smtClean="0">
                  <a:solidFill>
                    <a:schemeClr val="bg1"/>
                  </a:solidFill>
                  <a:latin typeface="微软雅黑"/>
                  <a:ea typeface="微软雅黑"/>
                </a:rPr>
                <a:t>钱正权</a:t>
              </a:r>
              <a:endParaRPr lang="zh-CN" altLang="en-US" sz="2000" dirty="0">
                <a:solidFill>
                  <a:schemeClr val="bg1"/>
                </a:solidFill>
                <a:latin typeface="微软雅黑"/>
                <a:ea typeface="微软雅黑"/>
              </a:endParaRPr>
            </a:p>
          </p:txBody>
        </p:sp>
      </p:grpSp>
      <p:sp>
        <p:nvSpPr>
          <p:cNvPr id="85" name="TextBox 23"/>
          <p:cNvSpPr>
            <a:spLocks noChangeArrowheads="1"/>
          </p:cNvSpPr>
          <p:nvPr/>
        </p:nvSpPr>
        <p:spPr bwMode="auto">
          <a:xfrm>
            <a:off x="2918308" y="1463690"/>
            <a:ext cx="4161184"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just"/>
            <a:r>
              <a:rPr lang="zh-CN" altLang="en-US" sz="1200" dirty="0">
                <a:solidFill>
                  <a:schemeClr val="tx1">
                    <a:lumMod val="50000"/>
                    <a:lumOff val="50000"/>
                  </a:schemeClr>
                </a:solidFill>
                <a:latin typeface="微软雅黑"/>
                <a:ea typeface="微软雅黑"/>
                <a:sym typeface="微软雅黑" pitchFamily="34" charset="-122"/>
              </a:rPr>
              <a:t>“阅读教学不仅是让学生解读文本，而且要让学生实现自我建构，在受到情感熏陶、思想启迪、审美乐趣、文化积淀、语言发展的同时，实现对文本的超越，在历史与现实的沟通中，在文本立意和内容的视角转换中读出新意，读出有创见的感悟。”</a:t>
            </a:r>
            <a:endParaRPr lang="zh-CN" altLang="en-US" sz="1200" dirty="0">
              <a:latin typeface="微软雅黑"/>
              <a:ea typeface="微软雅黑"/>
              <a:sym typeface="微软雅黑" pitchFamily="34" charset="-122"/>
            </a:endParaRPr>
          </a:p>
          <a:p>
            <a:pPr algn="r"/>
            <a:r>
              <a:rPr lang="en-US" altLang="zh-CN" sz="1000" dirty="0" smtClean="0"/>
              <a:t>——</a:t>
            </a:r>
            <a:r>
              <a:rPr lang="zh-CN" altLang="zh-CN" sz="1000" dirty="0" smtClean="0"/>
              <a:t>《把个性化阅读引向正确轨道》</a:t>
            </a:r>
            <a:endParaRPr lang="en-US" altLang="zh-CN" sz="1000" b="1" dirty="0">
              <a:solidFill>
                <a:schemeClr val="tx1">
                  <a:lumMod val="65000"/>
                  <a:lumOff val="35000"/>
                </a:schemeClr>
              </a:solidFill>
              <a:latin typeface="微软雅黑"/>
              <a:ea typeface="微软雅黑"/>
              <a:sym typeface="微软雅黑" pitchFamily="34" charset="-122"/>
            </a:endParaRPr>
          </a:p>
        </p:txBody>
      </p:sp>
      <p:sp>
        <p:nvSpPr>
          <p:cNvPr id="86" name="TextBox 25"/>
          <p:cNvSpPr>
            <a:spLocks noChangeArrowheads="1"/>
          </p:cNvSpPr>
          <p:nvPr/>
        </p:nvSpPr>
        <p:spPr bwMode="auto">
          <a:xfrm>
            <a:off x="2074815" y="3268827"/>
            <a:ext cx="4155803"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just"/>
            <a:r>
              <a:rPr lang="zh-CN" altLang="en-US" sz="1200" dirty="0">
                <a:solidFill>
                  <a:schemeClr val="tx1">
                    <a:lumMod val="50000"/>
                    <a:lumOff val="50000"/>
                  </a:schemeClr>
                </a:solidFill>
                <a:latin typeface="微软雅黑"/>
                <a:ea typeface="微软雅黑"/>
                <a:sym typeface="微软雅黑" pitchFamily="34" charset="-122"/>
              </a:rPr>
              <a:t>真正的个性化阅读教学（狭义，仅指课堂教学中的个性化阅读）应该是在教师的指导下，学生对文中作者所提出的主题思想或文本所寄寓的价值观作出自己的独特的解读（或赞同或反对）的阅读教学过程</a:t>
            </a:r>
            <a:r>
              <a:rPr lang="zh-CN" altLang="en-US" sz="1200" dirty="0" smtClean="0">
                <a:solidFill>
                  <a:schemeClr val="tx1">
                    <a:lumMod val="50000"/>
                    <a:lumOff val="50000"/>
                  </a:schemeClr>
                </a:solidFill>
                <a:latin typeface="微软雅黑"/>
                <a:ea typeface="微软雅黑"/>
                <a:sym typeface="微软雅黑" pitchFamily="34" charset="-122"/>
              </a:rPr>
              <a:t>。</a:t>
            </a:r>
            <a:endParaRPr lang="zh-CN" altLang="en-US" sz="1200" dirty="0">
              <a:solidFill>
                <a:schemeClr val="bg1"/>
              </a:solidFill>
              <a:latin typeface="微软雅黑"/>
              <a:ea typeface="微软雅黑"/>
              <a:sym typeface="微软雅黑" pitchFamily="34" charset="-122"/>
            </a:endParaRPr>
          </a:p>
        </p:txBody>
      </p:sp>
    </p:spTree>
    <p:extLst>
      <p:ext uri="{BB962C8B-B14F-4D97-AF65-F5344CB8AC3E}">
        <p14:creationId xmlns:p14="http://schemas.microsoft.com/office/powerpoint/2010/main" val="2499722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p:cTn id="7" dur="500" fill="hold"/>
                                        <p:tgtEl>
                                          <p:spTgt spid="36"/>
                                        </p:tgtEl>
                                        <p:attrNameLst>
                                          <p:attrName>ppt_w</p:attrName>
                                        </p:attrNameLst>
                                      </p:cBhvr>
                                      <p:tavLst>
                                        <p:tav tm="0">
                                          <p:val>
                                            <p:fltVal val="0"/>
                                          </p:val>
                                        </p:tav>
                                        <p:tav tm="100000">
                                          <p:val>
                                            <p:strVal val="#ppt_w"/>
                                          </p:val>
                                        </p:tav>
                                      </p:tavLst>
                                    </p:anim>
                                    <p:anim calcmode="lin" valueType="num">
                                      <p:cBhvr>
                                        <p:cTn id="8" dur="500" fill="hold"/>
                                        <p:tgtEl>
                                          <p:spTgt spid="36"/>
                                        </p:tgtEl>
                                        <p:attrNameLst>
                                          <p:attrName>ppt_h</p:attrName>
                                        </p:attrNameLst>
                                      </p:cBhvr>
                                      <p:tavLst>
                                        <p:tav tm="0">
                                          <p:val>
                                            <p:fltVal val="0"/>
                                          </p:val>
                                        </p:tav>
                                        <p:tav tm="100000">
                                          <p:val>
                                            <p:strVal val="#ppt_h"/>
                                          </p:val>
                                        </p:tav>
                                      </p:tavLst>
                                    </p:anim>
                                    <p:animEffect transition="in" filter="fade">
                                      <p:cBhvr>
                                        <p:cTn id="9" dur="500"/>
                                        <p:tgtEl>
                                          <p:spTgt spid="36"/>
                                        </p:tgtEl>
                                      </p:cBhvr>
                                    </p:animEffect>
                                  </p:childTnLst>
                                </p:cTn>
                              </p:par>
                            </p:childTnLst>
                          </p:cTn>
                        </p:par>
                        <p:par>
                          <p:cTn id="10" fill="hold">
                            <p:stCondLst>
                              <p:cond delay="500"/>
                            </p:stCondLst>
                            <p:childTnLst>
                              <p:par>
                                <p:cTn id="11" presetID="12" presetClass="entr" presetSubtype="2" fill="hold" nodeType="afterEffect">
                                  <p:stCondLst>
                                    <p:cond delay="0"/>
                                  </p:stCondLst>
                                  <p:childTnLst>
                                    <p:set>
                                      <p:cBhvr>
                                        <p:cTn id="12" dur="1" fill="hold">
                                          <p:stCondLst>
                                            <p:cond delay="0"/>
                                          </p:stCondLst>
                                        </p:cTn>
                                        <p:tgtEl>
                                          <p:spTgt spid="83"/>
                                        </p:tgtEl>
                                        <p:attrNameLst>
                                          <p:attrName>style.visibility</p:attrName>
                                        </p:attrNameLst>
                                      </p:cBhvr>
                                      <p:to>
                                        <p:strVal val="visible"/>
                                      </p:to>
                                    </p:set>
                                    <p:anim calcmode="lin" valueType="num">
                                      <p:cBhvr additive="base">
                                        <p:cTn id="13" dur="350"/>
                                        <p:tgtEl>
                                          <p:spTgt spid="83"/>
                                        </p:tgtEl>
                                        <p:attrNameLst>
                                          <p:attrName>ppt_x</p:attrName>
                                        </p:attrNameLst>
                                      </p:cBhvr>
                                      <p:tavLst>
                                        <p:tav tm="0">
                                          <p:val>
                                            <p:strVal val="#ppt_x+#ppt_w*1.125000"/>
                                          </p:val>
                                        </p:tav>
                                        <p:tav tm="100000">
                                          <p:val>
                                            <p:strVal val="#ppt_x"/>
                                          </p:val>
                                        </p:tav>
                                      </p:tavLst>
                                    </p:anim>
                                    <p:animEffect transition="in" filter="wipe(left)">
                                      <p:cBhvr>
                                        <p:cTn id="14" dur="350"/>
                                        <p:tgtEl>
                                          <p:spTgt spid="83"/>
                                        </p:tgtEl>
                                      </p:cBhvr>
                                    </p:animEffect>
                                  </p:childTnLst>
                                </p:cTn>
                              </p:par>
                            </p:childTnLst>
                          </p:cTn>
                        </p:par>
                        <p:par>
                          <p:cTn id="15" fill="hold">
                            <p:stCondLst>
                              <p:cond delay="850"/>
                            </p:stCondLst>
                            <p:childTnLst>
                              <p:par>
                                <p:cTn id="16" presetID="12" presetClass="entr" presetSubtype="8" fill="hold" grpId="0" nodeType="afterEffect">
                                  <p:stCondLst>
                                    <p:cond delay="0"/>
                                  </p:stCondLst>
                                  <p:childTnLst>
                                    <p:set>
                                      <p:cBhvr>
                                        <p:cTn id="17" dur="1" fill="hold">
                                          <p:stCondLst>
                                            <p:cond delay="0"/>
                                          </p:stCondLst>
                                        </p:cTn>
                                        <p:tgtEl>
                                          <p:spTgt spid="62"/>
                                        </p:tgtEl>
                                        <p:attrNameLst>
                                          <p:attrName>style.visibility</p:attrName>
                                        </p:attrNameLst>
                                      </p:cBhvr>
                                      <p:to>
                                        <p:strVal val="visible"/>
                                      </p:to>
                                    </p:set>
                                    <p:anim calcmode="lin" valueType="num">
                                      <p:cBhvr additive="base">
                                        <p:cTn id="18" dur="350"/>
                                        <p:tgtEl>
                                          <p:spTgt spid="62"/>
                                        </p:tgtEl>
                                        <p:attrNameLst>
                                          <p:attrName>ppt_x</p:attrName>
                                        </p:attrNameLst>
                                      </p:cBhvr>
                                      <p:tavLst>
                                        <p:tav tm="0">
                                          <p:val>
                                            <p:strVal val="#ppt_x-#ppt_w*1.125000"/>
                                          </p:val>
                                        </p:tav>
                                        <p:tav tm="100000">
                                          <p:val>
                                            <p:strVal val="#ppt_x"/>
                                          </p:val>
                                        </p:tav>
                                      </p:tavLst>
                                    </p:anim>
                                    <p:animEffect transition="in" filter="wipe(right)">
                                      <p:cBhvr>
                                        <p:cTn id="19" dur="350"/>
                                        <p:tgtEl>
                                          <p:spTgt spid="62"/>
                                        </p:tgtEl>
                                      </p:cBhvr>
                                    </p:animEffect>
                                  </p:childTnLst>
                                </p:cTn>
                              </p:par>
                            </p:childTnLst>
                          </p:cTn>
                        </p:par>
                        <p:par>
                          <p:cTn id="20" fill="hold">
                            <p:stCondLst>
                              <p:cond delay="1200"/>
                            </p:stCondLst>
                            <p:childTnLst>
                              <p:par>
                                <p:cTn id="21" presetID="12" presetClass="entr" presetSubtype="1" fill="hold" grpId="0" nodeType="afterEffect">
                                  <p:stCondLst>
                                    <p:cond delay="0"/>
                                  </p:stCondLst>
                                  <p:childTnLst>
                                    <p:set>
                                      <p:cBhvr>
                                        <p:cTn id="22" dur="1" fill="hold">
                                          <p:stCondLst>
                                            <p:cond delay="0"/>
                                          </p:stCondLst>
                                        </p:cTn>
                                        <p:tgtEl>
                                          <p:spTgt spid="85"/>
                                        </p:tgtEl>
                                        <p:attrNameLst>
                                          <p:attrName>style.visibility</p:attrName>
                                        </p:attrNameLst>
                                      </p:cBhvr>
                                      <p:to>
                                        <p:strVal val="visible"/>
                                      </p:to>
                                    </p:set>
                                    <p:anim calcmode="lin" valueType="num">
                                      <p:cBhvr additive="base">
                                        <p:cTn id="23" dur="350"/>
                                        <p:tgtEl>
                                          <p:spTgt spid="85"/>
                                        </p:tgtEl>
                                        <p:attrNameLst>
                                          <p:attrName>ppt_y</p:attrName>
                                        </p:attrNameLst>
                                      </p:cBhvr>
                                      <p:tavLst>
                                        <p:tav tm="0">
                                          <p:val>
                                            <p:strVal val="#ppt_y-#ppt_h*1.125000"/>
                                          </p:val>
                                        </p:tav>
                                        <p:tav tm="100000">
                                          <p:val>
                                            <p:strVal val="#ppt_y"/>
                                          </p:val>
                                        </p:tav>
                                      </p:tavLst>
                                    </p:anim>
                                    <p:animEffect transition="in" filter="wipe(down)">
                                      <p:cBhvr>
                                        <p:cTn id="24" dur="350"/>
                                        <p:tgtEl>
                                          <p:spTgt spid="85"/>
                                        </p:tgtEl>
                                      </p:cBhvr>
                                    </p:animEffect>
                                  </p:childTnLst>
                                </p:cTn>
                              </p:par>
                            </p:childTnLst>
                          </p:cTn>
                        </p:par>
                        <p:par>
                          <p:cTn id="25" fill="hold">
                            <p:stCondLst>
                              <p:cond delay="1550"/>
                            </p:stCondLst>
                            <p:childTnLst>
                              <p:par>
                                <p:cTn id="26" presetID="12" presetClass="entr" presetSubtype="8" fill="hold" nodeType="afterEffect">
                                  <p:stCondLst>
                                    <p:cond delay="0"/>
                                  </p:stCondLst>
                                  <p:childTnLst>
                                    <p:set>
                                      <p:cBhvr>
                                        <p:cTn id="27" dur="1" fill="hold">
                                          <p:stCondLst>
                                            <p:cond delay="0"/>
                                          </p:stCondLst>
                                        </p:cTn>
                                        <p:tgtEl>
                                          <p:spTgt spid="84"/>
                                        </p:tgtEl>
                                        <p:attrNameLst>
                                          <p:attrName>style.visibility</p:attrName>
                                        </p:attrNameLst>
                                      </p:cBhvr>
                                      <p:to>
                                        <p:strVal val="visible"/>
                                      </p:to>
                                    </p:set>
                                    <p:anim calcmode="lin" valueType="num">
                                      <p:cBhvr additive="base">
                                        <p:cTn id="28" dur="350"/>
                                        <p:tgtEl>
                                          <p:spTgt spid="84"/>
                                        </p:tgtEl>
                                        <p:attrNameLst>
                                          <p:attrName>ppt_x</p:attrName>
                                        </p:attrNameLst>
                                      </p:cBhvr>
                                      <p:tavLst>
                                        <p:tav tm="0">
                                          <p:val>
                                            <p:strVal val="#ppt_x-#ppt_w*1.125000"/>
                                          </p:val>
                                        </p:tav>
                                        <p:tav tm="100000">
                                          <p:val>
                                            <p:strVal val="#ppt_x"/>
                                          </p:val>
                                        </p:tav>
                                      </p:tavLst>
                                    </p:anim>
                                    <p:animEffect transition="in" filter="wipe(right)">
                                      <p:cBhvr>
                                        <p:cTn id="29" dur="350"/>
                                        <p:tgtEl>
                                          <p:spTgt spid="84"/>
                                        </p:tgtEl>
                                      </p:cBhvr>
                                    </p:animEffect>
                                  </p:childTnLst>
                                </p:cTn>
                              </p:par>
                            </p:childTnLst>
                          </p:cTn>
                        </p:par>
                        <p:par>
                          <p:cTn id="30" fill="hold">
                            <p:stCondLst>
                              <p:cond delay="1900"/>
                            </p:stCondLst>
                            <p:childTnLst>
                              <p:par>
                                <p:cTn id="31" presetID="12" presetClass="entr" presetSubtype="2" fill="hold" grpId="0" nodeType="afterEffect">
                                  <p:stCondLst>
                                    <p:cond delay="0"/>
                                  </p:stCondLst>
                                  <p:childTnLst>
                                    <p:set>
                                      <p:cBhvr>
                                        <p:cTn id="32" dur="1" fill="hold">
                                          <p:stCondLst>
                                            <p:cond delay="0"/>
                                          </p:stCondLst>
                                        </p:cTn>
                                        <p:tgtEl>
                                          <p:spTgt spid="63"/>
                                        </p:tgtEl>
                                        <p:attrNameLst>
                                          <p:attrName>style.visibility</p:attrName>
                                        </p:attrNameLst>
                                      </p:cBhvr>
                                      <p:to>
                                        <p:strVal val="visible"/>
                                      </p:to>
                                    </p:set>
                                    <p:anim calcmode="lin" valueType="num">
                                      <p:cBhvr additive="base">
                                        <p:cTn id="33" dur="350"/>
                                        <p:tgtEl>
                                          <p:spTgt spid="63"/>
                                        </p:tgtEl>
                                        <p:attrNameLst>
                                          <p:attrName>ppt_x</p:attrName>
                                        </p:attrNameLst>
                                      </p:cBhvr>
                                      <p:tavLst>
                                        <p:tav tm="0">
                                          <p:val>
                                            <p:strVal val="#ppt_x+#ppt_w*1.125000"/>
                                          </p:val>
                                        </p:tav>
                                        <p:tav tm="100000">
                                          <p:val>
                                            <p:strVal val="#ppt_x"/>
                                          </p:val>
                                        </p:tav>
                                      </p:tavLst>
                                    </p:anim>
                                    <p:animEffect transition="in" filter="wipe(left)">
                                      <p:cBhvr>
                                        <p:cTn id="34" dur="350"/>
                                        <p:tgtEl>
                                          <p:spTgt spid="63"/>
                                        </p:tgtEl>
                                      </p:cBhvr>
                                    </p:animEffect>
                                  </p:childTnLst>
                                </p:cTn>
                              </p:par>
                            </p:childTnLst>
                          </p:cTn>
                        </p:par>
                        <p:par>
                          <p:cTn id="35" fill="hold">
                            <p:stCondLst>
                              <p:cond delay="2250"/>
                            </p:stCondLst>
                            <p:childTnLst>
                              <p:par>
                                <p:cTn id="36" presetID="12" presetClass="entr" presetSubtype="1" fill="hold" grpId="0" nodeType="afterEffect">
                                  <p:stCondLst>
                                    <p:cond delay="0"/>
                                  </p:stCondLst>
                                  <p:childTnLst>
                                    <p:set>
                                      <p:cBhvr>
                                        <p:cTn id="37" dur="1" fill="hold">
                                          <p:stCondLst>
                                            <p:cond delay="0"/>
                                          </p:stCondLst>
                                        </p:cTn>
                                        <p:tgtEl>
                                          <p:spTgt spid="86"/>
                                        </p:tgtEl>
                                        <p:attrNameLst>
                                          <p:attrName>style.visibility</p:attrName>
                                        </p:attrNameLst>
                                      </p:cBhvr>
                                      <p:to>
                                        <p:strVal val="visible"/>
                                      </p:to>
                                    </p:set>
                                    <p:anim calcmode="lin" valueType="num">
                                      <p:cBhvr additive="base">
                                        <p:cTn id="38" dur="350"/>
                                        <p:tgtEl>
                                          <p:spTgt spid="86"/>
                                        </p:tgtEl>
                                        <p:attrNameLst>
                                          <p:attrName>ppt_y</p:attrName>
                                        </p:attrNameLst>
                                      </p:cBhvr>
                                      <p:tavLst>
                                        <p:tav tm="0">
                                          <p:val>
                                            <p:strVal val="#ppt_y-#ppt_h*1.125000"/>
                                          </p:val>
                                        </p:tav>
                                        <p:tav tm="100000">
                                          <p:val>
                                            <p:strVal val="#ppt_y"/>
                                          </p:val>
                                        </p:tav>
                                      </p:tavLst>
                                    </p:anim>
                                    <p:animEffect transition="in" filter="wipe(down)">
                                      <p:cBhvr>
                                        <p:cTn id="39" dur="350"/>
                                        <p:tgtEl>
                                          <p:spTgt spid="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animBg="1"/>
      <p:bldP spid="62" grpId="0" animBg="1"/>
      <p:bldP spid="36" grpId="0"/>
      <p:bldP spid="85" grpId="0"/>
      <p:bldP spid="8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2" name="组合 41"/>
          <p:cNvGrpSpPr/>
          <p:nvPr/>
        </p:nvGrpSpPr>
        <p:grpSpPr>
          <a:xfrm>
            <a:off x="1905912" y="1419622"/>
            <a:ext cx="2846358" cy="2846358"/>
            <a:chOff x="304800" y="673100"/>
            <a:chExt cx="4000500" cy="4000500"/>
          </a:xfrm>
          <a:effectLst>
            <a:outerShdw blurRad="444500" dist="254000" dir="8100000" algn="tr" rotWithShape="0">
              <a:prstClr val="black">
                <a:alpha val="50000"/>
              </a:prstClr>
            </a:outerShdw>
          </a:effectLst>
        </p:grpSpPr>
        <p:sp>
          <p:nvSpPr>
            <p:cNvPr id="43" name="同心圆 42"/>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4" name="椭圆 43"/>
            <p:cNvSpPr/>
            <p:nvPr/>
          </p:nvSpPr>
          <p:spPr>
            <a:xfrm>
              <a:off x="392112" y="760412"/>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5" name="组合 44"/>
          <p:cNvGrpSpPr/>
          <p:nvPr/>
        </p:nvGrpSpPr>
        <p:grpSpPr>
          <a:xfrm>
            <a:off x="3833147" y="1448616"/>
            <a:ext cx="623903" cy="623903"/>
            <a:chOff x="304800" y="673100"/>
            <a:chExt cx="4000500" cy="4000500"/>
          </a:xfrm>
          <a:effectLst>
            <a:outerShdw blurRad="317500" dist="190500" dir="8100000" algn="tr" rotWithShape="0">
              <a:prstClr val="black">
                <a:alpha val="50000"/>
              </a:prstClr>
            </a:outerShdw>
          </a:effectLst>
        </p:grpSpPr>
        <p:sp>
          <p:nvSpPr>
            <p:cNvPr id="46" name="同心圆 45"/>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500" b="1">
                <a:solidFill>
                  <a:srgbClr val="C00000"/>
                </a:solidFill>
                <a:latin typeface="微软雅黑" pitchFamily="34" charset="-122"/>
                <a:ea typeface="微软雅黑" pitchFamily="34" charset="-122"/>
              </a:endParaRPr>
            </a:p>
          </p:txBody>
        </p:sp>
        <p:sp>
          <p:nvSpPr>
            <p:cNvPr id="47" name="椭圆 46"/>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500" b="1" dirty="0">
                  <a:solidFill>
                    <a:srgbClr val="0070C0"/>
                  </a:solidFill>
                  <a:latin typeface="微软雅黑" pitchFamily="34" charset="-122"/>
                  <a:ea typeface="微软雅黑" pitchFamily="34" charset="-122"/>
                </a:rPr>
                <a:t>1</a:t>
              </a:r>
              <a:endParaRPr lang="zh-CN" altLang="en-US" sz="2500" b="1" dirty="0">
                <a:solidFill>
                  <a:srgbClr val="0070C0"/>
                </a:solidFill>
                <a:latin typeface="微软雅黑" pitchFamily="34" charset="-122"/>
                <a:ea typeface="微软雅黑" pitchFamily="34" charset="-122"/>
              </a:endParaRPr>
            </a:p>
          </p:txBody>
        </p:sp>
      </p:grpSp>
      <p:grpSp>
        <p:nvGrpSpPr>
          <p:cNvPr id="48" name="组合 47"/>
          <p:cNvGrpSpPr/>
          <p:nvPr/>
        </p:nvGrpSpPr>
        <p:grpSpPr>
          <a:xfrm>
            <a:off x="4378195" y="2488506"/>
            <a:ext cx="623903" cy="623903"/>
            <a:chOff x="304800" y="673100"/>
            <a:chExt cx="4000500" cy="4000500"/>
          </a:xfrm>
          <a:effectLst>
            <a:outerShdw blurRad="317500" dist="190500" dir="8100000" algn="tr" rotWithShape="0">
              <a:prstClr val="black">
                <a:alpha val="50000"/>
              </a:prstClr>
            </a:outerShdw>
          </a:effectLst>
        </p:grpSpPr>
        <p:sp>
          <p:nvSpPr>
            <p:cNvPr id="49" name="同心圆 48"/>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500" b="1">
                <a:solidFill>
                  <a:srgbClr val="C00000"/>
                </a:solidFill>
                <a:latin typeface="微软雅黑" pitchFamily="34" charset="-122"/>
                <a:ea typeface="微软雅黑" pitchFamily="34" charset="-122"/>
              </a:endParaRPr>
            </a:p>
          </p:txBody>
        </p:sp>
        <p:sp>
          <p:nvSpPr>
            <p:cNvPr id="50" name="椭圆 49"/>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500" b="1" dirty="0">
                  <a:solidFill>
                    <a:srgbClr val="0070C0"/>
                  </a:solidFill>
                  <a:latin typeface="微软雅黑" pitchFamily="34" charset="-122"/>
                  <a:ea typeface="微软雅黑" pitchFamily="34" charset="-122"/>
                </a:rPr>
                <a:t>2</a:t>
              </a:r>
              <a:endParaRPr lang="zh-CN" altLang="en-US" sz="2500" b="1" dirty="0">
                <a:solidFill>
                  <a:srgbClr val="0070C0"/>
                </a:solidFill>
                <a:latin typeface="微软雅黑" pitchFamily="34" charset="-122"/>
                <a:ea typeface="微软雅黑" pitchFamily="34" charset="-122"/>
              </a:endParaRPr>
            </a:p>
          </p:txBody>
        </p:sp>
      </p:grpSp>
      <p:grpSp>
        <p:nvGrpSpPr>
          <p:cNvPr id="51" name="组合 50"/>
          <p:cNvGrpSpPr/>
          <p:nvPr/>
        </p:nvGrpSpPr>
        <p:grpSpPr>
          <a:xfrm>
            <a:off x="3833147" y="3579954"/>
            <a:ext cx="623903" cy="623903"/>
            <a:chOff x="304800" y="673100"/>
            <a:chExt cx="4000500" cy="4000500"/>
          </a:xfrm>
          <a:effectLst>
            <a:outerShdw blurRad="317500" dist="190500" dir="8100000" algn="tr" rotWithShape="0">
              <a:prstClr val="black">
                <a:alpha val="50000"/>
              </a:prstClr>
            </a:outerShdw>
          </a:effectLst>
        </p:grpSpPr>
        <p:sp>
          <p:nvSpPr>
            <p:cNvPr id="52" name="同心圆 51"/>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500" b="1">
                <a:solidFill>
                  <a:srgbClr val="C00000"/>
                </a:solidFill>
                <a:latin typeface="微软雅黑" pitchFamily="34" charset="-122"/>
                <a:ea typeface="微软雅黑" pitchFamily="34" charset="-122"/>
              </a:endParaRPr>
            </a:p>
          </p:txBody>
        </p:sp>
        <p:sp>
          <p:nvSpPr>
            <p:cNvPr id="53" name="椭圆 52"/>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500" b="1" dirty="0">
                  <a:solidFill>
                    <a:srgbClr val="0070C0"/>
                  </a:solidFill>
                  <a:latin typeface="微软雅黑" pitchFamily="34" charset="-122"/>
                  <a:ea typeface="微软雅黑" pitchFamily="34" charset="-122"/>
                </a:rPr>
                <a:t>3</a:t>
              </a:r>
              <a:endParaRPr lang="zh-CN" altLang="en-US" sz="2500" b="1" dirty="0">
                <a:solidFill>
                  <a:srgbClr val="0070C0"/>
                </a:solidFill>
                <a:latin typeface="微软雅黑" pitchFamily="34" charset="-122"/>
                <a:ea typeface="微软雅黑" pitchFamily="34" charset="-122"/>
              </a:endParaRPr>
            </a:p>
          </p:txBody>
        </p:sp>
      </p:grpSp>
      <p:sp>
        <p:nvSpPr>
          <p:cNvPr id="55" name="TextBox 54"/>
          <p:cNvSpPr txBox="1"/>
          <p:nvPr/>
        </p:nvSpPr>
        <p:spPr>
          <a:xfrm>
            <a:off x="4728902" y="1476863"/>
            <a:ext cx="3084553" cy="646331"/>
          </a:xfrm>
          <a:prstGeom prst="rect">
            <a:avLst/>
          </a:prstGeom>
          <a:noFill/>
        </p:spPr>
        <p:txBody>
          <a:bodyPr wrap="square" lIns="0" tIns="0" rIns="0" bIns="0" rtlCol="0">
            <a:spAutoFit/>
          </a:bodyPr>
          <a:lstStyle/>
          <a:p>
            <a:pPr algn="just"/>
            <a:r>
              <a:rPr lang="zh-CN" altLang="en-US" sz="1400" dirty="0" smtClean="0">
                <a:solidFill>
                  <a:schemeClr val="tx1">
                    <a:lumMod val="50000"/>
                    <a:lumOff val="50000"/>
                  </a:schemeClr>
                </a:solidFill>
                <a:latin typeface="微软雅黑" pitchFamily="34" charset="-122"/>
                <a:ea typeface="微软雅黑" pitchFamily="34" charset="-122"/>
              </a:rPr>
              <a:t>必须</a:t>
            </a:r>
            <a:r>
              <a:rPr lang="zh-CN" altLang="en-US" sz="1400" dirty="0">
                <a:solidFill>
                  <a:schemeClr val="tx1">
                    <a:lumMod val="50000"/>
                    <a:lumOff val="50000"/>
                  </a:schemeClr>
                </a:solidFill>
                <a:latin typeface="微软雅黑" pitchFamily="34" charset="-122"/>
                <a:ea typeface="微软雅黑" pitchFamily="34" charset="-122"/>
              </a:rPr>
              <a:t>遵循学生的认知规律和阅读的基本规律，它是在有一定理论和规律下双方个性的张扬与同一</a:t>
            </a:r>
            <a:r>
              <a:rPr lang="zh-CN" altLang="en-US" sz="1000" dirty="0">
                <a:solidFill>
                  <a:schemeClr val="tx1">
                    <a:lumMod val="50000"/>
                    <a:lumOff val="50000"/>
                  </a:schemeClr>
                </a:solidFill>
                <a:latin typeface="微软雅黑" pitchFamily="34" charset="-122"/>
                <a:ea typeface="微软雅黑" pitchFamily="34" charset="-122"/>
              </a:rPr>
              <a:t>。</a:t>
            </a:r>
            <a:endParaRPr lang="en-US" altLang="zh-CN" sz="1000" dirty="0">
              <a:solidFill>
                <a:schemeClr val="tx1">
                  <a:lumMod val="50000"/>
                  <a:lumOff val="50000"/>
                </a:schemeClr>
              </a:solidFill>
              <a:latin typeface="微软雅黑" pitchFamily="34" charset="-122"/>
              <a:ea typeface="微软雅黑" pitchFamily="34" charset="-122"/>
            </a:endParaRPr>
          </a:p>
        </p:txBody>
      </p:sp>
      <p:sp>
        <p:nvSpPr>
          <p:cNvPr id="56" name="TextBox 55"/>
          <p:cNvSpPr txBox="1"/>
          <p:nvPr/>
        </p:nvSpPr>
        <p:spPr>
          <a:xfrm>
            <a:off x="5160951" y="2516931"/>
            <a:ext cx="2852530" cy="430887"/>
          </a:xfrm>
          <a:prstGeom prst="rect">
            <a:avLst/>
          </a:prstGeom>
          <a:noFill/>
        </p:spPr>
        <p:txBody>
          <a:bodyPr wrap="square" lIns="0" tIns="0" rIns="0" bIns="0" rtlCol="0">
            <a:spAutoFit/>
          </a:bodyPr>
          <a:lstStyle/>
          <a:p>
            <a:pPr algn="just"/>
            <a:r>
              <a:rPr lang="zh-CN" altLang="en-US" sz="1400" dirty="0">
                <a:solidFill>
                  <a:schemeClr val="tx1">
                    <a:lumMod val="50000"/>
                    <a:lumOff val="50000"/>
                  </a:schemeClr>
                </a:solidFill>
                <a:latin typeface="微软雅黑" pitchFamily="34" charset="-122"/>
                <a:ea typeface="微软雅黑" pitchFamily="34" charset="-122"/>
              </a:rPr>
              <a:t>必须建立在“共性化阅读”的基础之上，是对文本共识层面的深度超越。</a:t>
            </a:r>
            <a:endParaRPr lang="en-US" altLang="zh-CN" sz="1400" dirty="0">
              <a:solidFill>
                <a:schemeClr val="tx1">
                  <a:lumMod val="50000"/>
                  <a:lumOff val="50000"/>
                </a:schemeClr>
              </a:solidFill>
              <a:latin typeface="微软雅黑" pitchFamily="34" charset="-122"/>
              <a:ea typeface="微软雅黑" pitchFamily="34" charset="-122"/>
            </a:endParaRPr>
          </a:p>
        </p:txBody>
      </p:sp>
      <p:sp>
        <p:nvSpPr>
          <p:cNvPr id="57" name="TextBox 56"/>
          <p:cNvSpPr txBox="1"/>
          <p:nvPr/>
        </p:nvSpPr>
        <p:spPr>
          <a:xfrm>
            <a:off x="4703764" y="3675436"/>
            <a:ext cx="3137908" cy="646331"/>
          </a:xfrm>
          <a:prstGeom prst="rect">
            <a:avLst/>
          </a:prstGeom>
          <a:noFill/>
        </p:spPr>
        <p:txBody>
          <a:bodyPr wrap="square" lIns="0" tIns="0" rIns="0" bIns="0" rtlCol="0">
            <a:spAutoFit/>
          </a:bodyPr>
          <a:lstStyle/>
          <a:p>
            <a:pPr algn="just"/>
            <a:r>
              <a:rPr lang="zh-CN" altLang="en-US" sz="1400" dirty="0">
                <a:solidFill>
                  <a:schemeClr val="tx1">
                    <a:lumMod val="50000"/>
                    <a:lumOff val="50000"/>
                  </a:schemeClr>
                </a:solidFill>
                <a:latin typeface="微软雅黑" pitchFamily="34" charset="-122"/>
                <a:ea typeface="微软雅黑" pitchFamily="34" charset="-122"/>
              </a:rPr>
              <a:t>必须要通过深入钻研文本，吃透编者的意图或作者的根本创作目的，正确把握文本独特的价值取向</a:t>
            </a:r>
            <a:r>
              <a:rPr lang="zh-CN" altLang="en-US" sz="1000" dirty="0">
                <a:solidFill>
                  <a:schemeClr val="tx1">
                    <a:lumMod val="50000"/>
                    <a:lumOff val="50000"/>
                  </a:schemeClr>
                </a:solidFill>
                <a:latin typeface="微软雅黑" pitchFamily="34" charset="-122"/>
                <a:ea typeface="微软雅黑" pitchFamily="34" charset="-122"/>
              </a:rPr>
              <a:t>。</a:t>
            </a:r>
            <a:endParaRPr lang="en-US" altLang="zh-CN" sz="1000" dirty="0">
              <a:solidFill>
                <a:schemeClr val="tx1">
                  <a:lumMod val="50000"/>
                  <a:lumOff val="50000"/>
                </a:schemeClr>
              </a:solidFill>
              <a:latin typeface="微软雅黑" pitchFamily="34" charset="-122"/>
              <a:ea typeface="微软雅黑" pitchFamily="34" charset="-122"/>
            </a:endParaRPr>
          </a:p>
        </p:txBody>
      </p:sp>
      <p:sp>
        <p:nvSpPr>
          <p:cNvPr id="58" name="TextBox 57"/>
          <p:cNvSpPr txBox="1"/>
          <p:nvPr/>
        </p:nvSpPr>
        <p:spPr>
          <a:xfrm>
            <a:off x="2403490" y="1920216"/>
            <a:ext cx="1752111" cy="1760482"/>
          </a:xfrm>
          <a:prstGeom prst="rect">
            <a:avLst/>
          </a:prstGeom>
          <a:noFill/>
        </p:spPr>
        <p:txBody>
          <a:bodyPr wrap="square" lIns="0" tIns="0" rIns="0" bIns="0" rtlCol="0">
            <a:spAutoFit/>
          </a:bodyPr>
          <a:lstStyle/>
          <a:p>
            <a:pPr algn="just">
              <a:lnSpc>
                <a:spcPct val="130000"/>
              </a:lnSpc>
            </a:pPr>
            <a:r>
              <a:rPr lang="zh-CN" altLang="en-US" sz="4400" dirty="0" smtClean="0">
                <a:solidFill>
                  <a:schemeClr val="accent1">
                    <a:lumMod val="75000"/>
                  </a:schemeClr>
                </a:solidFill>
                <a:latin typeface="华文琥珀" panose="02010800040101010101" pitchFamily="2" charset="-122"/>
                <a:ea typeface="华文琥珀" panose="02010800040101010101" pitchFamily="2" charset="-122"/>
              </a:rPr>
              <a:t>个性化阅   读</a:t>
            </a:r>
            <a:endParaRPr lang="en-US" altLang="zh-CN" sz="4400" dirty="0">
              <a:solidFill>
                <a:schemeClr val="accent1">
                  <a:lumMod val="75000"/>
                </a:schemeClr>
              </a:solidFill>
              <a:latin typeface="华文琥珀" panose="02010800040101010101" pitchFamily="2" charset="-122"/>
              <a:ea typeface="华文琥珀" panose="02010800040101010101" pitchFamily="2" charset="-122"/>
            </a:endParaRPr>
          </a:p>
        </p:txBody>
      </p:sp>
    </p:spTree>
    <p:extLst>
      <p:ext uri="{BB962C8B-B14F-4D97-AF65-F5344CB8AC3E}">
        <p14:creationId xmlns:p14="http://schemas.microsoft.com/office/powerpoint/2010/main" val="292781955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14:presetBounceEnd="44000">
                                      <p:stCondLst>
                                        <p:cond delay="0"/>
                                      </p:stCondLst>
                                      <p:childTnLst>
                                        <p:set>
                                          <p:cBhvr>
                                            <p:cTn id="6" dur="1" fill="hold">
                                              <p:stCondLst>
                                                <p:cond delay="0"/>
                                              </p:stCondLst>
                                            </p:cTn>
                                            <p:tgtEl>
                                              <p:spTgt spid="42"/>
                                            </p:tgtEl>
                                            <p:attrNameLst>
                                              <p:attrName>style.visibility</p:attrName>
                                            </p:attrNameLst>
                                          </p:cBhvr>
                                          <p:to>
                                            <p:strVal val="visible"/>
                                          </p:to>
                                        </p:set>
                                        <p:anim calcmode="lin" valueType="num" p14:bounceEnd="44000">
                                          <p:cBhvr additive="base">
                                            <p:cTn id="7" dur="500" fill="hold"/>
                                            <p:tgtEl>
                                              <p:spTgt spid="42"/>
                                            </p:tgtEl>
                                            <p:attrNameLst>
                                              <p:attrName>ppt_x</p:attrName>
                                            </p:attrNameLst>
                                          </p:cBhvr>
                                          <p:tavLst>
                                            <p:tav tm="0">
                                              <p:val>
                                                <p:strVal val="#ppt_x"/>
                                              </p:val>
                                            </p:tav>
                                            <p:tav tm="100000">
                                              <p:val>
                                                <p:strVal val="#ppt_x"/>
                                              </p:val>
                                            </p:tav>
                                          </p:tavLst>
                                        </p:anim>
                                        <p:anim calcmode="lin" valueType="num" p14:bounceEnd="44000">
                                          <p:cBhvr additive="base">
                                            <p:cTn id="8" dur="500" fill="hold"/>
                                            <p:tgtEl>
                                              <p:spTgt spid="42"/>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2" presetClass="entr" presetSubtype="1" fill="hold" grpId="0" nodeType="afterEffect">
                                      <p:stCondLst>
                                        <p:cond delay="0"/>
                                      </p:stCondLst>
                                      <p:childTnLst>
                                        <p:set>
                                          <p:cBhvr>
                                            <p:cTn id="11" dur="1" fill="hold">
                                              <p:stCondLst>
                                                <p:cond delay="0"/>
                                              </p:stCondLst>
                                            </p:cTn>
                                            <p:tgtEl>
                                              <p:spTgt spid="58"/>
                                            </p:tgtEl>
                                            <p:attrNameLst>
                                              <p:attrName>style.visibility</p:attrName>
                                            </p:attrNameLst>
                                          </p:cBhvr>
                                          <p:to>
                                            <p:strVal val="visible"/>
                                          </p:to>
                                        </p:set>
                                        <p:animEffect transition="in" filter="wipe(up)">
                                          <p:cBhvr>
                                            <p:cTn id="12" dur="500"/>
                                            <p:tgtEl>
                                              <p:spTgt spid="58"/>
                                            </p:tgtEl>
                                          </p:cBhvr>
                                        </p:animEffect>
                                      </p:childTnLst>
                                    </p:cTn>
                                  </p:par>
                                </p:childTnLst>
                              </p:cTn>
                            </p:par>
                            <p:par>
                              <p:cTn id="13" fill="hold">
                                <p:stCondLst>
                                  <p:cond delay="1000"/>
                                </p:stCondLst>
                                <p:childTnLst>
                                  <p:par>
                                    <p:cTn id="14" presetID="52" presetClass="entr" presetSubtype="0" fill="hold" nodeType="afterEffect">
                                      <p:stCondLst>
                                        <p:cond delay="0"/>
                                      </p:stCondLst>
                                      <p:childTnLst>
                                        <p:set>
                                          <p:cBhvr>
                                            <p:cTn id="15" dur="1" fill="hold">
                                              <p:stCondLst>
                                                <p:cond delay="0"/>
                                              </p:stCondLst>
                                            </p:cTn>
                                            <p:tgtEl>
                                              <p:spTgt spid="45"/>
                                            </p:tgtEl>
                                            <p:attrNameLst>
                                              <p:attrName>style.visibility</p:attrName>
                                            </p:attrNameLst>
                                          </p:cBhvr>
                                          <p:to>
                                            <p:strVal val="visible"/>
                                          </p:to>
                                        </p:set>
                                        <p:animScale>
                                          <p:cBhvr>
                                            <p:cTn id="16" dur="500" decel="50000" fill="hold">
                                              <p:stCondLst>
                                                <p:cond delay="0"/>
                                              </p:stCondLst>
                                            </p:cTn>
                                            <p:tgtEl>
                                              <p:spTgt spid="4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7" dur="500" decel="50000" fill="hold">
                                              <p:stCondLst>
                                                <p:cond delay="0"/>
                                              </p:stCondLst>
                                            </p:cTn>
                                            <p:tgtEl>
                                              <p:spTgt spid="45"/>
                                            </p:tgtEl>
                                            <p:attrNameLst>
                                              <p:attrName>ppt_x</p:attrName>
                                              <p:attrName>ppt_y</p:attrName>
                                            </p:attrNameLst>
                                          </p:cBhvr>
                                        </p:animMotion>
                                        <p:animEffect transition="in" filter="fade">
                                          <p:cBhvr>
                                            <p:cTn id="18" dur="500"/>
                                            <p:tgtEl>
                                              <p:spTgt spid="45"/>
                                            </p:tgtEl>
                                          </p:cBhvr>
                                        </p:animEffect>
                                      </p:childTnLst>
                                    </p:cTn>
                                  </p:par>
                                </p:childTnLst>
                              </p:cTn>
                            </p:par>
                            <p:par>
                              <p:cTn id="19" fill="hold">
                                <p:stCondLst>
                                  <p:cond delay="1500"/>
                                </p:stCondLst>
                                <p:childTnLst>
                                  <p:par>
                                    <p:cTn id="20" presetID="52" presetClass="entr" presetSubtype="0" fill="hold" nodeType="afterEffect">
                                      <p:stCondLst>
                                        <p:cond delay="0"/>
                                      </p:stCondLst>
                                      <p:childTnLst>
                                        <p:set>
                                          <p:cBhvr>
                                            <p:cTn id="21" dur="1" fill="hold">
                                              <p:stCondLst>
                                                <p:cond delay="0"/>
                                              </p:stCondLst>
                                            </p:cTn>
                                            <p:tgtEl>
                                              <p:spTgt spid="48"/>
                                            </p:tgtEl>
                                            <p:attrNameLst>
                                              <p:attrName>style.visibility</p:attrName>
                                            </p:attrNameLst>
                                          </p:cBhvr>
                                          <p:to>
                                            <p:strVal val="visible"/>
                                          </p:to>
                                        </p:set>
                                        <p:animScale>
                                          <p:cBhvr>
                                            <p:cTn id="22" dur="500" decel="50000" fill="hold">
                                              <p:stCondLst>
                                                <p:cond delay="0"/>
                                              </p:stCondLst>
                                            </p:cTn>
                                            <p:tgtEl>
                                              <p:spTgt spid="4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3" dur="500" decel="50000" fill="hold">
                                              <p:stCondLst>
                                                <p:cond delay="0"/>
                                              </p:stCondLst>
                                            </p:cTn>
                                            <p:tgtEl>
                                              <p:spTgt spid="48"/>
                                            </p:tgtEl>
                                            <p:attrNameLst>
                                              <p:attrName>ppt_x</p:attrName>
                                              <p:attrName>ppt_y</p:attrName>
                                            </p:attrNameLst>
                                          </p:cBhvr>
                                        </p:animMotion>
                                        <p:animEffect transition="in" filter="fade">
                                          <p:cBhvr>
                                            <p:cTn id="24" dur="500"/>
                                            <p:tgtEl>
                                              <p:spTgt spid="48"/>
                                            </p:tgtEl>
                                          </p:cBhvr>
                                        </p:animEffect>
                                      </p:childTnLst>
                                    </p:cTn>
                                  </p:par>
                                </p:childTnLst>
                              </p:cTn>
                            </p:par>
                            <p:par>
                              <p:cTn id="25" fill="hold">
                                <p:stCondLst>
                                  <p:cond delay="2000"/>
                                </p:stCondLst>
                                <p:childTnLst>
                                  <p:par>
                                    <p:cTn id="26" presetID="52" presetClass="entr" presetSubtype="0" fill="hold" nodeType="afterEffect">
                                      <p:stCondLst>
                                        <p:cond delay="0"/>
                                      </p:stCondLst>
                                      <p:childTnLst>
                                        <p:set>
                                          <p:cBhvr>
                                            <p:cTn id="27" dur="1" fill="hold">
                                              <p:stCondLst>
                                                <p:cond delay="0"/>
                                              </p:stCondLst>
                                            </p:cTn>
                                            <p:tgtEl>
                                              <p:spTgt spid="51"/>
                                            </p:tgtEl>
                                            <p:attrNameLst>
                                              <p:attrName>style.visibility</p:attrName>
                                            </p:attrNameLst>
                                          </p:cBhvr>
                                          <p:to>
                                            <p:strVal val="visible"/>
                                          </p:to>
                                        </p:set>
                                        <p:animScale>
                                          <p:cBhvr>
                                            <p:cTn id="28" dur="500" decel="50000" fill="hold">
                                              <p:stCondLst>
                                                <p:cond delay="0"/>
                                              </p:stCondLst>
                                            </p:cTn>
                                            <p:tgtEl>
                                              <p:spTgt spid="5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500" decel="50000" fill="hold">
                                              <p:stCondLst>
                                                <p:cond delay="0"/>
                                              </p:stCondLst>
                                            </p:cTn>
                                            <p:tgtEl>
                                              <p:spTgt spid="51"/>
                                            </p:tgtEl>
                                            <p:attrNameLst>
                                              <p:attrName>ppt_x</p:attrName>
                                              <p:attrName>ppt_y</p:attrName>
                                            </p:attrNameLst>
                                          </p:cBhvr>
                                        </p:animMotion>
                                        <p:animEffect transition="in" filter="fade">
                                          <p:cBhvr>
                                            <p:cTn id="30" dur="500"/>
                                            <p:tgtEl>
                                              <p:spTgt spid="51"/>
                                            </p:tgtEl>
                                          </p:cBhvr>
                                        </p:animEffect>
                                      </p:childTnLst>
                                    </p:cTn>
                                  </p:par>
                                </p:childTnLst>
                              </p:cTn>
                            </p:par>
                            <p:par>
                              <p:cTn id="31" fill="hold">
                                <p:stCondLst>
                                  <p:cond delay="2500"/>
                                </p:stCondLst>
                                <p:childTnLst>
                                  <p:par>
                                    <p:cTn id="32" presetID="22" presetClass="entr" presetSubtype="8" fill="hold" grpId="0" nodeType="afterEffect">
                                      <p:stCondLst>
                                        <p:cond delay="0"/>
                                      </p:stCondLst>
                                      <p:childTnLst>
                                        <p:set>
                                          <p:cBhvr>
                                            <p:cTn id="33" dur="1" fill="hold">
                                              <p:stCondLst>
                                                <p:cond delay="0"/>
                                              </p:stCondLst>
                                            </p:cTn>
                                            <p:tgtEl>
                                              <p:spTgt spid="55"/>
                                            </p:tgtEl>
                                            <p:attrNameLst>
                                              <p:attrName>style.visibility</p:attrName>
                                            </p:attrNameLst>
                                          </p:cBhvr>
                                          <p:to>
                                            <p:strVal val="visible"/>
                                          </p:to>
                                        </p:set>
                                        <p:animEffect transition="in" filter="wipe(left)">
                                          <p:cBhvr>
                                            <p:cTn id="34" dur="500"/>
                                            <p:tgtEl>
                                              <p:spTgt spid="55"/>
                                            </p:tgtEl>
                                          </p:cBhvr>
                                        </p:animEffect>
                                      </p:childTnLst>
                                    </p:cTn>
                                  </p:par>
                                  <p:par>
                                    <p:cTn id="35" presetID="22" presetClass="entr" presetSubtype="8" fill="hold" grpId="0" nodeType="withEffect">
                                      <p:stCondLst>
                                        <p:cond delay="200"/>
                                      </p:stCondLst>
                                      <p:childTnLst>
                                        <p:set>
                                          <p:cBhvr>
                                            <p:cTn id="36" dur="1" fill="hold">
                                              <p:stCondLst>
                                                <p:cond delay="0"/>
                                              </p:stCondLst>
                                            </p:cTn>
                                            <p:tgtEl>
                                              <p:spTgt spid="56"/>
                                            </p:tgtEl>
                                            <p:attrNameLst>
                                              <p:attrName>style.visibility</p:attrName>
                                            </p:attrNameLst>
                                          </p:cBhvr>
                                          <p:to>
                                            <p:strVal val="visible"/>
                                          </p:to>
                                        </p:set>
                                        <p:animEffect transition="in" filter="wipe(left)">
                                          <p:cBhvr>
                                            <p:cTn id="37" dur="500"/>
                                            <p:tgtEl>
                                              <p:spTgt spid="56"/>
                                            </p:tgtEl>
                                          </p:cBhvr>
                                        </p:animEffect>
                                      </p:childTnLst>
                                    </p:cTn>
                                  </p:par>
                                  <p:par>
                                    <p:cTn id="38" presetID="22" presetClass="entr" presetSubtype="8" fill="hold" grpId="0" nodeType="withEffect">
                                      <p:stCondLst>
                                        <p:cond delay="400"/>
                                      </p:stCondLst>
                                      <p:childTnLst>
                                        <p:set>
                                          <p:cBhvr>
                                            <p:cTn id="39" dur="1" fill="hold">
                                              <p:stCondLst>
                                                <p:cond delay="0"/>
                                              </p:stCondLst>
                                            </p:cTn>
                                            <p:tgtEl>
                                              <p:spTgt spid="57"/>
                                            </p:tgtEl>
                                            <p:attrNameLst>
                                              <p:attrName>style.visibility</p:attrName>
                                            </p:attrNameLst>
                                          </p:cBhvr>
                                          <p:to>
                                            <p:strVal val="visible"/>
                                          </p:to>
                                        </p:set>
                                        <p:animEffect transition="in" filter="wipe(left)">
                                          <p:cBhvr>
                                            <p:cTn id="40"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p:bldP spid="56" grpId="0"/>
          <p:bldP spid="57" grpId="0"/>
          <p:bldP spid="58"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 calcmode="lin" valueType="num">
                                          <p:cBhvr additive="base">
                                            <p:cTn id="7" dur="500" fill="hold"/>
                                            <p:tgtEl>
                                              <p:spTgt spid="42"/>
                                            </p:tgtEl>
                                            <p:attrNameLst>
                                              <p:attrName>ppt_x</p:attrName>
                                            </p:attrNameLst>
                                          </p:cBhvr>
                                          <p:tavLst>
                                            <p:tav tm="0">
                                              <p:val>
                                                <p:strVal val="#ppt_x"/>
                                              </p:val>
                                            </p:tav>
                                            <p:tav tm="100000">
                                              <p:val>
                                                <p:strVal val="#ppt_x"/>
                                              </p:val>
                                            </p:tav>
                                          </p:tavLst>
                                        </p:anim>
                                        <p:anim calcmode="lin" valueType="num">
                                          <p:cBhvr additive="base">
                                            <p:cTn id="8" dur="500" fill="hold"/>
                                            <p:tgtEl>
                                              <p:spTgt spid="42"/>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2" presetClass="entr" presetSubtype="1" fill="hold" grpId="0" nodeType="afterEffect">
                                      <p:stCondLst>
                                        <p:cond delay="0"/>
                                      </p:stCondLst>
                                      <p:childTnLst>
                                        <p:set>
                                          <p:cBhvr>
                                            <p:cTn id="11" dur="1" fill="hold">
                                              <p:stCondLst>
                                                <p:cond delay="0"/>
                                              </p:stCondLst>
                                            </p:cTn>
                                            <p:tgtEl>
                                              <p:spTgt spid="58"/>
                                            </p:tgtEl>
                                            <p:attrNameLst>
                                              <p:attrName>style.visibility</p:attrName>
                                            </p:attrNameLst>
                                          </p:cBhvr>
                                          <p:to>
                                            <p:strVal val="visible"/>
                                          </p:to>
                                        </p:set>
                                        <p:animEffect transition="in" filter="wipe(up)">
                                          <p:cBhvr>
                                            <p:cTn id="12" dur="500"/>
                                            <p:tgtEl>
                                              <p:spTgt spid="58"/>
                                            </p:tgtEl>
                                          </p:cBhvr>
                                        </p:animEffect>
                                      </p:childTnLst>
                                    </p:cTn>
                                  </p:par>
                                </p:childTnLst>
                              </p:cTn>
                            </p:par>
                            <p:par>
                              <p:cTn id="13" fill="hold">
                                <p:stCondLst>
                                  <p:cond delay="1000"/>
                                </p:stCondLst>
                                <p:childTnLst>
                                  <p:par>
                                    <p:cTn id="14" presetID="52" presetClass="entr" presetSubtype="0" fill="hold" nodeType="afterEffect">
                                      <p:stCondLst>
                                        <p:cond delay="0"/>
                                      </p:stCondLst>
                                      <p:childTnLst>
                                        <p:set>
                                          <p:cBhvr>
                                            <p:cTn id="15" dur="1" fill="hold">
                                              <p:stCondLst>
                                                <p:cond delay="0"/>
                                              </p:stCondLst>
                                            </p:cTn>
                                            <p:tgtEl>
                                              <p:spTgt spid="45"/>
                                            </p:tgtEl>
                                            <p:attrNameLst>
                                              <p:attrName>style.visibility</p:attrName>
                                            </p:attrNameLst>
                                          </p:cBhvr>
                                          <p:to>
                                            <p:strVal val="visible"/>
                                          </p:to>
                                        </p:set>
                                        <p:animScale>
                                          <p:cBhvr>
                                            <p:cTn id="16" dur="500" decel="50000" fill="hold">
                                              <p:stCondLst>
                                                <p:cond delay="0"/>
                                              </p:stCondLst>
                                            </p:cTn>
                                            <p:tgtEl>
                                              <p:spTgt spid="4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7" dur="500" decel="50000" fill="hold">
                                              <p:stCondLst>
                                                <p:cond delay="0"/>
                                              </p:stCondLst>
                                            </p:cTn>
                                            <p:tgtEl>
                                              <p:spTgt spid="45"/>
                                            </p:tgtEl>
                                            <p:attrNameLst>
                                              <p:attrName>ppt_x</p:attrName>
                                              <p:attrName>ppt_y</p:attrName>
                                            </p:attrNameLst>
                                          </p:cBhvr>
                                        </p:animMotion>
                                        <p:animEffect transition="in" filter="fade">
                                          <p:cBhvr>
                                            <p:cTn id="18" dur="500"/>
                                            <p:tgtEl>
                                              <p:spTgt spid="45"/>
                                            </p:tgtEl>
                                          </p:cBhvr>
                                        </p:animEffect>
                                      </p:childTnLst>
                                    </p:cTn>
                                  </p:par>
                                </p:childTnLst>
                              </p:cTn>
                            </p:par>
                            <p:par>
                              <p:cTn id="19" fill="hold">
                                <p:stCondLst>
                                  <p:cond delay="1500"/>
                                </p:stCondLst>
                                <p:childTnLst>
                                  <p:par>
                                    <p:cTn id="20" presetID="52" presetClass="entr" presetSubtype="0" fill="hold" nodeType="afterEffect">
                                      <p:stCondLst>
                                        <p:cond delay="0"/>
                                      </p:stCondLst>
                                      <p:childTnLst>
                                        <p:set>
                                          <p:cBhvr>
                                            <p:cTn id="21" dur="1" fill="hold">
                                              <p:stCondLst>
                                                <p:cond delay="0"/>
                                              </p:stCondLst>
                                            </p:cTn>
                                            <p:tgtEl>
                                              <p:spTgt spid="48"/>
                                            </p:tgtEl>
                                            <p:attrNameLst>
                                              <p:attrName>style.visibility</p:attrName>
                                            </p:attrNameLst>
                                          </p:cBhvr>
                                          <p:to>
                                            <p:strVal val="visible"/>
                                          </p:to>
                                        </p:set>
                                        <p:animScale>
                                          <p:cBhvr>
                                            <p:cTn id="22" dur="500" decel="50000" fill="hold">
                                              <p:stCondLst>
                                                <p:cond delay="0"/>
                                              </p:stCondLst>
                                            </p:cTn>
                                            <p:tgtEl>
                                              <p:spTgt spid="4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3" dur="500" decel="50000" fill="hold">
                                              <p:stCondLst>
                                                <p:cond delay="0"/>
                                              </p:stCondLst>
                                            </p:cTn>
                                            <p:tgtEl>
                                              <p:spTgt spid="48"/>
                                            </p:tgtEl>
                                            <p:attrNameLst>
                                              <p:attrName>ppt_x</p:attrName>
                                              <p:attrName>ppt_y</p:attrName>
                                            </p:attrNameLst>
                                          </p:cBhvr>
                                        </p:animMotion>
                                        <p:animEffect transition="in" filter="fade">
                                          <p:cBhvr>
                                            <p:cTn id="24" dur="500"/>
                                            <p:tgtEl>
                                              <p:spTgt spid="48"/>
                                            </p:tgtEl>
                                          </p:cBhvr>
                                        </p:animEffect>
                                      </p:childTnLst>
                                    </p:cTn>
                                  </p:par>
                                </p:childTnLst>
                              </p:cTn>
                            </p:par>
                            <p:par>
                              <p:cTn id="25" fill="hold">
                                <p:stCondLst>
                                  <p:cond delay="2000"/>
                                </p:stCondLst>
                                <p:childTnLst>
                                  <p:par>
                                    <p:cTn id="26" presetID="52" presetClass="entr" presetSubtype="0" fill="hold" nodeType="afterEffect">
                                      <p:stCondLst>
                                        <p:cond delay="0"/>
                                      </p:stCondLst>
                                      <p:childTnLst>
                                        <p:set>
                                          <p:cBhvr>
                                            <p:cTn id="27" dur="1" fill="hold">
                                              <p:stCondLst>
                                                <p:cond delay="0"/>
                                              </p:stCondLst>
                                            </p:cTn>
                                            <p:tgtEl>
                                              <p:spTgt spid="51"/>
                                            </p:tgtEl>
                                            <p:attrNameLst>
                                              <p:attrName>style.visibility</p:attrName>
                                            </p:attrNameLst>
                                          </p:cBhvr>
                                          <p:to>
                                            <p:strVal val="visible"/>
                                          </p:to>
                                        </p:set>
                                        <p:animScale>
                                          <p:cBhvr>
                                            <p:cTn id="28" dur="500" decel="50000" fill="hold">
                                              <p:stCondLst>
                                                <p:cond delay="0"/>
                                              </p:stCondLst>
                                            </p:cTn>
                                            <p:tgtEl>
                                              <p:spTgt spid="5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500" decel="50000" fill="hold">
                                              <p:stCondLst>
                                                <p:cond delay="0"/>
                                              </p:stCondLst>
                                            </p:cTn>
                                            <p:tgtEl>
                                              <p:spTgt spid="51"/>
                                            </p:tgtEl>
                                            <p:attrNameLst>
                                              <p:attrName>ppt_x</p:attrName>
                                              <p:attrName>ppt_y</p:attrName>
                                            </p:attrNameLst>
                                          </p:cBhvr>
                                        </p:animMotion>
                                        <p:animEffect transition="in" filter="fade">
                                          <p:cBhvr>
                                            <p:cTn id="30" dur="500"/>
                                            <p:tgtEl>
                                              <p:spTgt spid="51"/>
                                            </p:tgtEl>
                                          </p:cBhvr>
                                        </p:animEffect>
                                      </p:childTnLst>
                                    </p:cTn>
                                  </p:par>
                                </p:childTnLst>
                              </p:cTn>
                            </p:par>
                            <p:par>
                              <p:cTn id="31" fill="hold">
                                <p:stCondLst>
                                  <p:cond delay="2500"/>
                                </p:stCondLst>
                                <p:childTnLst>
                                  <p:par>
                                    <p:cTn id="32" presetID="22" presetClass="entr" presetSubtype="8" fill="hold" grpId="0" nodeType="afterEffect">
                                      <p:stCondLst>
                                        <p:cond delay="0"/>
                                      </p:stCondLst>
                                      <p:childTnLst>
                                        <p:set>
                                          <p:cBhvr>
                                            <p:cTn id="33" dur="1" fill="hold">
                                              <p:stCondLst>
                                                <p:cond delay="0"/>
                                              </p:stCondLst>
                                            </p:cTn>
                                            <p:tgtEl>
                                              <p:spTgt spid="55"/>
                                            </p:tgtEl>
                                            <p:attrNameLst>
                                              <p:attrName>style.visibility</p:attrName>
                                            </p:attrNameLst>
                                          </p:cBhvr>
                                          <p:to>
                                            <p:strVal val="visible"/>
                                          </p:to>
                                        </p:set>
                                        <p:animEffect transition="in" filter="wipe(left)">
                                          <p:cBhvr>
                                            <p:cTn id="34" dur="500"/>
                                            <p:tgtEl>
                                              <p:spTgt spid="55"/>
                                            </p:tgtEl>
                                          </p:cBhvr>
                                        </p:animEffect>
                                      </p:childTnLst>
                                    </p:cTn>
                                  </p:par>
                                  <p:par>
                                    <p:cTn id="35" presetID="22" presetClass="entr" presetSubtype="8" fill="hold" grpId="0" nodeType="withEffect">
                                      <p:stCondLst>
                                        <p:cond delay="200"/>
                                      </p:stCondLst>
                                      <p:childTnLst>
                                        <p:set>
                                          <p:cBhvr>
                                            <p:cTn id="36" dur="1" fill="hold">
                                              <p:stCondLst>
                                                <p:cond delay="0"/>
                                              </p:stCondLst>
                                            </p:cTn>
                                            <p:tgtEl>
                                              <p:spTgt spid="56"/>
                                            </p:tgtEl>
                                            <p:attrNameLst>
                                              <p:attrName>style.visibility</p:attrName>
                                            </p:attrNameLst>
                                          </p:cBhvr>
                                          <p:to>
                                            <p:strVal val="visible"/>
                                          </p:to>
                                        </p:set>
                                        <p:animEffect transition="in" filter="wipe(left)">
                                          <p:cBhvr>
                                            <p:cTn id="37" dur="500"/>
                                            <p:tgtEl>
                                              <p:spTgt spid="56"/>
                                            </p:tgtEl>
                                          </p:cBhvr>
                                        </p:animEffect>
                                      </p:childTnLst>
                                    </p:cTn>
                                  </p:par>
                                  <p:par>
                                    <p:cTn id="38" presetID="22" presetClass="entr" presetSubtype="8" fill="hold" grpId="0" nodeType="withEffect">
                                      <p:stCondLst>
                                        <p:cond delay="400"/>
                                      </p:stCondLst>
                                      <p:childTnLst>
                                        <p:set>
                                          <p:cBhvr>
                                            <p:cTn id="39" dur="1" fill="hold">
                                              <p:stCondLst>
                                                <p:cond delay="0"/>
                                              </p:stCondLst>
                                            </p:cTn>
                                            <p:tgtEl>
                                              <p:spTgt spid="57"/>
                                            </p:tgtEl>
                                            <p:attrNameLst>
                                              <p:attrName>style.visibility</p:attrName>
                                            </p:attrNameLst>
                                          </p:cBhvr>
                                          <p:to>
                                            <p:strVal val="visible"/>
                                          </p:to>
                                        </p:set>
                                        <p:animEffect transition="in" filter="wipe(left)">
                                          <p:cBhvr>
                                            <p:cTn id="40"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p:bldP spid="56" grpId="0"/>
          <p:bldP spid="57" grpId="0"/>
          <p:bldP spid="58" grpId="0"/>
        </p:bldLst>
      </p:timing>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1"/>
          <p:cNvSpPr>
            <a:spLocks noChangeArrowheads="1"/>
          </p:cNvSpPr>
          <p:nvPr/>
        </p:nvSpPr>
        <p:spPr bwMode="auto">
          <a:xfrm>
            <a:off x="1439863" y="1858892"/>
            <a:ext cx="6821268"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zh-CN" altLang="en-US" sz="2000" dirty="0" smtClean="0">
                <a:solidFill>
                  <a:schemeClr val="tx1">
                    <a:lumMod val="50000"/>
                    <a:lumOff val="50000"/>
                  </a:schemeClr>
                </a:solidFill>
                <a:latin typeface="微软雅黑"/>
                <a:ea typeface="微软雅黑"/>
                <a:sym typeface="微软雅黑" pitchFamily="34" charset="-122"/>
              </a:rPr>
              <a:t>       </a:t>
            </a:r>
            <a:r>
              <a:rPr lang="zh-CN" altLang="en-US" dirty="0" smtClean="0">
                <a:solidFill>
                  <a:schemeClr val="tx1">
                    <a:lumMod val="50000"/>
                    <a:lumOff val="50000"/>
                  </a:schemeClr>
                </a:solidFill>
                <a:latin typeface="微软雅黑"/>
                <a:ea typeface="微软雅黑"/>
                <a:sym typeface="微软雅黑" pitchFamily="34" charset="-122"/>
              </a:rPr>
              <a:t>事实上</a:t>
            </a:r>
            <a:r>
              <a:rPr lang="zh-CN" altLang="en-US" dirty="0">
                <a:solidFill>
                  <a:schemeClr val="tx1">
                    <a:lumMod val="50000"/>
                    <a:lumOff val="50000"/>
                  </a:schemeClr>
                </a:solidFill>
                <a:latin typeface="微软雅黑"/>
                <a:ea typeface="微软雅黑"/>
                <a:sym typeface="微软雅黑" pitchFamily="34" charset="-122"/>
              </a:rPr>
              <a:t>，小学生真正的、有效的阅读方式不多，个性化的感悟也很少。在课堂教学中，仍离不开教师的引导、点拨和精辟的表述，它往往对指导学生的个性化阅读具有相当重要的作用</a:t>
            </a:r>
            <a:r>
              <a:rPr lang="zh-CN" altLang="en-US" dirty="0" smtClean="0">
                <a:solidFill>
                  <a:schemeClr val="tx1">
                    <a:lumMod val="50000"/>
                    <a:lumOff val="50000"/>
                  </a:schemeClr>
                </a:solidFill>
                <a:latin typeface="微软雅黑"/>
                <a:ea typeface="微软雅黑"/>
                <a:sym typeface="微软雅黑" pitchFamily="34" charset="-122"/>
              </a:rPr>
              <a:t>。</a:t>
            </a:r>
            <a:endParaRPr lang="zh-CN" altLang="en-US" dirty="0">
              <a:latin typeface="微软雅黑"/>
              <a:ea typeface="微软雅黑"/>
              <a:sym typeface="微软雅黑" pitchFamily="34" charset="-122"/>
            </a:endParaRPr>
          </a:p>
        </p:txBody>
      </p:sp>
      <p:sp>
        <p:nvSpPr>
          <p:cNvPr id="5" name="TextBox 43"/>
          <p:cNvSpPr>
            <a:spLocks noChangeArrowheads="1"/>
          </p:cNvSpPr>
          <p:nvPr/>
        </p:nvSpPr>
        <p:spPr bwMode="auto">
          <a:xfrm>
            <a:off x="3416300" y="994410"/>
            <a:ext cx="23114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r>
              <a:rPr lang="zh-CN" altLang="en-US" sz="2800" b="1" dirty="0" smtClean="0">
                <a:solidFill>
                  <a:schemeClr val="tx1">
                    <a:lumMod val="65000"/>
                    <a:lumOff val="35000"/>
                  </a:schemeClr>
                </a:solidFill>
                <a:latin typeface="微软雅黑"/>
                <a:ea typeface="微软雅黑"/>
              </a:rPr>
              <a:t>课堂现状</a:t>
            </a:r>
            <a:endParaRPr lang="zh-CN" altLang="en-US" sz="2800" b="1" dirty="0">
              <a:solidFill>
                <a:schemeClr val="tx1">
                  <a:lumMod val="65000"/>
                  <a:lumOff val="35000"/>
                </a:schemeClr>
              </a:solidFill>
              <a:latin typeface="微软雅黑"/>
              <a:ea typeface="微软雅黑"/>
            </a:endParaRPr>
          </a:p>
        </p:txBody>
      </p:sp>
      <p:grpSp>
        <p:nvGrpSpPr>
          <p:cNvPr id="6" name="组合 2"/>
          <p:cNvGrpSpPr>
            <a:grpSpLocks/>
          </p:cNvGrpSpPr>
          <p:nvPr/>
        </p:nvGrpSpPr>
        <p:grpSpPr bwMode="auto">
          <a:xfrm>
            <a:off x="2770188" y="1138714"/>
            <a:ext cx="3579812" cy="142875"/>
            <a:chOff x="0" y="0"/>
            <a:chExt cx="3580582" cy="158874"/>
          </a:xfrm>
        </p:grpSpPr>
        <p:grpSp>
          <p:nvGrpSpPr>
            <p:cNvPr id="7" name="组合 61"/>
            <p:cNvGrpSpPr>
              <a:grpSpLocks/>
            </p:cNvGrpSpPr>
            <p:nvPr/>
          </p:nvGrpSpPr>
          <p:grpSpPr bwMode="auto">
            <a:xfrm>
              <a:off x="0" y="0"/>
              <a:ext cx="792088" cy="158874"/>
              <a:chOff x="0" y="0"/>
              <a:chExt cx="792088" cy="158874"/>
            </a:xfrm>
          </p:grpSpPr>
          <p:sp>
            <p:nvSpPr>
              <p:cNvPr id="12" name="直接连接符 70"/>
              <p:cNvSpPr>
                <a:spLocks noChangeShapeType="1"/>
              </p:cNvSpPr>
              <p:nvPr/>
            </p:nvSpPr>
            <p:spPr bwMode="auto">
              <a:xfrm flipH="1">
                <a:off x="0" y="79437"/>
                <a:ext cx="792088" cy="1"/>
              </a:xfrm>
              <a:prstGeom prst="line">
                <a:avLst/>
              </a:prstGeom>
              <a:noFill/>
              <a:ln w="6350" cap="flat" cmpd="sng">
                <a:solidFill>
                  <a:schemeClr val="tx2"/>
                </a:solidFill>
                <a:bevel/>
                <a:headEnd/>
                <a:tailEnd/>
              </a:ln>
              <a:extLst>
                <a:ext uri="{909E8E84-426E-40DD-AFC4-6F175D3DCCD1}">
                  <a14:hiddenFill xmlns:a14="http://schemas.microsoft.com/office/drawing/2010/main">
                    <a:noFill/>
                  </a14:hiddenFill>
                </a:ext>
              </a:extLst>
            </p:spPr>
            <p:txBody>
              <a:bodyPr/>
              <a:lstStyle/>
              <a:p>
                <a:endParaRPr lang="zh-CN" altLang="en-US"/>
              </a:p>
            </p:txBody>
          </p:sp>
          <p:sp>
            <p:nvSpPr>
              <p:cNvPr id="13" name="直接连接符 71"/>
              <p:cNvSpPr>
                <a:spLocks noChangeShapeType="1"/>
              </p:cNvSpPr>
              <p:nvPr/>
            </p:nvSpPr>
            <p:spPr bwMode="auto">
              <a:xfrm flipH="1">
                <a:off x="216024" y="0"/>
                <a:ext cx="576064" cy="1"/>
              </a:xfrm>
              <a:prstGeom prst="line">
                <a:avLst/>
              </a:prstGeom>
              <a:noFill/>
              <a:ln w="6350" cap="flat" cmpd="sng">
                <a:solidFill>
                  <a:schemeClr val="tx2"/>
                </a:solidFill>
                <a:bevel/>
                <a:headEnd/>
                <a:tailEnd/>
              </a:ln>
              <a:extLst>
                <a:ext uri="{909E8E84-426E-40DD-AFC4-6F175D3DCCD1}">
                  <a14:hiddenFill xmlns:a14="http://schemas.microsoft.com/office/drawing/2010/main">
                    <a:noFill/>
                  </a14:hiddenFill>
                </a:ext>
              </a:extLst>
            </p:spPr>
            <p:txBody>
              <a:bodyPr/>
              <a:lstStyle/>
              <a:p>
                <a:endParaRPr lang="zh-CN" altLang="en-US"/>
              </a:p>
            </p:txBody>
          </p:sp>
          <p:sp>
            <p:nvSpPr>
              <p:cNvPr id="14" name="直接连接符 72"/>
              <p:cNvSpPr>
                <a:spLocks noChangeShapeType="1"/>
              </p:cNvSpPr>
              <p:nvPr/>
            </p:nvSpPr>
            <p:spPr bwMode="auto">
              <a:xfrm flipH="1">
                <a:off x="396044" y="158874"/>
                <a:ext cx="396044" cy="1"/>
              </a:xfrm>
              <a:prstGeom prst="line">
                <a:avLst/>
              </a:prstGeom>
              <a:noFill/>
              <a:ln w="6350" cap="flat" cmpd="sng">
                <a:solidFill>
                  <a:schemeClr val="tx2"/>
                </a:solidFill>
                <a:bevel/>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8" name="组合 62"/>
            <p:cNvGrpSpPr>
              <a:grpSpLocks/>
            </p:cNvGrpSpPr>
            <p:nvPr/>
          </p:nvGrpSpPr>
          <p:grpSpPr bwMode="auto">
            <a:xfrm rot="10800000">
              <a:off x="2788494" y="0"/>
              <a:ext cx="792088" cy="158874"/>
              <a:chOff x="0" y="0"/>
              <a:chExt cx="792088" cy="158874"/>
            </a:xfrm>
          </p:grpSpPr>
          <p:sp>
            <p:nvSpPr>
              <p:cNvPr id="9" name="直接连接符 67"/>
              <p:cNvSpPr>
                <a:spLocks noChangeShapeType="1"/>
              </p:cNvSpPr>
              <p:nvPr/>
            </p:nvSpPr>
            <p:spPr bwMode="auto">
              <a:xfrm flipH="1">
                <a:off x="0" y="79437"/>
                <a:ext cx="792088" cy="1"/>
              </a:xfrm>
              <a:prstGeom prst="line">
                <a:avLst/>
              </a:prstGeom>
              <a:noFill/>
              <a:ln w="6350" cap="flat" cmpd="sng">
                <a:solidFill>
                  <a:schemeClr val="tx2"/>
                </a:solidFill>
                <a:bevel/>
                <a:headEnd/>
                <a:tailEnd/>
              </a:ln>
              <a:extLst>
                <a:ext uri="{909E8E84-426E-40DD-AFC4-6F175D3DCCD1}">
                  <a14:hiddenFill xmlns:a14="http://schemas.microsoft.com/office/drawing/2010/main">
                    <a:noFill/>
                  </a14:hiddenFill>
                </a:ext>
              </a:extLst>
            </p:spPr>
            <p:txBody>
              <a:bodyPr/>
              <a:lstStyle/>
              <a:p>
                <a:endParaRPr lang="zh-CN" altLang="en-US"/>
              </a:p>
            </p:txBody>
          </p:sp>
          <p:sp>
            <p:nvSpPr>
              <p:cNvPr id="10" name="直接连接符 68"/>
              <p:cNvSpPr>
                <a:spLocks noChangeShapeType="1"/>
              </p:cNvSpPr>
              <p:nvPr/>
            </p:nvSpPr>
            <p:spPr bwMode="auto">
              <a:xfrm flipH="1">
                <a:off x="216024" y="0"/>
                <a:ext cx="576064" cy="1"/>
              </a:xfrm>
              <a:prstGeom prst="line">
                <a:avLst/>
              </a:prstGeom>
              <a:noFill/>
              <a:ln w="6350" cap="flat" cmpd="sng">
                <a:solidFill>
                  <a:schemeClr val="tx2"/>
                </a:solidFill>
                <a:bevel/>
                <a:headEnd/>
                <a:tailEnd/>
              </a:ln>
              <a:extLst>
                <a:ext uri="{909E8E84-426E-40DD-AFC4-6F175D3DCCD1}">
                  <a14:hiddenFill xmlns:a14="http://schemas.microsoft.com/office/drawing/2010/main">
                    <a:noFill/>
                  </a14:hiddenFill>
                </a:ext>
              </a:extLst>
            </p:spPr>
            <p:txBody>
              <a:bodyPr/>
              <a:lstStyle/>
              <a:p>
                <a:endParaRPr lang="zh-CN" altLang="en-US"/>
              </a:p>
            </p:txBody>
          </p:sp>
          <p:sp>
            <p:nvSpPr>
              <p:cNvPr id="11" name="直接连接符 69"/>
              <p:cNvSpPr>
                <a:spLocks noChangeShapeType="1"/>
              </p:cNvSpPr>
              <p:nvPr/>
            </p:nvSpPr>
            <p:spPr bwMode="auto">
              <a:xfrm flipH="1">
                <a:off x="396044" y="158874"/>
                <a:ext cx="396044" cy="1"/>
              </a:xfrm>
              <a:prstGeom prst="line">
                <a:avLst/>
              </a:prstGeom>
              <a:noFill/>
              <a:ln w="6350" cap="flat" cmpd="sng">
                <a:solidFill>
                  <a:schemeClr val="tx2"/>
                </a:solidFill>
                <a:bevel/>
                <a:headEnd/>
                <a:tailEnd/>
              </a:ln>
              <a:extLst>
                <a:ext uri="{909E8E84-426E-40DD-AFC4-6F175D3DCCD1}">
                  <a14:hiddenFill xmlns:a14="http://schemas.microsoft.com/office/drawing/2010/main">
                    <a:noFill/>
                  </a14:hiddenFill>
                </a:ext>
              </a:extLst>
            </p:spPr>
            <p:txBody>
              <a:bodyPr/>
              <a:lstStyle/>
              <a:p>
                <a:endParaRPr lang="zh-CN" altLang="en-US"/>
              </a:p>
            </p:txBody>
          </p:sp>
        </p:grpSp>
      </p:grpSp>
      <p:grpSp>
        <p:nvGrpSpPr>
          <p:cNvPr id="22" name="组合 21"/>
          <p:cNvGrpSpPr/>
          <p:nvPr/>
        </p:nvGrpSpPr>
        <p:grpSpPr>
          <a:xfrm>
            <a:off x="4722002" y="3440844"/>
            <a:ext cx="2185594" cy="1224902"/>
            <a:chOff x="6059464" y="3524926"/>
            <a:chExt cx="2185594" cy="1224902"/>
          </a:xfrm>
        </p:grpSpPr>
        <p:grpSp>
          <p:nvGrpSpPr>
            <p:cNvPr id="23" name="组合 22"/>
            <p:cNvGrpSpPr/>
            <p:nvPr/>
          </p:nvGrpSpPr>
          <p:grpSpPr>
            <a:xfrm>
              <a:off x="6059464" y="3524926"/>
              <a:ext cx="2185594" cy="1224902"/>
              <a:chOff x="4304043" y="1286668"/>
              <a:chExt cx="3837944" cy="2757793"/>
            </a:xfrm>
            <a:effectLst>
              <a:outerShdw blurRad="381000" dist="254000" dir="8100000" algn="tr" rotWithShape="0">
                <a:prstClr val="black">
                  <a:alpha val="40000"/>
                </a:prstClr>
              </a:outerShdw>
            </a:effectLst>
          </p:grpSpPr>
          <p:sp>
            <p:nvSpPr>
              <p:cNvPr id="27" name="圆角矩形 26"/>
              <p:cNvSpPr/>
              <p:nvPr/>
            </p:nvSpPr>
            <p:spPr>
              <a:xfrm>
                <a:off x="4304043" y="1286668"/>
                <a:ext cx="3837944" cy="2757793"/>
              </a:xfrm>
              <a:prstGeom prst="roundRect">
                <a:avLst/>
              </a:prstGeom>
              <a:gradFill>
                <a:gsLst>
                  <a:gs pos="62000">
                    <a:schemeClr val="bg1">
                      <a:lumMod val="95000"/>
                    </a:schemeClr>
                  </a:gs>
                  <a:gs pos="0">
                    <a:schemeClr val="bg1"/>
                  </a:gs>
                  <a:gs pos="100000">
                    <a:schemeClr val="bg1">
                      <a:lumMod val="85000"/>
                    </a:schemeClr>
                  </a:gs>
                  <a:gs pos="0">
                    <a:schemeClr val="bg1"/>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a:endParaRPr>
              </a:p>
            </p:txBody>
          </p:sp>
          <p:sp>
            <p:nvSpPr>
              <p:cNvPr id="28" name="圆角矩形 27"/>
              <p:cNvSpPr/>
              <p:nvPr/>
            </p:nvSpPr>
            <p:spPr>
              <a:xfrm>
                <a:off x="4351930" y="1330004"/>
                <a:ext cx="3742172" cy="2671122"/>
              </a:xfrm>
              <a:prstGeom prst="roundRect">
                <a:avLst/>
              </a:prstGeom>
              <a:gradFill>
                <a:gsLst>
                  <a:gs pos="42000">
                    <a:srgbClr val="F0F0F0"/>
                  </a:gs>
                  <a:gs pos="0">
                    <a:schemeClr val="bg1"/>
                  </a:gs>
                  <a:gs pos="100000">
                    <a:schemeClr val="bg1">
                      <a:lumMod val="85000"/>
                    </a:schemeClr>
                  </a:gs>
                  <a:gs pos="0">
                    <a:schemeClr val="bg1"/>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a:endParaRPr>
              </a:p>
            </p:txBody>
          </p:sp>
        </p:grpSp>
        <p:sp>
          <p:nvSpPr>
            <p:cNvPr id="25" name="TextBox 87"/>
            <p:cNvSpPr>
              <a:spLocks noChangeArrowheads="1"/>
            </p:cNvSpPr>
            <p:nvPr/>
          </p:nvSpPr>
          <p:spPr bwMode="auto">
            <a:xfrm>
              <a:off x="6357881" y="3718203"/>
              <a:ext cx="1471283"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r>
                <a:rPr lang="zh-CN" altLang="en-US" sz="2400" b="1" dirty="0">
                  <a:solidFill>
                    <a:srgbClr val="0070C0"/>
                  </a:solidFill>
                  <a:latin typeface="微软雅黑"/>
                  <a:ea typeface="微软雅黑"/>
                  <a:sym typeface="微软雅黑" pitchFamily="34" charset="-122"/>
                </a:rPr>
                <a:t>关注</a:t>
              </a:r>
              <a:r>
                <a:rPr lang="zh-CN" altLang="en-US" sz="2400" b="1" dirty="0" smtClean="0">
                  <a:solidFill>
                    <a:srgbClr val="0070C0"/>
                  </a:solidFill>
                  <a:latin typeface="微软雅黑"/>
                  <a:ea typeface="微软雅黑"/>
                  <a:sym typeface="微软雅黑" pitchFamily="34" charset="-122"/>
                </a:rPr>
                <a:t>学生热情</a:t>
              </a:r>
              <a:r>
                <a:rPr lang="zh-CN" altLang="en-US" sz="2400" b="1" dirty="0">
                  <a:solidFill>
                    <a:srgbClr val="0070C0"/>
                  </a:solidFill>
                  <a:latin typeface="微软雅黑"/>
                  <a:ea typeface="微软雅黑"/>
                  <a:sym typeface="微软雅黑" pitchFamily="34" charset="-122"/>
                </a:rPr>
                <a:t>引导</a:t>
              </a:r>
              <a:endParaRPr lang="en-US" altLang="zh-CN" sz="2400" b="1" dirty="0">
                <a:solidFill>
                  <a:srgbClr val="0070C0"/>
                </a:solidFill>
                <a:latin typeface="微软雅黑"/>
                <a:ea typeface="微软雅黑"/>
                <a:sym typeface="微软雅黑" pitchFamily="34" charset="-122"/>
              </a:endParaRPr>
            </a:p>
          </p:txBody>
        </p:sp>
      </p:grpSp>
      <p:grpSp>
        <p:nvGrpSpPr>
          <p:cNvPr id="29" name="组合 28"/>
          <p:cNvGrpSpPr/>
          <p:nvPr/>
        </p:nvGrpSpPr>
        <p:grpSpPr>
          <a:xfrm>
            <a:off x="2282481" y="3440844"/>
            <a:ext cx="2185594" cy="1224902"/>
            <a:chOff x="6059464" y="3524926"/>
            <a:chExt cx="2185594" cy="1224902"/>
          </a:xfrm>
        </p:grpSpPr>
        <p:grpSp>
          <p:nvGrpSpPr>
            <p:cNvPr id="30" name="组合 29"/>
            <p:cNvGrpSpPr/>
            <p:nvPr/>
          </p:nvGrpSpPr>
          <p:grpSpPr>
            <a:xfrm>
              <a:off x="6059464" y="3524926"/>
              <a:ext cx="2185594" cy="1224902"/>
              <a:chOff x="4304043" y="1286668"/>
              <a:chExt cx="3837944" cy="2757793"/>
            </a:xfrm>
            <a:effectLst>
              <a:outerShdw blurRad="381000" dist="254000" dir="8100000" algn="tr" rotWithShape="0">
                <a:prstClr val="black">
                  <a:alpha val="40000"/>
                </a:prstClr>
              </a:outerShdw>
            </a:effectLst>
          </p:grpSpPr>
          <p:sp>
            <p:nvSpPr>
              <p:cNvPr id="34" name="圆角矩形 33"/>
              <p:cNvSpPr/>
              <p:nvPr/>
            </p:nvSpPr>
            <p:spPr>
              <a:xfrm>
                <a:off x="4304043" y="1286668"/>
                <a:ext cx="3837944" cy="2757793"/>
              </a:xfrm>
              <a:prstGeom prst="roundRect">
                <a:avLst/>
              </a:prstGeom>
              <a:gradFill>
                <a:gsLst>
                  <a:gs pos="62000">
                    <a:schemeClr val="bg1">
                      <a:lumMod val="95000"/>
                    </a:schemeClr>
                  </a:gs>
                  <a:gs pos="0">
                    <a:schemeClr val="bg1"/>
                  </a:gs>
                  <a:gs pos="100000">
                    <a:schemeClr val="bg1">
                      <a:lumMod val="85000"/>
                    </a:schemeClr>
                  </a:gs>
                  <a:gs pos="0">
                    <a:schemeClr val="bg1"/>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a:endParaRPr>
              </a:p>
            </p:txBody>
          </p:sp>
          <p:sp>
            <p:nvSpPr>
              <p:cNvPr id="35" name="圆角矩形 34"/>
              <p:cNvSpPr/>
              <p:nvPr/>
            </p:nvSpPr>
            <p:spPr>
              <a:xfrm>
                <a:off x="4351930" y="1330004"/>
                <a:ext cx="3742172" cy="2671122"/>
              </a:xfrm>
              <a:prstGeom prst="roundRect">
                <a:avLst/>
              </a:prstGeom>
              <a:gradFill>
                <a:gsLst>
                  <a:gs pos="42000">
                    <a:srgbClr val="F0F0F0"/>
                  </a:gs>
                  <a:gs pos="0">
                    <a:schemeClr val="bg1"/>
                  </a:gs>
                  <a:gs pos="100000">
                    <a:schemeClr val="bg1">
                      <a:lumMod val="85000"/>
                    </a:schemeClr>
                  </a:gs>
                  <a:gs pos="0">
                    <a:schemeClr val="bg1"/>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a:endParaRPr>
              </a:p>
            </p:txBody>
          </p:sp>
        </p:grpSp>
        <p:sp>
          <p:nvSpPr>
            <p:cNvPr id="32" name="TextBox 87"/>
            <p:cNvSpPr>
              <a:spLocks noChangeArrowheads="1"/>
            </p:cNvSpPr>
            <p:nvPr/>
          </p:nvSpPr>
          <p:spPr bwMode="auto">
            <a:xfrm>
              <a:off x="6538333" y="3718203"/>
              <a:ext cx="1471283"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r>
                <a:rPr lang="zh-CN" altLang="en-US" sz="2400" b="1" dirty="0">
                  <a:solidFill>
                    <a:srgbClr val="0070C0"/>
                  </a:solidFill>
                  <a:latin typeface="微软雅黑"/>
                  <a:ea typeface="微软雅黑"/>
                  <a:sym typeface="微软雅黑" pitchFamily="34" charset="-122"/>
                </a:rPr>
                <a:t>立足文本</a:t>
              </a:r>
              <a:r>
                <a:rPr lang="zh-CN" altLang="en-US" sz="2400" b="1" dirty="0" smtClean="0">
                  <a:solidFill>
                    <a:srgbClr val="0070C0"/>
                  </a:solidFill>
                  <a:latin typeface="微软雅黑"/>
                  <a:ea typeface="微软雅黑"/>
                  <a:sym typeface="微软雅黑" pitchFamily="34" charset="-122"/>
                </a:rPr>
                <a:t>，</a:t>
              </a:r>
              <a:endParaRPr lang="en-US" altLang="zh-CN" sz="2400" b="1" dirty="0" smtClean="0">
                <a:solidFill>
                  <a:srgbClr val="0070C0"/>
                </a:solidFill>
                <a:latin typeface="微软雅黑"/>
                <a:ea typeface="微软雅黑"/>
                <a:sym typeface="微软雅黑" pitchFamily="34" charset="-122"/>
              </a:endParaRPr>
            </a:p>
            <a:p>
              <a:pPr algn="ctr"/>
              <a:r>
                <a:rPr lang="zh-CN" altLang="en-US" sz="2400" b="1" dirty="0" smtClean="0">
                  <a:solidFill>
                    <a:srgbClr val="0070C0"/>
                  </a:solidFill>
                  <a:latin typeface="微软雅黑"/>
                  <a:ea typeface="微软雅黑"/>
                  <a:sym typeface="微软雅黑" pitchFamily="34" charset="-122"/>
                </a:rPr>
                <a:t>巧</a:t>
              </a:r>
              <a:r>
                <a:rPr lang="zh-CN" altLang="en-US" sz="2400" b="1" dirty="0">
                  <a:solidFill>
                    <a:srgbClr val="0070C0"/>
                  </a:solidFill>
                  <a:latin typeface="微软雅黑"/>
                  <a:ea typeface="微软雅黑"/>
                  <a:sym typeface="微软雅黑" pitchFamily="34" charset="-122"/>
                </a:rPr>
                <a:t>为引导。</a:t>
              </a:r>
              <a:endParaRPr lang="en-US" altLang="zh-CN" sz="2400" b="1" dirty="0">
                <a:solidFill>
                  <a:srgbClr val="0070C0"/>
                </a:solidFill>
                <a:latin typeface="微软雅黑"/>
                <a:ea typeface="微软雅黑"/>
                <a:sym typeface="微软雅黑" pitchFamily="34" charset="-122"/>
              </a:endParaRPr>
            </a:p>
          </p:txBody>
        </p:sp>
      </p:grpSp>
      <p:sp>
        <p:nvSpPr>
          <p:cNvPr id="36" name="TextBox 35"/>
          <p:cNvSpPr txBox="1"/>
          <p:nvPr/>
        </p:nvSpPr>
        <p:spPr>
          <a:xfrm>
            <a:off x="2171135" y="148833"/>
            <a:ext cx="5032147" cy="461665"/>
          </a:xfrm>
          <a:prstGeom prst="rect">
            <a:avLst/>
          </a:prstGeom>
          <a:noFill/>
        </p:spPr>
        <p:txBody>
          <a:bodyPr wrap="none" rtlCol="0">
            <a:spAutoFit/>
          </a:bodyPr>
          <a:lstStyle/>
          <a:p>
            <a:r>
              <a:rPr lang="zh-CN" altLang="en-US" sz="2400" spc="300" dirty="0" smtClean="0">
                <a:solidFill>
                  <a:schemeClr val="tx1">
                    <a:lumMod val="75000"/>
                    <a:lumOff val="25000"/>
                  </a:schemeClr>
                </a:solidFill>
                <a:latin typeface="方正正大黑简体" panose="02000000000000000000" pitchFamily="2" charset="-122"/>
                <a:ea typeface="方正正大黑简体" panose="02000000000000000000" pitchFamily="2" charset="-122"/>
              </a:rPr>
              <a:t>教师</a:t>
            </a:r>
            <a:r>
              <a:rPr lang="zh-CN" altLang="en-US" sz="2400" spc="300" dirty="0">
                <a:solidFill>
                  <a:schemeClr val="tx1">
                    <a:lumMod val="75000"/>
                    <a:lumOff val="25000"/>
                  </a:schemeClr>
                </a:solidFill>
                <a:latin typeface="方正正大黑简体" panose="02000000000000000000" pitchFamily="2" charset="-122"/>
                <a:ea typeface="方正正大黑简体" panose="02000000000000000000" pitchFamily="2" charset="-122"/>
              </a:rPr>
              <a:t>在个性化阅读中的引导作用</a:t>
            </a:r>
          </a:p>
        </p:txBody>
      </p:sp>
    </p:spTree>
    <p:extLst>
      <p:ext uri="{BB962C8B-B14F-4D97-AF65-F5344CB8AC3E}">
        <p14:creationId xmlns:p14="http://schemas.microsoft.com/office/powerpoint/2010/main" val="29946060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1" nodeType="after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p:cTn id="7" dur="500" fill="hold"/>
                                        <p:tgtEl>
                                          <p:spTgt spid="36"/>
                                        </p:tgtEl>
                                        <p:attrNameLst>
                                          <p:attrName>ppt_w</p:attrName>
                                        </p:attrNameLst>
                                      </p:cBhvr>
                                      <p:tavLst>
                                        <p:tav tm="0">
                                          <p:val>
                                            <p:fltVal val="0"/>
                                          </p:val>
                                        </p:tav>
                                        <p:tav tm="100000">
                                          <p:val>
                                            <p:strVal val="#ppt_w"/>
                                          </p:val>
                                        </p:tav>
                                      </p:tavLst>
                                    </p:anim>
                                    <p:anim calcmode="lin" valueType="num">
                                      <p:cBhvr>
                                        <p:cTn id="8" dur="500" fill="hold"/>
                                        <p:tgtEl>
                                          <p:spTgt spid="36"/>
                                        </p:tgtEl>
                                        <p:attrNameLst>
                                          <p:attrName>ppt_h</p:attrName>
                                        </p:attrNameLst>
                                      </p:cBhvr>
                                      <p:tavLst>
                                        <p:tav tm="0">
                                          <p:val>
                                            <p:fltVal val="0"/>
                                          </p:val>
                                        </p:tav>
                                        <p:tav tm="100000">
                                          <p:val>
                                            <p:strVal val="#ppt_h"/>
                                          </p:val>
                                        </p:tav>
                                      </p:tavLst>
                                    </p:anim>
                                    <p:animEffect transition="in" filter="fade">
                                      <p:cBhvr>
                                        <p:cTn id="9" dur="500"/>
                                        <p:tgtEl>
                                          <p:spTgt spid="36"/>
                                        </p:tgtEl>
                                      </p:cBhvr>
                                    </p:animEffect>
                                  </p:childTnLst>
                                </p:cTn>
                              </p:par>
                            </p:childTnLst>
                          </p:cTn>
                        </p:par>
                        <p:par>
                          <p:cTn id="10" fill="hold">
                            <p:stCondLst>
                              <p:cond delay="500"/>
                            </p:stCondLst>
                            <p:childTnLst>
                              <p:par>
                                <p:cTn id="11" presetID="23" presetClass="entr" presetSubtype="36" fill="hold" nodeType="after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strVal val="(6*min(max(#ppt_w*#ppt_h,.3),1)-7.4)/-.7*#ppt_w"/>
                                          </p:val>
                                        </p:tav>
                                        <p:tav tm="100000">
                                          <p:val>
                                            <p:strVal val="#ppt_w"/>
                                          </p:val>
                                        </p:tav>
                                      </p:tavLst>
                                    </p:anim>
                                    <p:anim calcmode="lin" valueType="num">
                                      <p:cBhvr>
                                        <p:cTn id="14" dur="500" fill="hold"/>
                                        <p:tgtEl>
                                          <p:spTgt spid="6"/>
                                        </p:tgtEl>
                                        <p:attrNameLst>
                                          <p:attrName>ppt_h</p:attrName>
                                        </p:attrNameLst>
                                      </p:cBhvr>
                                      <p:tavLst>
                                        <p:tav tm="0">
                                          <p:val>
                                            <p:strVal val="(6*min(max(#ppt_w*#ppt_h,.3),1)-7.4)/-.7*#ppt_h"/>
                                          </p:val>
                                        </p:tav>
                                        <p:tav tm="100000">
                                          <p:val>
                                            <p:strVal val="#ppt_h"/>
                                          </p:val>
                                        </p:tav>
                                      </p:tavLst>
                                    </p:anim>
                                    <p:anim calcmode="lin" valueType="num">
                                      <p:cBhvr>
                                        <p:cTn id="15" dur="500" fill="hold"/>
                                        <p:tgtEl>
                                          <p:spTgt spid="6"/>
                                        </p:tgtEl>
                                        <p:attrNameLst>
                                          <p:attrName>ppt_x</p:attrName>
                                        </p:attrNameLst>
                                      </p:cBhvr>
                                      <p:tavLst>
                                        <p:tav tm="0">
                                          <p:val>
                                            <p:fltVal val="0.5"/>
                                          </p:val>
                                        </p:tav>
                                        <p:tav tm="100000">
                                          <p:val>
                                            <p:strVal val="#ppt_x"/>
                                          </p:val>
                                        </p:tav>
                                      </p:tavLst>
                                    </p:anim>
                                    <p:anim calcmode="lin" valueType="num">
                                      <p:cBhvr>
                                        <p:cTn id="16" dur="500" fill="hold"/>
                                        <p:tgtEl>
                                          <p:spTgt spid="6"/>
                                        </p:tgtEl>
                                        <p:attrNameLst>
                                          <p:attrName>ppt_y</p:attrName>
                                        </p:attrNameLst>
                                      </p:cBhvr>
                                      <p:tavLst>
                                        <p:tav tm="0">
                                          <p:val>
                                            <p:strVal val="1+(6*min(max(#ppt_w*#ppt_h,.3),1)-7.4)/-.7*#ppt_h/2"/>
                                          </p:val>
                                        </p:tav>
                                        <p:tav tm="100000">
                                          <p:val>
                                            <p:strVal val="#ppt_y"/>
                                          </p:val>
                                        </p:tav>
                                      </p:tavLst>
                                    </p:anim>
                                  </p:childTnLst>
                                </p:cTn>
                              </p:par>
                              <p:par>
                                <p:cTn id="17" presetID="23" presetClass="entr" presetSubtype="36"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500" fill="hold"/>
                                        <p:tgtEl>
                                          <p:spTgt spid="5"/>
                                        </p:tgtEl>
                                        <p:attrNameLst>
                                          <p:attrName>ppt_w</p:attrName>
                                        </p:attrNameLst>
                                      </p:cBhvr>
                                      <p:tavLst>
                                        <p:tav tm="0">
                                          <p:val>
                                            <p:strVal val="(6*min(max(#ppt_w*#ppt_h,.3),1)-7.4)/-.7*#ppt_w"/>
                                          </p:val>
                                        </p:tav>
                                        <p:tav tm="100000">
                                          <p:val>
                                            <p:strVal val="#ppt_w"/>
                                          </p:val>
                                        </p:tav>
                                      </p:tavLst>
                                    </p:anim>
                                    <p:anim calcmode="lin" valueType="num">
                                      <p:cBhvr>
                                        <p:cTn id="20" dur="500" fill="hold"/>
                                        <p:tgtEl>
                                          <p:spTgt spid="5"/>
                                        </p:tgtEl>
                                        <p:attrNameLst>
                                          <p:attrName>ppt_h</p:attrName>
                                        </p:attrNameLst>
                                      </p:cBhvr>
                                      <p:tavLst>
                                        <p:tav tm="0">
                                          <p:val>
                                            <p:strVal val="(6*min(max(#ppt_w*#ppt_h,.3),1)-7.4)/-.7*#ppt_h"/>
                                          </p:val>
                                        </p:tav>
                                        <p:tav tm="100000">
                                          <p:val>
                                            <p:strVal val="#ppt_h"/>
                                          </p:val>
                                        </p:tav>
                                      </p:tavLst>
                                    </p:anim>
                                    <p:anim calcmode="lin" valueType="num">
                                      <p:cBhvr>
                                        <p:cTn id="21" dur="500" fill="hold"/>
                                        <p:tgtEl>
                                          <p:spTgt spid="5"/>
                                        </p:tgtEl>
                                        <p:attrNameLst>
                                          <p:attrName>ppt_x</p:attrName>
                                        </p:attrNameLst>
                                      </p:cBhvr>
                                      <p:tavLst>
                                        <p:tav tm="0">
                                          <p:val>
                                            <p:fltVal val="0.5"/>
                                          </p:val>
                                        </p:tav>
                                        <p:tav tm="100000">
                                          <p:val>
                                            <p:strVal val="#ppt_x"/>
                                          </p:val>
                                        </p:tav>
                                      </p:tavLst>
                                    </p:anim>
                                    <p:anim calcmode="lin" valueType="num">
                                      <p:cBhvr>
                                        <p:cTn id="22" dur="500" fill="hold"/>
                                        <p:tgtEl>
                                          <p:spTgt spid="5"/>
                                        </p:tgtEl>
                                        <p:attrNameLst>
                                          <p:attrName>ppt_y</p:attrName>
                                        </p:attrNameLst>
                                      </p:cBhvr>
                                      <p:tavLst>
                                        <p:tav tm="0">
                                          <p:val>
                                            <p:strVal val="1+(6*min(max(#ppt_w*#ppt_h,.3),1)-7.4)/-.7*#ppt_h/2"/>
                                          </p:val>
                                        </p:tav>
                                        <p:tav tm="100000">
                                          <p:val>
                                            <p:strVal val="#ppt_y"/>
                                          </p:val>
                                        </p:tav>
                                      </p:tavLst>
                                    </p:anim>
                                  </p:childTnLst>
                                </p:cTn>
                              </p:par>
                            </p:childTnLst>
                          </p:cTn>
                        </p:par>
                        <p:par>
                          <p:cTn id="23" fill="hold">
                            <p:stCondLst>
                              <p:cond delay="1000"/>
                            </p:stCondLst>
                            <p:childTnLst>
                              <p:par>
                                <p:cTn id="24" presetID="22" presetClass="entr" presetSubtype="1" fill="hold" grpId="0" nodeType="afterEffect">
                                  <p:stCondLst>
                                    <p:cond delay="0"/>
                                  </p:stCondLst>
                                  <p:childTnLst>
                                    <p:set>
                                      <p:cBhvr>
                                        <p:cTn id="25" dur="1" fill="hold">
                                          <p:stCondLst>
                                            <p:cond delay="0"/>
                                          </p:stCondLst>
                                        </p:cTn>
                                        <p:tgtEl>
                                          <p:spTgt spid="4"/>
                                        </p:tgtEl>
                                        <p:attrNameLst>
                                          <p:attrName>style.visibility</p:attrName>
                                        </p:attrNameLst>
                                      </p:cBhvr>
                                      <p:to>
                                        <p:strVal val="visible"/>
                                      </p:to>
                                    </p:set>
                                    <p:animEffect>
                                      <p:cBhvr>
                                        <p:cTn id="26" dur="500"/>
                                        <p:tgtEl>
                                          <p:spTgt spid="4"/>
                                        </p:tgtEl>
                                      </p:cBhvr>
                                    </p:animEffect>
                                  </p:childTnLst>
                                </p:cTn>
                              </p:par>
                            </p:childTnLst>
                          </p:cTn>
                        </p:par>
                        <p:par>
                          <p:cTn id="27" fill="hold">
                            <p:stCondLst>
                              <p:cond delay="1500"/>
                            </p:stCondLst>
                            <p:childTnLst>
                              <p:par>
                                <p:cTn id="28" presetID="53" presetClass="entr" presetSubtype="16" fill="hold" nodeType="afterEffect">
                                  <p:stCondLst>
                                    <p:cond delay="0"/>
                                  </p:stCondLst>
                                  <p:childTnLst>
                                    <p:set>
                                      <p:cBhvr>
                                        <p:cTn id="29" dur="1" fill="hold">
                                          <p:stCondLst>
                                            <p:cond delay="0"/>
                                          </p:stCondLst>
                                        </p:cTn>
                                        <p:tgtEl>
                                          <p:spTgt spid="29"/>
                                        </p:tgtEl>
                                        <p:attrNameLst>
                                          <p:attrName>style.visibility</p:attrName>
                                        </p:attrNameLst>
                                      </p:cBhvr>
                                      <p:to>
                                        <p:strVal val="visible"/>
                                      </p:to>
                                    </p:set>
                                    <p:anim calcmode="lin" valueType="num">
                                      <p:cBhvr>
                                        <p:cTn id="30" dur="500" fill="hold"/>
                                        <p:tgtEl>
                                          <p:spTgt spid="29"/>
                                        </p:tgtEl>
                                        <p:attrNameLst>
                                          <p:attrName>ppt_w</p:attrName>
                                        </p:attrNameLst>
                                      </p:cBhvr>
                                      <p:tavLst>
                                        <p:tav tm="0">
                                          <p:val>
                                            <p:fltVal val="0"/>
                                          </p:val>
                                        </p:tav>
                                        <p:tav tm="100000">
                                          <p:val>
                                            <p:strVal val="#ppt_w"/>
                                          </p:val>
                                        </p:tav>
                                      </p:tavLst>
                                    </p:anim>
                                    <p:anim calcmode="lin" valueType="num">
                                      <p:cBhvr>
                                        <p:cTn id="31" dur="500" fill="hold"/>
                                        <p:tgtEl>
                                          <p:spTgt spid="29"/>
                                        </p:tgtEl>
                                        <p:attrNameLst>
                                          <p:attrName>ppt_h</p:attrName>
                                        </p:attrNameLst>
                                      </p:cBhvr>
                                      <p:tavLst>
                                        <p:tav tm="0">
                                          <p:val>
                                            <p:fltVal val="0"/>
                                          </p:val>
                                        </p:tav>
                                        <p:tav tm="100000">
                                          <p:val>
                                            <p:strVal val="#ppt_h"/>
                                          </p:val>
                                        </p:tav>
                                      </p:tavLst>
                                    </p:anim>
                                    <p:animEffect transition="in" filter="fade">
                                      <p:cBhvr>
                                        <p:cTn id="32" dur="500"/>
                                        <p:tgtEl>
                                          <p:spTgt spid="29"/>
                                        </p:tgtEl>
                                      </p:cBhvr>
                                    </p:animEffect>
                                  </p:childTnLst>
                                </p:cTn>
                              </p:par>
                            </p:childTnLst>
                          </p:cTn>
                        </p:par>
                        <p:par>
                          <p:cTn id="33" fill="hold">
                            <p:stCondLst>
                              <p:cond delay="2000"/>
                            </p:stCondLst>
                            <p:childTnLst>
                              <p:par>
                                <p:cTn id="34" presetID="53" presetClass="entr" presetSubtype="16" fill="hold" nodeType="afterEffect">
                                  <p:stCondLst>
                                    <p:cond delay="0"/>
                                  </p:stCondLst>
                                  <p:childTnLst>
                                    <p:set>
                                      <p:cBhvr>
                                        <p:cTn id="35" dur="1" fill="hold">
                                          <p:stCondLst>
                                            <p:cond delay="0"/>
                                          </p:stCondLst>
                                        </p:cTn>
                                        <p:tgtEl>
                                          <p:spTgt spid="22"/>
                                        </p:tgtEl>
                                        <p:attrNameLst>
                                          <p:attrName>style.visibility</p:attrName>
                                        </p:attrNameLst>
                                      </p:cBhvr>
                                      <p:to>
                                        <p:strVal val="visible"/>
                                      </p:to>
                                    </p:set>
                                    <p:anim calcmode="lin" valueType="num">
                                      <p:cBhvr>
                                        <p:cTn id="36" dur="500" fill="hold"/>
                                        <p:tgtEl>
                                          <p:spTgt spid="22"/>
                                        </p:tgtEl>
                                        <p:attrNameLst>
                                          <p:attrName>ppt_w</p:attrName>
                                        </p:attrNameLst>
                                      </p:cBhvr>
                                      <p:tavLst>
                                        <p:tav tm="0">
                                          <p:val>
                                            <p:fltVal val="0"/>
                                          </p:val>
                                        </p:tav>
                                        <p:tav tm="100000">
                                          <p:val>
                                            <p:strVal val="#ppt_w"/>
                                          </p:val>
                                        </p:tav>
                                      </p:tavLst>
                                    </p:anim>
                                    <p:anim calcmode="lin" valueType="num">
                                      <p:cBhvr>
                                        <p:cTn id="37" dur="500" fill="hold"/>
                                        <p:tgtEl>
                                          <p:spTgt spid="22"/>
                                        </p:tgtEl>
                                        <p:attrNameLst>
                                          <p:attrName>ppt_h</p:attrName>
                                        </p:attrNameLst>
                                      </p:cBhvr>
                                      <p:tavLst>
                                        <p:tav tm="0">
                                          <p:val>
                                            <p:fltVal val="0"/>
                                          </p:val>
                                        </p:tav>
                                        <p:tav tm="100000">
                                          <p:val>
                                            <p:strVal val="#ppt_h"/>
                                          </p:val>
                                        </p:tav>
                                      </p:tavLst>
                                    </p:anim>
                                    <p:animEffect transition="in" filter="fade">
                                      <p:cBhvr>
                                        <p:cTn id="38"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utoUpdateAnimBg="0"/>
      <p:bldP spid="5" grpId="0" bldLvl="0" autoUpdateAnimBg="0"/>
      <p:bldP spid="36"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Box 35"/>
          <p:cNvSpPr txBox="1"/>
          <p:nvPr/>
        </p:nvSpPr>
        <p:spPr>
          <a:xfrm>
            <a:off x="2250584" y="129419"/>
            <a:ext cx="4685898" cy="461665"/>
          </a:xfrm>
          <a:prstGeom prst="rect">
            <a:avLst/>
          </a:prstGeom>
          <a:noFill/>
        </p:spPr>
        <p:txBody>
          <a:bodyPr wrap="none" rtlCol="0">
            <a:spAutoFit/>
          </a:bodyPr>
          <a:lstStyle/>
          <a:p>
            <a:r>
              <a:rPr lang="zh-CN" altLang="en-US" sz="2400" spc="300" dirty="0">
                <a:solidFill>
                  <a:schemeClr val="tx1">
                    <a:lumMod val="75000"/>
                    <a:lumOff val="25000"/>
                  </a:schemeClr>
                </a:solidFill>
                <a:latin typeface="方正正大黑简体" panose="02000000000000000000" pitchFamily="2" charset="-122"/>
                <a:ea typeface="方正正大黑简体" panose="02000000000000000000" pitchFamily="2" charset="-122"/>
              </a:rPr>
              <a:t>（一）立足文本，巧为引导。</a:t>
            </a:r>
          </a:p>
        </p:txBody>
      </p:sp>
      <p:grpSp>
        <p:nvGrpSpPr>
          <p:cNvPr id="27" name="组合 26"/>
          <p:cNvGrpSpPr/>
          <p:nvPr/>
        </p:nvGrpSpPr>
        <p:grpSpPr>
          <a:xfrm>
            <a:off x="1189037" y="2276246"/>
            <a:ext cx="1335946" cy="1335946"/>
            <a:chOff x="304800" y="673100"/>
            <a:chExt cx="4000500" cy="4000500"/>
          </a:xfrm>
          <a:effectLst>
            <a:outerShdw blurRad="444500" dist="254000" dir="8100000" algn="tr" rotWithShape="0">
              <a:prstClr val="black">
                <a:alpha val="50000"/>
              </a:prstClr>
            </a:outerShdw>
          </a:effectLst>
        </p:grpSpPr>
        <p:sp>
          <p:nvSpPr>
            <p:cNvPr id="28" name="同心圆 27"/>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070C0"/>
                </a:solidFill>
                <a:ea typeface="微软雅黑"/>
              </a:endParaRPr>
            </a:p>
          </p:txBody>
        </p:sp>
        <p:sp>
          <p:nvSpPr>
            <p:cNvPr id="29" name="椭圆 28"/>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400" dirty="0" smtClean="0">
                  <a:solidFill>
                    <a:srgbClr val="0070C0"/>
                  </a:solidFill>
                  <a:latin typeface="微软雅黑"/>
                  <a:ea typeface="微软雅黑"/>
                </a:rPr>
                <a:t>导</a:t>
              </a:r>
              <a:endParaRPr lang="zh-CN" altLang="en-US" sz="4400" dirty="0">
                <a:solidFill>
                  <a:srgbClr val="0070C0"/>
                </a:solidFill>
                <a:latin typeface="微软雅黑"/>
                <a:ea typeface="微软雅黑"/>
              </a:endParaRPr>
            </a:p>
          </p:txBody>
        </p:sp>
      </p:grpSp>
      <p:sp>
        <p:nvSpPr>
          <p:cNvPr id="34" name="左大括号 33"/>
          <p:cNvSpPr/>
          <p:nvPr/>
        </p:nvSpPr>
        <p:spPr>
          <a:xfrm>
            <a:off x="2639744" y="1462863"/>
            <a:ext cx="370707" cy="3508530"/>
          </a:xfrm>
          <a:prstGeom prst="leftBrace">
            <a:avLst/>
          </a:prstGeom>
          <a:ln w="38100">
            <a:solidFill>
              <a:srgbClr val="0070C0"/>
            </a:solidFill>
          </a:ln>
          <a:effectLst>
            <a:outerShdw blurRad="139700" dist="63500" dir="8100000" sx="98000" sy="98000" algn="tr" rotWithShape="0">
              <a:prstClr val="black">
                <a:alpha val="5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ea typeface="微软雅黑"/>
            </a:endParaRPr>
          </a:p>
        </p:txBody>
      </p:sp>
      <p:grpSp>
        <p:nvGrpSpPr>
          <p:cNvPr id="2" name="组合 1"/>
          <p:cNvGrpSpPr/>
          <p:nvPr/>
        </p:nvGrpSpPr>
        <p:grpSpPr>
          <a:xfrm>
            <a:off x="3045685" y="1163553"/>
            <a:ext cx="1028700" cy="727041"/>
            <a:chOff x="2717878" y="1163553"/>
            <a:chExt cx="1028700" cy="727041"/>
          </a:xfrm>
        </p:grpSpPr>
        <p:sp>
          <p:nvSpPr>
            <p:cNvPr id="30" name="椭圆 29"/>
            <p:cNvSpPr/>
            <p:nvPr/>
          </p:nvSpPr>
          <p:spPr>
            <a:xfrm>
              <a:off x="2868708" y="1163553"/>
              <a:ext cx="727041" cy="727041"/>
            </a:xfrm>
            <a:prstGeom prst="ellipse">
              <a:avLst/>
            </a:prstGeom>
            <a:solidFill>
              <a:srgbClr val="0070C0"/>
            </a:solid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a:endParaRPr>
            </a:p>
          </p:txBody>
        </p:sp>
        <p:sp>
          <p:nvSpPr>
            <p:cNvPr id="37" name="TextBox 36"/>
            <p:cNvSpPr txBox="1"/>
            <p:nvPr/>
          </p:nvSpPr>
          <p:spPr>
            <a:xfrm>
              <a:off x="2717878" y="1296241"/>
              <a:ext cx="1028700" cy="461665"/>
            </a:xfrm>
            <a:prstGeom prst="rect">
              <a:avLst/>
            </a:prstGeom>
            <a:noFill/>
          </p:spPr>
          <p:txBody>
            <a:bodyPr wrap="square" rtlCol="0">
              <a:spAutoFit/>
            </a:bodyPr>
            <a:lstStyle/>
            <a:p>
              <a:pPr algn="ctr"/>
              <a:r>
                <a:rPr lang="en-US" altLang="zh-CN" sz="2400" dirty="0">
                  <a:solidFill>
                    <a:schemeClr val="bg1"/>
                  </a:solidFill>
                  <a:latin typeface="微软雅黑"/>
                  <a:ea typeface="微软雅黑"/>
                </a:rPr>
                <a:t>01</a:t>
              </a:r>
              <a:endParaRPr lang="zh-CN" altLang="en-US" sz="2400" dirty="0">
                <a:solidFill>
                  <a:schemeClr val="bg1"/>
                </a:solidFill>
                <a:latin typeface="微软雅黑"/>
                <a:ea typeface="微软雅黑"/>
              </a:endParaRPr>
            </a:p>
          </p:txBody>
        </p:sp>
      </p:grpSp>
      <p:grpSp>
        <p:nvGrpSpPr>
          <p:cNvPr id="3" name="组合 2"/>
          <p:cNvGrpSpPr/>
          <p:nvPr/>
        </p:nvGrpSpPr>
        <p:grpSpPr>
          <a:xfrm>
            <a:off x="3045685" y="2111484"/>
            <a:ext cx="1028700" cy="811400"/>
            <a:chOff x="2719496" y="2497084"/>
            <a:chExt cx="1028700" cy="811400"/>
          </a:xfrm>
        </p:grpSpPr>
        <p:grpSp>
          <p:nvGrpSpPr>
            <p:cNvPr id="31" name="组合 30"/>
            <p:cNvGrpSpPr/>
            <p:nvPr/>
          </p:nvGrpSpPr>
          <p:grpSpPr>
            <a:xfrm>
              <a:off x="2828146" y="2497084"/>
              <a:ext cx="811400" cy="811400"/>
              <a:chOff x="304800" y="673100"/>
              <a:chExt cx="4000500" cy="4000500"/>
            </a:xfrm>
            <a:effectLst>
              <a:outerShdw blurRad="317500" dist="190500" dir="8100000" algn="tr" rotWithShape="0">
                <a:prstClr val="black">
                  <a:alpha val="50000"/>
                </a:prstClr>
              </a:outerShdw>
            </a:effectLst>
          </p:grpSpPr>
          <p:sp>
            <p:nvSpPr>
              <p:cNvPr id="32" name="同心圆 31"/>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a typeface="微软雅黑"/>
                </a:endParaRPr>
              </a:p>
            </p:txBody>
          </p:sp>
          <p:sp>
            <p:nvSpPr>
              <p:cNvPr id="33" name="椭圆 32"/>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a:endParaRPr>
              </a:p>
            </p:txBody>
          </p:sp>
        </p:grpSp>
        <p:sp>
          <p:nvSpPr>
            <p:cNvPr id="38" name="TextBox 37"/>
            <p:cNvSpPr txBox="1"/>
            <p:nvPr/>
          </p:nvSpPr>
          <p:spPr>
            <a:xfrm>
              <a:off x="2719496" y="2671952"/>
              <a:ext cx="1028700" cy="461665"/>
            </a:xfrm>
            <a:prstGeom prst="rect">
              <a:avLst/>
            </a:prstGeom>
            <a:noFill/>
          </p:spPr>
          <p:txBody>
            <a:bodyPr wrap="square" rtlCol="0">
              <a:spAutoFit/>
            </a:bodyPr>
            <a:lstStyle/>
            <a:p>
              <a:pPr algn="ctr"/>
              <a:r>
                <a:rPr lang="en-US" altLang="zh-CN" sz="2400" dirty="0">
                  <a:solidFill>
                    <a:srgbClr val="0070C0"/>
                  </a:solidFill>
                  <a:latin typeface="微软雅黑"/>
                  <a:ea typeface="微软雅黑"/>
                </a:rPr>
                <a:t>02</a:t>
              </a:r>
              <a:endParaRPr lang="zh-CN" altLang="en-US" sz="2400" dirty="0">
                <a:solidFill>
                  <a:srgbClr val="0070C0"/>
                </a:solidFill>
                <a:latin typeface="微软雅黑"/>
                <a:ea typeface="微软雅黑"/>
              </a:endParaRPr>
            </a:p>
          </p:txBody>
        </p:sp>
      </p:grpSp>
      <p:grpSp>
        <p:nvGrpSpPr>
          <p:cNvPr id="4" name="组合 3"/>
          <p:cNvGrpSpPr/>
          <p:nvPr/>
        </p:nvGrpSpPr>
        <p:grpSpPr>
          <a:xfrm>
            <a:off x="3006493" y="3248124"/>
            <a:ext cx="1028700" cy="727041"/>
            <a:chOff x="2772566" y="4019588"/>
            <a:chExt cx="1028700" cy="727041"/>
          </a:xfrm>
        </p:grpSpPr>
        <p:sp>
          <p:nvSpPr>
            <p:cNvPr id="35" name="椭圆 34"/>
            <p:cNvSpPr/>
            <p:nvPr/>
          </p:nvSpPr>
          <p:spPr>
            <a:xfrm>
              <a:off x="2923396" y="4019588"/>
              <a:ext cx="727041" cy="727041"/>
            </a:xfrm>
            <a:prstGeom prst="ellipse">
              <a:avLst/>
            </a:prstGeom>
            <a:solidFill>
              <a:srgbClr val="0070C0"/>
            </a:solid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a:endParaRPr>
            </a:p>
          </p:txBody>
        </p:sp>
        <p:sp>
          <p:nvSpPr>
            <p:cNvPr id="39" name="TextBox 38"/>
            <p:cNvSpPr txBox="1"/>
            <p:nvPr/>
          </p:nvSpPr>
          <p:spPr>
            <a:xfrm>
              <a:off x="2772566" y="4152276"/>
              <a:ext cx="1028700" cy="461665"/>
            </a:xfrm>
            <a:prstGeom prst="rect">
              <a:avLst/>
            </a:prstGeom>
            <a:noFill/>
          </p:spPr>
          <p:txBody>
            <a:bodyPr wrap="square" rtlCol="0">
              <a:spAutoFit/>
            </a:bodyPr>
            <a:lstStyle/>
            <a:p>
              <a:pPr algn="ctr"/>
              <a:r>
                <a:rPr lang="en-US" altLang="zh-CN" sz="2400" dirty="0">
                  <a:solidFill>
                    <a:schemeClr val="bg1"/>
                  </a:solidFill>
                  <a:latin typeface="微软雅黑"/>
                  <a:ea typeface="微软雅黑"/>
                </a:rPr>
                <a:t>03</a:t>
              </a:r>
              <a:endParaRPr lang="zh-CN" altLang="en-US" sz="2400" dirty="0">
                <a:solidFill>
                  <a:schemeClr val="bg1"/>
                </a:solidFill>
                <a:latin typeface="微软雅黑"/>
                <a:ea typeface="微软雅黑"/>
              </a:endParaRPr>
            </a:p>
          </p:txBody>
        </p:sp>
      </p:grpSp>
      <p:sp>
        <p:nvSpPr>
          <p:cNvPr id="40" name="TextBox 39"/>
          <p:cNvSpPr txBox="1"/>
          <p:nvPr/>
        </p:nvSpPr>
        <p:spPr>
          <a:xfrm>
            <a:off x="4258344" y="1305819"/>
            <a:ext cx="4046219" cy="584775"/>
          </a:xfrm>
          <a:prstGeom prst="rect">
            <a:avLst/>
          </a:prstGeom>
          <a:noFill/>
        </p:spPr>
        <p:txBody>
          <a:bodyPr wrap="square" rtlCol="0">
            <a:spAutoFit/>
          </a:bodyPr>
          <a:lstStyle/>
          <a:p>
            <a:r>
              <a:rPr lang="zh-CN" altLang="en-US" sz="3200" dirty="0">
                <a:solidFill>
                  <a:schemeClr val="tx1">
                    <a:lumMod val="50000"/>
                    <a:lumOff val="50000"/>
                  </a:schemeClr>
                </a:solidFill>
                <a:ea typeface="微软雅黑"/>
              </a:rPr>
              <a:t>导在知能结合点</a:t>
            </a:r>
          </a:p>
        </p:txBody>
      </p:sp>
      <p:grpSp>
        <p:nvGrpSpPr>
          <p:cNvPr id="21" name="组合 20"/>
          <p:cNvGrpSpPr/>
          <p:nvPr/>
        </p:nvGrpSpPr>
        <p:grpSpPr>
          <a:xfrm>
            <a:off x="3006493" y="4251251"/>
            <a:ext cx="1028700" cy="811400"/>
            <a:chOff x="2719496" y="2497084"/>
            <a:chExt cx="1028700" cy="811400"/>
          </a:xfrm>
        </p:grpSpPr>
        <p:grpSp>
          <p:nvGrpSpPr>
            <p:cNvPr id="22" name="组合 21"/>
            <p:cNvGrpSpPr/>
            <p:nvPr/>
          </p:nvGrpSpPr>
          <p:grpSpPr>
            <a:xfrm>
              <a:off x="2828146" y="2497084"/>
              <a:ext cx="811400" cy="811400"/>
              <a:chOff x="304800" y="673100"/>
              <a:chExt cx="4000500" cy="4000500"/>
            </a:xfrm>
            <a:effectLst>
              <a:outerShdw blurRad="317500" dist="190500" dir="8100000" algn="tr" rotWithShape="0">
                <a:prstClr val="black">
                  <a:alpha val="50000"/>
                </a:prstClr>
              </a:outerShdw>
            </a:effectLst>
          </p:grpSpPr>
          <p:sp>
            <p:nvSpPr>
              <p:cNvPr id="24" name="同心圆 23"/>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a typeface="微软雅黑"/>
                </a:endParaRPr>
              </a:p>
            </p:txBody>
          </p:sp>
          <p:sp>
            <p:nvSpPr>
              <p:cNvPr id="25" name="椭圆 24"/>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a:endParaRPr>
              </a:p>
            </p:txBody>
          </p:sp>
        </p:grpSp>
        <p:sp>
          <p:nvSpPr>
            <p:cNvPr id="23" name="TextBox 37"/>
            <p:cNvSpPr txBox="1"/>
            <p:nvPr/>
          </p:nvSpPr>
          <p:spPr>
            <a:xfrm>
              <a:off x="2719496" y="2671952"/>
              <a:ext cx="1028700" cy="461665"/>
            </a:xfrm>
            <a:prstGeom prst="rect">
              <a:avLst/>
            </a:prstGeom>
            <a:noFill/>
          </p:spPr>
          <p:txBody>
            <a:bodyPr wrap="square" rtlCol="0">
              <a:spAutoFit/>
            </a:bodyPr>
            <a:lstStyle/>
            <a:p>
              <a:pPr algn="ctr"/>
              <a:r>
                <a:rPr lang="en-US" altLang="zh-CN" sz="2400" dirty="0" smtClean="0">
                  <a:solidFill>
                    <a:srgbClr val="0070C0"/>
                  </a:solidFill>
                  <a:latin typeface="微软雅黑"/>
                  <a:ea typeface="微软雅黑"/>
                </a:rPr>
                <a:t>04</a:t>
              </a:r>
              <a:endParaRPr lang="zh-CN" altLang="en-US" sz="2400" dirty="0">
                <a:solidFill>
                  <a:srgbClr val="0070C0"/>
                </a:solidFill>
                <a:latin typeface="微软雅黑"/>
                <a:ea typeface="微软雅黑"/>
              </a:endParaRPr>
            </a:p>
          </p:txBody>
        </p:sp>
      </p:grpSp>
      <p:sp>
        <p:nvSpPr>
          <p:cNvPr id="43" name="TextBox 39"/>
          <p:cNvSpPr txBox="1"/>
          <p:nvPr/>
        </p:nvSpPr>
        <p:spPr>
          <a:xfrm>
            <a:off x="4258344" y="2320400"/>
            <a:ext cx="4046219" cy="584775"/>
          </a:xfrm>
          <a:prstGeom prst="rect">
            <a:avLst/>
          </a:prstGeom>
          <a:noFill/>
        </p:spPr>
        <p:txBody>
          <a:bodyPr wrap="square" rtlCol="0">
            <a:spAutoFit/>
          </a:bodyPr>
          <a:lstStyle/>
          <a:p>
            <a:r>
              <a:rPr lang="zh-CN" altLang="en-US" sz="3200" dirty="0">
                <a:solidFill>
                  <a:schemeClr val="tx1">
                    <a:lumMod val="50000"/>
                    <a:lumOff val="50000"/>
                  </a:schemeClr>
                </a:solidFill>
                <a:ea typeface="微软雅黑"/>
              </a:rPr>
              <a:t>导在文理交汇点</a:t>
            </a:r>
          </a:p>
        </p:txBody>
      </p:sp>
      <p:sp>
        <p:nvSpPr>
          <p:cNvPr id="44" name="TextBox 39"/>
          <p:cNvSpPr txBox="1"/>
          <p:nvPr/>
        </p:nvSpPr>
        <p:spPr>
          <a:xfrm>
            <a:off x="4258344" y="3390390"/>
            <a:ext cx="4046219" cy="584775"/>
          </a:xfrm>
          <a:prstGeom prst="rect">
            <a:avLst/>
          </a:prstGeom>
          <a:noFill/>
        </p:spPr>
        <p:txBody>
          <a:bodyPr wrap="square" rtlCol="0">
            <a:spAutoFit/>
          </a:bodyPr>
          <a:lstStyle/>
          <a:p>
            <a:r>
              <a:rPr lang="zh-CN" altLang="en-US" sz="3200" dirty="0">
                <a:solidFill>
                  <a:schemeClr val="tx1">
                    <a:lumMod val="50000"/>
                    <a:lumOff val="50000"/>
                  </a:schemeClr>
                </a:solidFill>
                <a:ea typeface="微软雅黑"/>
              </a:rPr>
              <a:t>导在文本空白点</a:t>
            </a:r>
          </a:p>
        </p:txBody>
      </p:sp>
      <p:sp>
        <p:nvSpPr>
          <p:cNvPr id="45" name="TextBox 39"/>
          <p:cNvSpPr txBox="1"/>
          <p:nvPr/>
        </p:nvSpPr>
        <p:spPr>
          <a:xfrm>
            <a:off x="4258343" y="4473469"/>
            <a:ext cx="4046219" cy="584775"/>
          </a:xfrm>
          <a:prstGeom prst="rect">
            <a:avLst/>
          </a:prstGeom>
          <a:noFill/>
        </p:spPr>
        <p:txBody>
          <a:bodyPr wrap="square" rtlCol="0">
            <a:spAutoFit/>
          </a:bodyPr>
          <a:lstStyle/>
          <a:p>
            <a:r>
              <a:rPr lang="zh-CN" altLang="en-US" sz="3200" dirty="0">
                <a:solidFill>
                  <a:schemeClr val="tx1">
                    <a:lumMod val="50000"/>
                    <a:lumOff val="50000"/>
                  </a:schemeClr>
                </a:solidFill>
                <a:ea typeface="微软雅黑"/>
              </a:rPr>
              <a:t>导在文本拓展点</a:t>
            </a:r>
          </a:p>
        </p:txBody>
      </p:sp>
    </p:spTree>
    <p:extLst>
      <p:ext uri="{BB962C8B-B14F-4D97-AF65-F5344CB8AC3E}">
        <p14:creationId xmlns:p14="http://schemas.microsoft.com/office/powerpoint/2010/main" val="13083691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p:cTn id="7" dur="500" fill="hold"/>
                                        <p:tgtEl>
                                          <p:spTgt spid="36"/>
                                        </p:tgtEl>
                                        <p:attrNameLst>
                                          <p:attrName>ppt_w</p:attrName>
                                        </p:attrNameLst>
                                      </p:cBhvr>
                                      <p:tavLst>
                                        <p:tav tm="0">
                                          <p:val>
                                            <p:fltVal val="0"/>
                                          </p:val>
                                        </p:tav>
                                        <p:tav tm="100000">
                                          <p:val>
                                            <p:strVal val="#ppt_w"/>
                                          </p:val>
                                        </p:tav>
                                      </p:tavLst>
                                    </p:anim>
                                    <p:anim calcmode="lin" valueType="num">
                                      <p:cBhvr>
                                        <p:cTn id="8" dur="500" fill="hold"/>
                                        <p:tgtEl>
                                          <p:spTgt spid="36"/>
                                        </p:tgtEl>
                                        <p:attrNameLst>
                                          <p:attrName>ppt_h</p:attrName>
                                        </p:attrNameLst>
                                      </p:cBhvr>
                                      <p:tavLst>
                                        <p:tav tm="0">
                                          <p:val>
                                            <p:fltVal val="0"/>
                                          </p:val>
                                        </p:tav>
                                        <p:tav tm="100000">
                                          <p:val>
                                            <p:strVal val="#ppt_h"/>
                                          </p:val>
                                        </p:tav>
                                      </p:tavLst>
                                    </p:anim>
                                    <p:animEffect transition="in" filter="fade">
                                      <p:cBhvr>
                                        <p:cTn id="9" dur="500"/>
                                        <p:tgtEl>
                                          <p:spTgt spid="36"/>
                                        </p:tgtEl>
                                      </p:cBhvr>
                                    </p:animEffect>
                                  </p:childTnLst>
                                </p:cTn>
                              </p:par>
                              <p:par>
                                <p:cTn id="10" presetID="53" presetClass="entr" presetSubtype="16" fill="hold" nodeType="withEffect">
                                  <p:stCondLst>
                                    <p:cond delay="400"/>
                                  </p:stCondLst>
                                  <p:childTnLst>
                                    <p:set>
                                      <p:cBhvr>
                                        <p:cTn id="11" dur="1" fill="hold">
                                          <p:stCondLst>
                                            <p:cond delay="0"/>
                                          </p:stCondLst>
                                        </p:cTn>
                                        <p:tgtEl>
                                          <p:spTgt spid="27"/>
                                        </p:tgtEl>
                                        <p:attrNameLst>
                                          <p:attrName>style.visibility</p:attrName>
                                        </p:attrNameLst>
                                      </p:cBhvr>
                                      <p:to>
                                        <p:strVal val="visible"/>
                                      </p:to>
                                    </p:set>
                                    <p:anim calcmode="lin" valueType="num">
                                      <p:cBhvr>
                                        <p:cTn id="12" dur="500" fill="hold"/>
                                        <p:tgtEl>
                                          <p:spTgt spid="27"/>
                                        </p:tgtEl>
                                        <p:attrNameLst>
                                          <p:attrName>ppt_w</p:attrName>
                                        </p:attrNameLst>
                                      </p:cBhvr>
                                      <p:tavLst>
                                        <p:tav tm="0">
                                          <p:val>
                                            <p:fltVal val="0"/>
                                          </p:val>
                                        </p:tav>
                                        <p:tav tm="100000">
                                          <p:val>
                                            <p:strVal val="#ppt_w"/>
                                          </p:val>
                                        </p:tav>
                                      </p:tavLst>
                                    </p:anim>
                                    <p:anim calcmode="lin" valueType="num">
                                      <p:cBhvr>
                                        <p:cTn id="13" dur="500" fill="hold"/>
                                        <p:tgtEl>
                                          <p:spTgt spid="27"/>
                                        </p:tgtEl>
                                        <p:attrNameLst>
                                          <p:attrName>ppt_h</p:attrName>
                                        </p:attrNameLst>
                                      </p:cBhvr>
                                      <p:tavLst>
                                        <p:tav tm="0">
                                          <p:val>
                                            <p:fltVal val="0"/>
                                          </p:val>
                                        </p:tav>
                                        <p:tav tm="100000">
                                          <p:val>
                                            <p:strVal val="#ppt_h"/>
                                          </p:val>
                                        </p:tav>
                                      </p:tavLst>
                                    </p:anim>
                                    <p:animEffect transition="in" filter="fade">
                                      <p:cBhvr>
                                        <p:cTn id="14" dur="500"/>
                                        <p:tgtEl>
                                          <p:spTgt spid="27"/>
                                        </p:tgtEl>
                                      </p:cBhvr>
                                    </p:animEffect>
                                  </p:childTnLst>
                                </p:cTn>
                              </p:par>
                              <p:par>
                                <p:cTn id="15" presetID="22" presetClass="entr" presetSubtype="8" fill="hold" grpId="0" nodeType="withEffect">
                                  <p:stCondLst>
                                    <p:cond delay="800"/>
                                  </p:stCondLst>
                                  <p:childTnLst>
                                    <p:set>
                                      <p:cBhvr>
                                        <p:cTn id="16" dur="1" fill="hold">
                                          <p:stCondLst>
                                            <p:cond delay="0"/>
                                          </p:stCondLst>
                                        </p:cTn>
                                        <p:tgtEl>
                                          <p:spTgt spid="34"/>
                                        </p:tgtEl>
                                        <p:attrNameLst>
                                          <p:attrName>style.visibility</p:attrName>
                                        </p:attrNameLst>
                                      </p:cBhvr>
                                      <p:to>
                                        <p:strVal val="visible"/>
                                      </p:to>
                                    </p:set>
                                    <p:animEffect transition="in" filter="wipe(left)">
                                      <p:cBhvr>
                                        <p:cTn id="17" dur="500"/>
                                        <p:tgtEl>
                                          <p:spTgt spid="34"/>
                                        </p:tgtEl>
                                      </p:cBhvr>
                                    </p:animEffect>
                                  </p:childTnLst>
                                </p:cTn>
                              </p:par>
                            </p:childTnLst>
                          </p:cTn>
                        </p:par>
                        <p:par>
                          <p:cTn id="18" fill="hold">
                            <p:stCondLst>
                              <p:cond delay="1300"/>
                            </p:stCondLst>
                            <p:childTnLst>
                              <p:par>
                                <p:cTn id="19" presetID="53" presetClass="entr" presetSubtype="16" fill="hold" nodeType="after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p:cTn id="21" dur="500" fill="hold"/>
                                        <p:tgtEl>
                                          <p:spTgt spid="2"/>
                                        </p:tgtEl>
                                        <p:attrNameLst>
                                          <p:attrName>ppt_w</p:attrName>
                                        </p:attrNameLst>
                                      </p:cBhvr>
                                      <p:tavLst>
                                        <p:tav tm="0">
                                          <p:val>
                                            <p:fltVal val="0"/>
                                          </p:val>
                                        </p:tav>
                                        <p:tav tm="100000">
                                          <p:val>
                                            <p:strVal val="#ppt_w"/>
                                          </p:val>
                                        </p:tav>
                                      </p:tavLst>
                                    </p:anim>
                                    <p:anim calcmode="lin" valueType="num">
                                      <p:cBhvr>
                                        <p:cTn id="22" dur="500" fill="hold"/>
                                        <p:tgtEl>
                                          <p:spTgt spid="2"/>
                                        </p:tgtEl>
                                        <p:attrNameLst>
                                          <p:attrName>ppt_h</p:attrName>
                                        </p:attrNameLst>
                                      </p:cBhvr>
                                      <p:tavLst>
                                        <p:tav tm="0">
                                          <p:val>
                                            <p:fltVal val="0"/>
                                          </p:val>
                                        </p:tav>
                                        <p:tav tm="100000">
                                          <p:val>
                                            <p:strVal val="#ppt_h"/>
                                          </p:val>
                                        </p:tav>
                                      </p:tavLst>
                                    </p:anim>
                                    <p:animEffect transition="in" filter="fade">
                                      <p:cBhvr>
                                        <p:cTn id="23" dur="500"/>
                                        <p:tgtEl>
                                          <p:spTgt spid="2"/>
                                        </p:tgtEl>
                                      </p:cBhvr>
                                    </p:animEffect>
                                  </p:childTnLst>
                                </p:cTn>
                              </p:par>
                              <p:par>
                                <p:cTn id="24" presetID="53" presetClass="entr" presetSubtype="16" fill="hold" nodeType="withEffect">
                                  <p:stCondLst>
                                    <p:cond delay="0"/>
                                  </p:stCondLst>
                                  <p:childTnLst>
                                    <p:set>
                                      <p:cBhvr>
                                        <p:cTn id="25" dur="1" fill="hold">
                                          <p:stCondLst>
                                            <p:cond delay="0"/>
                                          </p:stCondLst>
                                        </p:cTn>
                                        <p:tgtEl>
                                          <p:spTgt spid="3"/>
                                        </p:tgtEl>
                                        <p:attrNameLst>
                                          <p:attrName>style.visibility</p:attrName>
                                        </p:attrNameLst>
                                      </p:cBhvr>
                                      <p:to>
                                        <p:strVal val="visible"/>
                                      </p:to>
                                    </p:set>
                                    <p:anim calcmode="lin" valueType="num">
                                      <p:cBhvr>
                                        <p:cTn id="26" dur="500" fill="hold"/>
                                        <p:tgtEl>
                                          <p:spTgt spid="3"/>
                                        </p:tgtEl>
                                        <p:attrNameLst>
                                          <p:attrName>ppt_w</p:attrName>
                                        </p:attrNameLst>
                                      </p:cBhvr>
                                      <p:tavLst>
                                        <p:tav tm="0">
                                          <p:val>
                                            <p:fltVal val="0"/>
                                          </p:val>
                                        </p:tav>
                                        <p:tav tm="100000">
                                          <p:val>
                                            <p:strVal val="#ppt_w"/>
                                          </p:val>
                                        </p:tav>
                                      </p:tavLst>
                                    </p:anim>
                                    <p:anim calcmode="lin" valueType="num">
                                      <p:cBhvr>
                                        <p:cTn id="27" dur="500" fill="hold"/>
                                        <p:tgtEl>
                                          <p:spTgt spid="3"/>
                                        </p:tgtEl>
                                        <p:attrNameLst>
                                          <p:attrName>ppt_h</p:attrName>
                                        </p:attrNameLst>
                                      </p:cBhvr>
                                      <p:tavLst>
                                        <p:tav tm="0">
                                          <p:val>
                                            <p:fltVal val="0"/>
                                          </p:val>
                                        </p:tav>
                                        <p:tav tm="100000">
                                          <p:val>
                                            <p:strVal val="#ppt_h"/>
                                          </p:val>
                                        </p:tav>
                                      </p:tavLst>
                                    </p:anim>
                                    <p:animEffect transition="in" filter="fade">
                                      <p:cBhvr>
                                        <p:cTn id="28" dur="500"/>
                                        <p:tgtEl>
                                          <p:spTgt spid="3"/>
                                        </p:tgtEl>
                                      </p:cBhvr>
                                    </p:animEffect>
                                  </p:childTnLst>
                                </p:cTn>
                              </p:par>
                              <p:par>
                                <p:cTn id="29" presetID="53" presetClass="entr" presetSubtype="16" fill="hold" nodeType="with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p:cTn id="31" dur="500" fill="hold"/>
                                        <p:tgtEl>
                                          <p:spTgt spid="4"/>
                                        </p:tgtEl>
                                        <p:attrNameLst>
                                          <p:attrName>ppt_w</p:attrName>
                                        </p:attrNameLst>
                                      </p:cBhvr>
                                      <p:tavLst>
                                        <p:tav tm="0">
                                          <p:val>
                                            <p:fltVal val="0"/>
                                          </p:val>
                                        </p:tav>
                                        <p:tav tm="100000">
                                          <p:val>
                                            <p:strVal val="#ppt_w"/>
                                          </p:val>
                                        </p:tav>
                                      </p:tavLst>
                                    </p:anim>
                                    <p:anim calcmode="lin" valueType="num">
                                      <p:cBhvr>
                                        <p:cTn id="32" dur="500" fill="hold"/>
                                        <p:tgtEl>
                                          <p:spTgt spid="4"/>
                                        </p:tgtEl>
                                        <p:attrNameLst>
                                          <p:attrName>ppt_h</p:attrName>
                                        </p:attrNameLst>
                                      </p:cBhvr>
                                      <p:tavLst>
                                        <p:tav tm="0">
                                          <p:val>
                                            <p:fltVal val="0"/>
                                          </p:val>
                                        </p:tav>
                                        <p:tav tm="100000">
                                          <p:val>
                                            <p:strVal val="#ppt_h"/>
                                          </p:val>
                                        </p:tav>
                                      </p:tavLst>
                                    </p:anim>
                                    <p:animEffect transition="in" filter="fade">
                                      <p:cBhvr>
                                        <p:cTn id="33" dur="500"/>
                                        <p:tgtEl>
                                          <p:spTgt spid="4"/>
                                        </p:tgtEl>
                                      </p:cBhvr>
                                    </p:animEffect>
                                  </p:childTnLst>
                                </p:cTn>
                              </p:par>
                            </p:childTnLst>
                          </p:cTn>
                        </p:par>
                        <p:par>
                          <p:cTn id="34" fill="hold">
                            <p:stCondLst>
                              <p:cond delay="1800"/>
                            </p:stCondLst>
                            <p:childTnLst>
                              <p:par>
                                <p:cTn id="35" presetID="16" presetClass="entr" presetSubtype="21" fill="hold" grpId="0" nodeType="afterEffect">
                                  <p:stCondLst>
                                    <p:cond delay="0"/>
                                  </p:stCondLst>
                                  <p:childTnLst>
                                    <p:set>
                                      <p:cBhvr>
                                        <p:cTn id="36" dur="1" fill="hold">
                                          <p:stCondLst>
                                            <p:cond delay="0"/>
                                          </p:stCondLst>
                                        </p:cTn>
                                        <p:tgtEl>
                                          <p:spTgt spid="40"/>
                                        </p:tgtEl>
                                        <p:attrNameLst>
                                          <p:attrName>style.visibility</p:attrName>
                                        </p:attrNameLst>
                                      </p:cBhvr>
                                      <p:to>
                                        <p:strVal val="visible"/>
                                      </p:to>
                                    </p:set>
                                    <p:animEffect transition="in" filter="barn(inVertical)">
                                      <p:cBhvr>
                                        <p:cTn id="37" dur="500"/>
                                        <p:tgtEl>
                                          <p:spTgt spid="40"/>
                                        </p:tgtEl>
                                      </p:cBhvr>
                                    </p:animEffect>
                                  </p:childTnLst>
                                </p:cTn>
                              </p:par>
                              <p:par>
                                <p:cTn id="38" presetID="53" presetClass="entr" presetSubtype="16" fill="hold" nodeType="with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p:cTn id="40" dur="500" fill="hold"/>
                                        <p:tgtEl>
                                          <p:spTgt spid="21"/>
                                        </p:tgtEl>
                                        <p:attrNameLst>
                                          <p:attrName>ppt_w</p:attrName>
                                        </p:attrNameLst>
                                      </p:cBhvr>
                                      <p:tavLst>
                                        <p:tav tm="0">
                                          <p:val>
                                            <p:fltVal val="0"/>
                                          </p:val>
                                        </p:tav>
                                        <p:tav tm="100000">
                                          <p:val>
                                            <p:strVal val="#ppt_w"/>
                                          </p:val>
                                        </p:tav>
                                      </p:tavLst>
                                    </p:anim>
                                    <p:anim calcmode="lin" valueType="num">
                                      <p:cBhvr>
                                        <p:cTn id="41" dur="500" fill="hold"/>
                                        <p:tgtEl>
                                          <p:spTgt spid="21"/>
                                        </p:tgtEl>
                                        <p:attrNameLst>
                                          <p:attrName>ppt_h</p:attrName>
                                        </p:attrNameLst>
                                      </p:cBhvr>
                                      <p:tavLst>
                                        <p:tav tm="0">
                                          <p:val>
                                            <p:fltVal val="0"/>
                                          </p:val>
                                        </p:tav>
                                        <p:tav tm="100000">
                                          <p:val>
                                            <p:strVal val="#ppt_h"/>
                                          </p:val>
                                        </p:tav>
                                      </p:tavLst>
                                    </p:anim>
                                    <p:animEffect transition="in" filter="fade">
                                      <p:cBhvr>
                                        <p:cTn id="42" dur="500"/>
                                        <p:tgtEl>
                                          <p:spTgt spid="21"/>
                                        </p:tgtEl>
                                      </p:cBhvr>
                                    </p:animEffect>
                                  </p:childTnLst>
                                </p:cTn>
                              </p:par>
                            </p:childTnLst>
                          </p:cTn>
                        </p:par>
                        <p:par>
                          <p:cTn id="43" fill="hold">
                            <p:stCondLst>
                              <p:cond delay="2300"/>
                            </p:stCondLst>
                            <p:childTnLst>
                              <p:par>
                                <p:cTn id="44" presetID="16" presetClass="entr" presetSubtype="21" fill="hold" grpId="0" nodeType="afterEffect">
                                  <p:stCondLst>
                                    <p:cond delay="0"/>
                                  </p:stCondLst>
                                  <p:childTnLst>
                                    <p:set>
                                      <p:cBhvr>
                                        <p:cTn id="45" dur="1" fill="hold">
                                          <p:stCondLst>
                                            <p:cond delay="0"/>
                                          </p:stCondLst>
                                        </p:cTn>
                                        <p:tgtEl>
                                          <p:spTgt spid="43"/>
                                        </p:tgtEl>
                                        <p:attrNameLst>
                                          <p:attrName>style.visibility</p:attrName>
                                        </p:attrNameLst>
                                      </p:cBhvr>
                                      <p:to>
                                        <p:strVal val="visible"/>
                                      </p:to>
                                    </p:set>
                                    <p:animEffect transition="in" filter="barn(inVertical)">
                                      <p:cBhvr>
                                        <p:cTn id="46" dur="500"/>
                                        <p:tgtEl>
                                          <p:spTgt spid="43"/>
                                        </p:tgtEl>
                                      </p:cBhvr>
                                    </p:animEffect>
                                  </p:childTnLst>
                                </p:cTn>
                              </p:par>
                            </p:childTnLst>
                          </p:cTn>
                        </p:par>
                        <p:par>
                          <p:cTn id="47" fill="hold">
                            <p:stCondLst>
                              <p:cond delay="2800"/>
                            </p:stCondLst>
                            <p:childTnLst>
                              <p:par>
                                <p:cTn id="48" presetID="16" presetClass="entr" presetSubtype="21" fill="hold" grpId="0" nodeType="afterEffect">
                                  <p:stCondLst>
                                    <p:cond delay="0"/>
                                  </p:stCondLst>
                                  <p:childTnLst>
                                    <p:set>
                                      <p:cBhvr>
                                        <p:cTn id="49" dur="1" fill="hold">
                                          <p:stCondLst>
                                            <p:cond delay="0"/>
                                          </p:stCondLst>
                                        </p:cTn>
                                        <p:tgtEl>
                                          <p:spTgt spid="44"/>
                                        </p:tgtEl>
                                        <p:attrNameLst>
                                          <p:attrName>style.visibility</p:attrName>
                                        </p:attrNameLst>
                                      </p:cBhvr>
                                      <p:to>
                                        <p:strVal val="visible"/>
                                      </p:to>
                                    </p:set>
                                    <p:animEffect transition="in" filter="barn(inVertical)">
                                      <p:cBhvr>
                                        <p:cTn id="50" dur="500"/>
                                        <p:tgtEl>
                                          <p:spTgt spid="44"/>
                                        </p:tgtEl>
                                      </p:cBhvr>
                                    </p:animEffect>
                                  </p:childTnLst>
                                </p:cTn>
                              </p:par>
                            </p:childTnLst>
                          </p:cTn>
                        </p:par>
                        <p:par>
                          <p:cTn id="51" fill="hold">
                            <p:stCondLst>
                              <p:cond delay="3300"/>
                            </p:stCondLst>
                            <p:childTnLst>
                              <p:par>
                                <p:cTn id="52" presetID="16" presetClass="entr" presetSubtype="21" fill="hold" grpId="0" nodeType="afterEffect">
                                  <p:stCondLst>
                                    <p:cond delay="0"/>
                                  </p:stCondLst>
                                  <p:childTnLst>
                                    <p:set>
                                      <p:cBhvr>
                                        <p:cTn id="53" dur="1" fill="hold">
                                          <p:stCondLst>
                                            <p:cond delay="0"/>
                                          </p:stCondLst>
                                        </p:cTn>
                                        <p:tgtEl>
                                          <p:spTgt spid="45"/>
                                        </p:tgtEl>
                                        <p:attrNameLst>
                                          <p:attrName>style.visibility</p:attrName>
                                        </p:attrNameLst>
                                      </p:cBhvr>
                                      <p:to>
                                        <p:strVal val="visible"/>
                                      </p:to>
                                    </p:set>
                                    <p:animEffect transition="in" filter="barn(inVertical)">
                                      <p:cBhvr>
                                        <p:cTn id="54"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4" grpId="0" animBg="1"/>
      <p:bldP spid="40" grpId="0"/>
      <p:bldP spid="43" grpId="0"/>
      <p:bldP spid="44" grpId="0"/>
      <p:bldP spid="4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椭圆 4"/>
          <p:cNvSpPr/>
          <p:nvPr/>
        </p:nvSpPr>
        <p:spPr>
          <a:xfrm>
            <a:off x="1021282" y="691609"/>
            <a:ext cx="506604" cy="506603"/>
          </a:xfrm>
          <a:prstGeom prst="ellipse">
            <a:avLst/>
          </a:prstGeom>
          <a:solidFill>
            <a:srgbClr val="0070C0"/>
          </a:solidFill>
          <a:ln w="12700">
            <a:gradFill>
              <a:gsLst>
                <a:gs pos="89000">
                  <a:schemeClr val="bg1">
                    <a:lumMod val="85000"/>
                  </a:schemeClr>
                </a:gs>
                <a:gs pos="0">
                  <a:schemeClr val="bg1"/>
                </a:gs>
              </a:gsLst>
              <a:lin ang="7200000" scaled="0"/>
            </a:gradFill>
          </a:ln>
          <a:effectLst>
            <a:outerShdw blurRad="254000" dist="127000" dir="8160000" algn="tr"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j-ea"/>
              <a:ea typeface="+mj-ea"/>
            </a:endParaRPr>
          </a:p>
        </p:txBody>
      </p:sp>
      <p:sp>
        <p:nvSpPr>
          <p:cNvPr id="4" name="矩形 3"/>
          <p:cNvSpPr/>
          <p:nvPr/>
        </p:nvSpPr>
        <p:spPr>
          <a:xfrm>
            <a:off x="1108840" y="691609"/>
            <a:ext cx="7478112" cy="3323987"/>
          </a:xfrm>
          <a:prstGeom prst="rect">
            <a:avLst/>
          </a:prstGeom>
        </p:spPr>
        <p:txBody>
          <a:bodyPr wrap="square">
            <a:spAutoFit/>
          </a:bodyPr>
          <a:lstStyle/>
          <a:p>
            <a:r>
              <a:rPr lang="en-US" altLang="zh-CN" sz="2400" b="1" kern="100" dirty="0" smtClean="0">
                <a:solidFill>
                  <a:schemeClr val="bg1"/>
                </a:solidFill>
                <a:latin typeface="Times New Roman" panose="02020603050405020304" pitchFamily="18" charset="0"/>
              </a:rPr>
              <a:t>1    </a:t>
            </a:r>
            <a:r>
              <a:rPr lang="zh-CN" altLang="zh-CN" sz="2400" b="1" kern="100" dirty="0" smtClean="0">
                <a:latin typeface="Times New Roman" panose="02020603050405020304" pitchFamily="18" charset="0"/>
                <a:cs typeface="Times New Roman" panose="02020603050405020304" pitchFamily="18" charset="0"/>
              </a:rPr>
              <a:t>导</a:t>
            </a:r>
            <a:r>
              <a:rPr lang="zh-CN" altLang="zh-CN" sz="2400" b="1" kern="100" dirty="0">
                <a:latin typeface="Times New Roman" panose="02020603050405020304" pitchFamily="18" charset="0"/>
                <a:cs typeface="Times New Roman" panose="02020603050405020304" pitchFamily="18" charset="0"/>
              </a:rPr>
              <a:t>在知能结合点</a:t>
            </a:r>
            <a:r>
              <a:rPr lang="zh-CN" altLang="zh-CN" sz="2400" b="1" kern="100" dirty="0" smtClean="0">
                <a:latin typeface="Times New Roman" panose="02020603050405020304" pitchFamily="18" charset="0"/>
                <a:cs typeface="Times New Roman" panose="02020603050405020304" pitchFamily="18" charset="0"/>
              </a:rPr>
              <a:t>。</a:t>
            </a:r>
            <a:endParaRPr lang="en-US" altLang="zh-CN" sz="2400" b="1" kern="100" dirty="0" smtClean="0">
              <a:latin typeface="Times New Roman" panose="02020603050405020304" pitchFamily="18" charset="0"/>
              <a:cs typeface="Times New Roman" panose="02020603050405020304" pitchFamily="18" charset="0"/>
            </a:endParaRPr>
          </a:p>
          <a:p>
            <a:endParaRPr lang="en-US" altLang="zh-CN" sz="2400" b="1" kern="100" dirty="0" smtClean="0">
              <a:latin typeface="Times New Roman" panose="02020603050405020304" pitchFamily="18" charset="0"/>
              <a:cs typeface="Times New Roman" panose="02020603050405020304" pitchFamily="18" charset="0"/>
            </a:endParaRPr>
          </a:p>
          <a:p>
            <a:pPr>
              <a:lnSpc>
                <a:spcPct val="150000"/>
              </a:lnSpc>
            </a:pPr>
            <a:r>
              <a:rPr lang="en-US" altLang="zh-CN" kern="100" dirty="0" smtClean="0">
                <a:latin typeface="Times New Roman" panose="02020603050405020304" pitchFamily="18" charset="0"/>
                <a:cs typeface="Times New Roman" panose="02020603050405020304" pitchFamily="18" charset="0"/>
              </a:rPr>
              <a:t>      </a:t>
            </a:r>
            <a:r>
              <a:rPr lang="zh-CN" altLang="zh-CN" kern="100" dirty="0" smtClean="0">
                <a:latin typeface="Times New Roman" panose="02020603050405020304" pitchFamily="18" charset="0"/>
                <a:cs typeface="Times New Roman" panose="02020603050405020304" pitchFamily="18" charset="0"/>
              </a:rPr>
              <a:t>“</a:t>
            </a:r>
            <a:r>
              <a:rPr lang="zh-CN" altLang="zh-CN" kern="100" dirty="0">
                <a:latin typeface="Times New Roman" panose="02020603050405020304" pitchFamily="18" charset="0"/>
                <a:cs typeface="Times New Roman" panose="02020603050405020304" pitchFamily="18" charset="0"/>
              </a:rPr>
              <a:t>授之以鱼”不如“授之以渔”——这里的鱼</a:t>
            </a:r>
            <a:r>
              <a:rPr lang="en-US" altLang="zh-CN" kern="100" dirty="0">
                <a:latin typeface="Times New Roman" panose="02020603050405020304" pitchFamily="18" charset="0"/>
              </a:rPr>
              <a:t>,</a:t>
            </a:r>
            <a:r>
              <a:rPr lang="zh-CN" altLang="zh-CN" kern="100" dirty="0">
                <a:latin typeface="Times New Roman" panose="02020603050405020304" pitchFamily="18" charset="0"/>
                <a:cs typeface="Times New Roman" panose="02020603050405020304" pitchFamily="18" charset="0"/>
              </a:rPr>
              <a:t>即语文知识</a:t>
            </a:r>
            <a:r>
              <a:rPr lang="en-US" altLang="zh-CN" kern="100" dirty="0">
                <a:latin typeface="Times New Roman" panose="02020603050405020304" pitchFamily="18" charset="0"/>
              </a:rPr>
              <a:t>,</a:t>
            </a:r>
            <a:r>
              <a:rPr lang="zh-CN" altLang="zh-CN" kern="100" dirty="0">
                <a:latin typeface="Times New Roman" panose="02020603050405020304" pitchFamily="18" charset="0"/>
                <a:cs typeface="Times New Roman" panose="02020603050405020304" pitchFamily="18" charset="0"/>
              </a:rPr>
              <a:t>这里的渔</a:t>
            </a:r>
            <a:r>
              <a:rPr lang="en-US" altLang="zh-CN" kern="100" dirty="0">
                <a:latin typeface="Times New Roman" panose="02020603050405020304" pitchFamily="18" charset="0"/>
              </a:rPr>
              <a:t>,</a:t>
            </a:r>
            <a:r>
              <a:rPr lang="zh-CN" altLang="zh-CN" kern="100" dirty="0">
                <a:latin typeface="Times New Roman" panose="02020603050405020304" pitchFamily="18" charset="0"/>
                <a:cs typeface="Times New Roman" panose="02020603050405020304" pitchFamily="18" charset="0"/>
              </a:rPr>
              <a:t>即语文能力。过去的语文教学，教师的着眼点是理解课文内容，常对课文进行逐段的琐碎的分析，导致了高分低能、费时多收效少等一系列问题。后来特别是新课程改革以来，我们充分认识到了教学中的这种偏差，确立了三维的教学目标，特别是要抓准知识点，转化能力点，让学生在这样的知能结合点多停留，多赏析。</a:t>
            </a:r>
            <a:endParaRPr lang="zh-CN" altLang="en-US" dirty="0"/>
          </a:p>
        </p:txBody>
      </p:sp>
    </p:spTree>
    <p:extLst>
      <p:ext uri="{BB962C8B-B14F-4D97-AF65-F5344CB8AC3E}">
        <p14:creationId xmlns:p14="http://schemas.microsoft.com/office/powerpoint/2010/main" val="9722946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350" fill="hold"/>
                                        <p:tgtEl>
                                          <p:spTgt spid="5"/>
                                        </p:tgtEl>
                                        <p:attrNameLst>
                                          <p:attrName>ppt_w</p:attrName>
                                        </p:attrNameLst>
                                      </p:cBhvr>
                                      <p:tavLst>
                                        <p:tav tm="0">
                                          <p:val>
                                            <p:fltVal val="0"/>
                                          </p:val>
                                        </p:tav>
                                        <p:tav tm="100000">
                                          <p:val>
                                            <p:strVal val="#ppt_w"/>
                                          </p:val>
                                        </p:tav>
                                      </p:tavLst>
                                    </p:anim>
                                    <p:anim calcmode="lin" valueType="num">
                                      <p:cBhvr>
                                        <p:cTn id="8" dur="35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椭圆 4"/>
          <p:cNvSpPr/>
          <p:nvPr/>
        </p:nvSpPr>
        <p:spPr>
          <a:xfrm>
            <a:off x="1021282" y="691609"/>
            <a:ext cx="506604" cy="506603"/>
          </a:xfrm>
          <a:prstGeom prst="ellipse">
            <a:avLst/>
          </a:prstGeom>
          <a:solidFill>
            <a:srgbClr val="0070C0"/>
          </a:solidFill>
          <a:ln w="12700">
            <a:gradFill>
              <a:gsLst>
                <a:gs pos="89000">
                  <a:schemeClr val="bg1">
                    <a:lumMod val="85000"/>
                  </a:schemeClr>
                </a:gs>
                <a:gs pos="0">
                  <a:schemeClr val="bg1"/>
                </a:gs>
              </a:gsLst>
              <a:lin ang="7200000" scaled="0"/>
            </a:gradFill>
          </a:ln>
          <a:effectLst>
            <a:outerShdw blurRad="254000" dist="127000" dir="8160000" algn="tr"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j-ea"/>
              <a:ea typeface="+mj-ea"/>
            </a:endParaRPr>
          </a:p>
        </p:txBody>
      </p:sp>
      <p:sp>
        <p:nvSpPr>
          <p:cNvPr id="4" name="矩形 3"/>
          <p:cNvSpPr/>
          <p:nvPr/>
        </p:nvSpPr>
        <p:spPr>
          <a:xfrm>
            <a:off x="1123627" y="691609"/>
            <a:ext cx="7478112" cy="2908489"/>
          </a:xfrm>
          <a:prstGeom prst="rect">
            <a:avLst/>
          </a:prstGeom>
        </p:spPr>
        <p:txBody>
          <a:bodyPr wrap="square">
            <a:spAutoFit/>
          </a:bodyPr>
          <a:lstStyle/>
          <a:p>
            <a:r>
              <a:rPr lang="en-US" altLang="zh-CN" sz="2400" b="1" dirty="0" smtClean="0">
                <a:solidFill>
                  <a:schemeClr val="bg1"/>
                </a:solidFill>
              </a:rPr>
              <a:t>2</a:t>
            </a:r>
            <a:r>
              <a:rPr lang="zh-CN" altLang="en-US" sz="2400" b="1" dirty="0">
                <a:solidFill>
                  <a:schemeClr val="bg1"/>
                </a:solidFill>
              </a:rPr>
              <a:t> </a:t>
            </a:r>
            <a:r>
              <a:rPr lang="zh-CN" altLang="en-US" sz="2400" b="1" dirty="0" smtClean="0">
                <a:solidFill>
                  <a:schemeClr val="bg1"/>
                </a:solidFill>
              </a:rPr>
              <a:t>    </a:t>
            </a:r>
            <a:r>
              <a:rPr lang="zh-CN" altLang="zh-CN" sz="2400" b="1" dirty="0" smtClean="0"/>
              <a:t>导在</a:t>
            </a:r>
            <a:r>
              <a:rPr lang="zh-CN" altLang="zh-CN" sz="2400" b="1" dirty="0"/>
              <a:t>文理</a:t>
            </a:r>
            <a:r>
              <a:rPr lang="zh-CN" altLang="zh-CN" sz="2400" b="1" dirty="0" smtClean="0"/>
              <a:t>交汇点</a:t>
            </a:r>
            <a:endParaRPr lang="en-US" altLang="zh-CN" sz="2400" b="1" dirty="0" smtClean="0"/>
          </a:p>
          <a:p>
            <a:endParaRPr lang="en-US" altLang="zh-CN" sz="2400" b="1" kern="100" dirty="0" smtClean="0">
              <a:latin typeface="Times New Roman" panose="02020603050405020304" pitchFamily="18" charset="0"/>
              <a:cs typeface="Times New Roman" panose="02020603050405020304" pitchFamily="18" charset="0"/>
            </a:endParaRPr>
          </a:p>
          <a:p>
            <a:pPr>
              <a:lnSpc>
                <a:spcPct val="150000"/>
              </a:lnSpc>
            </a:pPr>
            <a:r>
              <a:rPr lang="zh-CN" altLang="en-US" kern="100" dirty="0" smtClean="0">
                <a:latin typeface="Times New Roman" panose="02020603050405020304" pitchFamily="18" charset="0"/>
                <a:cs typeface="Times New Roman" panose="02020603050405020304" pitchFamily="18" charset="0"/>
              </a:rPr>
              <a:t>        老舍</a:t>
            </a:r>
            <a:r>
              <a:rPr lang="zh-CN" altLang="en-US" kern="100" dirty="0">
                <a:latin typeface="Times New Roman" panose="02020603050405020304" pitchFamily="18" charset="0"/>
                <a:cs typeface="Times New Roman" panose="02020603050405020304" pitchFamily="18" charset="0"/>
              </a:rPr>
              <a:t>曾经说过“思想与语言是血与肉，是分不开的”。“文以载道”也是我们传统的语文经验。离开了“道”，我们的语文教学也会失去灵性，失去人性美。今天的语文教学，不是不要讲“道”，而是要把握好论“道”的时机与尺度，把握好论“道”的方式与方法，从而将人文性与工具性进行巧妙整合，真正达到“文道合一”的境界。</a:t>
            </a:r>
            <a:endParaRPr lang="zh-CN" altLang="en-US" dirty="0"/>
          </a:p>
        </p:txBody>
      </p:sp>
    </p:spTree>
    <p:extLst>
      <p:ext uri="{BB962C8B-B14F-4D97-AF65-F5344CB8AC3E}">
        <p14:creationId xmlns:p14="http://schemas.microsoft.com/office/powerpoint/2010/main" val="17675340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350" fill="hold"/>
                                        <p:tgtEl>
                                          <p:spTgt spid="5"/>
                                        </p:tgtEl>
                                        <p:attrNameLst>
                                          <p:attrName>ppt_w</p:attrName>
                                        </p:attrNameLst>
                                      </p:cBhvr>
                                      <p:tavLst>
                                        <p:tav tm="0">
                                          <p:val>
                                            <p:fltVal val="0"/>
                                          </p:val>
                                        </p:tav>
                                        <p:tav tm="100000">
                                          <p:val>
                                            <p:strVal val="#ppt_w"/>
                                          </p:val>
                                        </p:tav>
                                      </p:tavLst>
                                    </p:anim>
                                    <p:anim calcmode="lin" valueType="num">
                                      <p:cBhvr>
                                        <p:cTn id="8" dur="35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椭圆 4"/>
          <p:cNvSpPr/>
          <p:nvPr/>
        </p:nvSpPr>
        <p:spPr>
          <a:xfrm>
            <a:off x="1021282" y="691609"/>
            <a:ext cx="506604" cy="506603"/>
          </a:xfrm>
          <a:prstGeom prst="ellipse">
            <a:avLst/>
          </a:prstGeom>
          <a:solidFill>
            <a:srgbClr val="0070C0"/>
          </a:solidFill>
          <a:ln w="12700">
            <a:gradFill>
              <a:gsLst>
                <a:gs pos="89000">
                  <a:schemeClr val="bg1">
                    <a:lumMod val="85000"/>
                  </a:schemeClr>
                </a:gs>
                <a:gs pos="0">
                  <a:schemeClr val="bg1"/>
                </a:gs>
              </a:gsLst>
              <a:lin ang="7200000" scaled="0"/>
            </a:gradFill>
          </a:ln>
          <a:effectLst>
            <a:outerShdw blurRad="254000" dist="127000" dir="8160000" algn="tr"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j-ea"/>
              <a:ea typeface="+mj-ea"/>
            </a:endParaRPr>
          </a:p>
        </p:txBody>
      </p:sp>
      <p:sp>
        <p:nvSpPr>
          <p:cNvPr id="4" name="矩形 3"/>
          <p:cNvSpPr/>
          <p:nvPr/>
        </p:nvSpPr>
        <p:spPr>
          <a:xfrm>
            <a:off x="1108840" y="691609"/>
            <a:ext cx="7478112" cy="2077492"/>
          </a:xfrm>
          <a:prstGeom prst="rect">
            <a:avLst/>
          </a:prstGeom>
        </p:spPr>
        <p:txBody>
          <a:bodyPr wrap="square">
            <a:spAutoFit/>
          </a:bodyPr>
          <a:lstStyle/>
          <a:p>
            <a:r>
              <a:rPr lang="en-US" altLang="zh-CN" sz="2400" b="1" kern="100" dirty="0" smtClean="0">
                <a:solidFill>
                  <a:schemeClr val="bg1"/>
                </a:solidFill>
                <a:latin typeface="Times New Roman" panose="02020603050405020304" pitchFamily="18" charset="0"/>
              </a:rPr>
              <a:t>3    </a:t>
            </a:r>
            <a:r>
              <a:rPr lang="zh-CN" altLang="en-US" sz="2400" b="1" kern="100" dirty="0" smtClean="0">
                <a:latin typeface="Times New Roman" panose="02020603050405020304" pitchFamily="18" charset="0"/>
                <a:cs typeface="Times New Roman" panose="02020603050405020304" pitchFamily="18" charset="0"/>
              </a:rPr>
              <a:t>导</a:t>
            </a:r>
            <a:r>
              <a:rPr lang="zh-CN" altLang="en-US" sz="2400" b="1" kern="100" dirty="0">
                <a:latin typeface="Times New Roman" panose="02020603050405020304" pitchFamily="18" charset="0"/>
                <a:cs typeface="Times New Roman" panose="02020603050405020304" pitchFamily="18" charset="0"/>
              </a:rPr>
              <a:t>在文本空白点</a:t>
            </a:r>
            <a:endParaRPr lang="en-US" altLang="zh-CN" sz="2400" b="1" kern="100" dirty="0" smtClean="0">
              <a:latin typeface="Times New Roman" panose="02020603050405020304" pitchFamily="18" charset="0"/>
              <a:cs typeface="Times New Roman" panose="02020603050405020304" pitchFamily="18" charset="0"/>
            </a:endParaRPr>
          </a:p>
          <a:p>
            <a:endParaRPr lang="en-US" altLang="zh-CN" sz="2400" b="1" kern="100" dirty="0" smtClean="0">
              <a:latin typeface="Times New Roman" panose="02020603050405020304" pitchFamily="18" charset="0"/>
              <a:cs typeface="Times New Roman" panose="02020603050405020304" pitchFamily="18" charset="0"/>
            </a:endParaRPr>
          </a:p>
          <a:p>
            <a:pPr>
              <a:lnSpc>
                <a:spcPct val="150000"/>
              </a:lnSpc>
            </a:pPr>
            <a:r>
              <a:rPr lang="zh-CN" altLang="en-US" kern="100" dirty="0" smtClean="0">
                <a:latin typeface="Times New Roman" panose="02020603050405020304" pitchFamily="18" charset="0"/>
                <a:cs typeface="Times New Roman" panose="02020603050405020304" pitchFamily="18" charset="0"/>
              </a:rPr>
              <a:t>       文本</a:t>
            </a:r>
            <a:r>
              <a:rPr lang="zh-CN" altLang="en-US" kern="100" dirty="0">
                <a:latin typeface="Times New Roman" panose="02020603050405020304" pitchFamily="18" charset="0"/>
                <a:cs typeface="Times New Roman" panose="02020603050405020304" pitchFamily="18" charset="0"/>
              </a:rPr>
              <a:t>的结构中存在大量的空白、省略和模糊处、甚至每一个句子中都有未写出来的地方；因此教师要努力寻求知识生成，知识扩展的发散点，要善于打开学生思维的空间，释放学生的想象力和创造力。</a:t>
            </a:r>
            <a:endParaRPr lang="zh-CN" altLang="en-US" dirty="0"/>
          </a:p>
        </p:txBody>
      </p:sp>
    </p:spTree>
    <p:extLst>
      <p:ext uri="{BB962C8B-B14F-4D97-AF65-F5344CB8AC3E}">
        <p14:creationId xmlns:p14="http://schemas.microsoft.com/office/powerpoint/2010/main" val="17774199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350" fill="hold"/>
                                        <p:tgtEl>
                                          <p:spTgt spid="5"/>
                                        </p:tgtEl>
                                        <p:attrNameLst>
                                          <p:attrName>ppt_w</p:attrName>
                                        </p:attrNameLst>
                                      </p:cBhvr>
                                      <p:tavLst>
                                        <p:tav tm="0">
                                          <p:val>
                                            <p:fltVal val="0"/>
                                          </p:val>
                                        </p:tav>
                                        <p:tav tm="100000">
                                          <p:val>
                                            <p:strVal val="#ppt_w"/>
                                          </p:val>
                                        </p:tav>
                                      </p:tavLst>
                                    </p:anim>
                                    <p:anim calcmode="lin" valueType="num">
                                      <p:cBhvr>
                                        <p:cTn id="8" dur="35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椭圆 4"/>
          <p:cNvSpPr/>
          <p:nvPr/>
        </p:nvSpPr>
        <p:spPr>
          <a:xfrm>
            <a:off x="1021282" y="691609"/>
            <a:ext cx="506604" cy="506603"/>
          </a:xfrm>
          <a:prstGeom prst="ellipse">
            <a:avLst/>
          </a:prstGeom>
          <a:solidFill>
            <a:srgbClr val="0070C0"/>
          </a:solidFill>
          <a:ln w="12700">
            <a:gradFill>
              <a:gsLst>
                <a:gs pos="89000">
                  <a:schemeClr val="bg1">
                    <a:lumMod val="85000"/>
                  </a:schemeClr>
                </a:gs>
                <a:gs pos="0">
                  <a:schemeClr val="bg1"/>
                </a:gs>
              </a:gsLst>
              <a:lin ang="7200000" scaled="0"/>
            </a:gradFill>
          </a:ln>
          <a:effectLst>
            <a:outerShdw blurRad="254000" dist="127000" dir="8160000" algn="tr"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j-ea"/>
              <a:ea typeface="+mj-ea"/>
            </a:endParaRPr>
          </a:p>
        </p:txBody>
      </p:sp>
      <p:sp>
        <p:nvSpPr>
          <p:cNvPr id="4" name="矩形 3"/>
          <p:cNvSpPr/>
          <p:nvPr/>
        </p:nvSpPr>
        <p:spPr>
          <a:xfrm>
            <a:off x="1108840" y="691609"/>
            <a:ext cx="7478112" cy="2908489"/>
          </a:xfrm>
          <a:prstGeom prst="rect">
            <a:avLst/>
          </a:prstGeom>
        </p:spPr>
        <p:txBody>
          <a:bodyPr wrap="square">
            <a:spAutoFit/>
          </a:bodyPr>
          <a:lstStyle/>
          <a:p>
            <a:r>
              <a:rPr lang="en-US" altLang="zh-CN" sz="2400" b="1" kern="100" dirty="0" smtClean="0">
                <a:solidFill>
                  <a:schemeClr val="bg1"/>
                </a:solidFill>
                <a:latin typeface="Times New Roman" panose="02020603050405020304" pitchFamily="18" charset="0"/>
              </a:rPr>
              <a:t>4    </a:t>
            </a:r>
            <a:r>
              <a:rPr lang="zh-CN" altLang="en-US" sz="2400" b="1" kern="100" dirty="0" smtClean="0">
                <a:latin typeface="Times New Roman" panose="02020603050405020304" pitchFamily="18" charset="0"/>
              </a:rPr>
              <a:t>导</a:t>
            </a:r>
            <a:r>
              <a:rPr lang="zh-CN" altLang="en-US" sz="2400" b="1" kern="100" dirty="0">
                <a:latin typeface="Times New Roman" panose="02020603050405020304" pitchFamily="18" charset="0"/>
              </a:rPr>
              <a:t>在文本拓展</a:t>
            </a:r>
            <a:r>
              <a:rPr lang="zh-CN" altLang="en-US" sz="2400" b="1" kern="100" dirty="0" smtClean="0">
                <a:latin typeface="Times New Roman" panose="02020603050405020304" pitchFamily="18" charset="0"/>
              </a:rPr>
              <a:t>点</a:t>
            </a:r>
            <a:endParaRPr lang="en-US" altLang="zh-CN" sz="2400" b="1" kern="100" dirty="0" smtClean="0">
              <a:latin typeface="Times New Roman" panose="02020603050405020304" pitchFamily="18" charset="0"/>
              <a:cs typeface="Times New Roman" panose="02020603050405020304" pitchFamily="18" charset="0"/>
            </a:endParaRPr>
          </a:p>
          <a:p>
            <a:endParaRPr lang="en-US" altLang="zh-CN" sz="2400" b="1" kern="100" dirty="0" smtClean="0">
              <a:latin typeface="Times New Roman" panose="02020603050405020304" pitchFamily="18" charset="0"/>
              <a:cs typeface="Times New Roman" panose="02020603050405020304" pitchFamily="18" charset="0"/>
            </a:endParaRPr>
          </a:p>
          <a:p>
            <a:pPr>
              <a:lnSpc>
                <a:spcPct val="150000"/>
              </a:lnSpc>
            </a:pPr>
            <a:r>
              <a:rPr lang="zh-CN" altLang="en-US" kern="100" dirty="0" smtClean="0">
                <a:latin typeface="Times New Roman" panose="02020603050405020304" pitchFamily="18" charset="0"/>
                <a:cs typeface="Times New Roman" panose="02020603050405020304" pitchFamily="18" charset="0"/>
              </a:rPr>
              <a:t>         入选</a:t>
            </a:r>
            <a:r>
              <a:rPr lang="zh-CN" altLang="en-US" kern="100" dirty="0">
                <a:latin typeface="Times New Roman" panose="02020603050405020304" pitchFamily="18" charset="0"/>
                <a:cs typeface="Times New Roman" panose="02020603050405020304" pitchFamily="18" charset="0"/>
              </a:rPr>
              <a:t>小学语文的课文，因学生阅读能力的有限，</a:t>
            </a:r>
            <a:r>
              <a:rPr lang="zh-CN" altLang="en-US" kern="100" dirty="0" smtClean="0">
                <a:latin typeface="Times New Roman" panose="02020603050405020304" pitchFamily="18" charset="0"/>
                <a:cs typeface="Times New Roman" panose="02020603050405020304" pitchFamily="18" charset="0"/>
              </a:rPr>
              <a:t>往往篇幅不长，</a:t>
            </a:r>
            <a:r>
              <a:rPr lang="zh-CN" altLang="en-US" kern="100" dirty="0">
                <a:latin typeface="Times New Roman" panose="02020603050405020304" pitchFamily="18" charset="0"/>
                <a:cs typeface="Times New Roman" panose="02020603050405020304" pitchFamily="18" charset="0"/>
              </a:rPr>
              <a:t>但都是简短精美的范文，值得我们去细细咀嚼品味。一个有思想有内涵的教师，总能抓住文本的拓展点，或与学生的生活实践紧密结合，或与相关的文本相链接，引导学生由此及彼、举一反三，不断深化学生的个性化阅读。</a:t>
            </a:r>
            <a:endParaRPr lang="zh-CN" altLang="en-US" dirty="0"/>
          </a:p>
        </p:txBody>
      </p:sp>
    </p:spTree>
    <p:extLst>
      <p:ext uri="{BB962C8B-B14F-4D97-AF65-F5344CB8AC3E}">
        <p14:creationId xmlns:p14="http://schemas.microsoft.com/office/powerpoint/2010/main" val="14429875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350" fill="hold"/>
                                        <p:tgtEl>
                                          <p:spTgt spid="5"/>
                                        </p:tgtEl>
                                        <p:attrNameLst>
                                          <p:attrName>ppt_w</p:attrName>
                                        </p:attrNameLst>
                                      </p:cBhvr>
                                      <p:tavLst>
                                        <p:tav tm="0">
                                          <p:val>
                                            <p:fltVal val="0"/>
                                          </p:val>
                                        </p:tav>
                                        <p:tav tm="100000">
                                          <p:val>
                                            <p:strVal val="#ppt_w"/>
                                          </p:val>
                                        </p:tav>
                                      </p:tavLst>
                                    </p:anim>
                                    <p:anim calcmode="lin" valueType="num">
                                      <p:cBhvr>
                                        <p:cTn id="8" dur="35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PowerPoint 演示文稿"/>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425</TotalTime>
  <Words>1096</Words>
  <Application>Microsoft Office PowerPoint</Application>
  <PresentationFormat>全屏显示(16:9)</PresentationFormat>
  <Paragraphs>64</Paragraphs>
  <Slides>15</Slides>
  <Notes>6</Notes>
  <HiddenSlides>0</HiddenSlides>
  <MMClips>0</MMClips>
  <ScaleCrop>false</ScaleCrop>
  <HeadingPairs>
    <vt:vector size="4" baseType="variant">
      <vt:variant>
        <vt:lpstr>主题</vt:lpstr>
      </vt:variant>
      <vt:variant>
        <vt:i4>1</vt:i4>
      </vt:variant>
      <vt:variant>
        <vt:lpstr>幻灯片标题</vt:lpstr>
      </vt:variant>
      <vt:variant>
        <vt:i4>15</vt:i4>
      </vt:variant>
    </vt:vector>
  </HeadingPairs>
  <TitlesOfParts>
    <vt:vector size="16"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微软中国</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微软用户</dc:creator>
  <cp:lastModifiedBy>Windows 用户</cp:lastModifiedBy>
  <cp:revision>47</cp:revision>
  <dcterms:created xsi:type="dcterms:W3CDTF">2016-03-20T02:48:45Z</dcterms:created>
  <dcterms:modified xsi:type="dcterms:W3CDTF">2022-02-10T04:58:00Z</dcterms:modified>
</cp:coreProperties>
</file>