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2" r:id="rId2"/>
  </p:sldMasterIdLst>
  <p:notesMasterIdLst>
    <p:notesMasterId r:id="rId9"/>
  </p:notesMasterIdLst>
  <p:sldIdLst>
    <p:sldId id="518" r:id="rId3"/>
    <p:sldId id="471" r:id="rId4"/>
    <p:sldId id="353" r:id="rId5"/>
    <p:sldId id="523" r:id="rId6"/>
    <p:sldId id="529" r:id="rId7"/>
    <p:sldId id="297" r:id="rId8"/>
  </p:sldIdLst>
  <p:sldSz cx="12190413" cy="6859588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86C4"/>
    <a:srgbClr val="66B0AA"/>
    <a:srgbClr val="A64062"/>
    <a:srgbClr val="83896E"/>
    <a:srgbClr val="5B8156"/>
    <a:srgbClr val="98C991"/>
    <a:srgbClr val="135D93"/>
    <a:srgbClr val="5BC158"/>
    <a:srgbClr val="709C8B"/>
    <a:srgbClr val="FF8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2" autoAdjust="0"/>
    <p:restoredTop sz="97778" autoAdjust="0"/>
  </p:normalViewPr>
  <p:slideViewPr>
    <p:cSldViewPr snapToGrid="0" showGuides="1">
      <p:cViewPr varScale="1">
        <p:scale>
          <a:sx n="69" d="100"/>
          <a:sy n="69" d="100"/>
        </p:scale>
        <p:origin x="-876" y="-10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02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66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83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513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008" y="3481671"/>
            <a:ext cx="553998" cy="31700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东青实验学校：赵静芬</a:t>
            </a:r>
            <a:endParaRPr lang="zh-CN" altLang="en-US" sz="24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三輪学 (Manack) - Old Memory (纯音乐)">
            <a:hlinkClick r:id="" action="ppaction://media"/>
            <a:extLst>
              <a:ext uri="{FF2B5EF4-FFF2-40B4-BE49-F238E27FC236}">
                <a16:creationId xmlns:a16="http://schemas.microsoft.com/office/drawing/2014/main" xmlns="" id="{F7E6284B-01E3-47FB-9191-4CF2C18C57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972830"/>
            <a:ext cx="598007" cy="59800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688AAEBD-1228-4955-864B-881B74510F81}"/>
              </a:ext>
            </a:extLst>
          </p:cNvPr>
          <p:cNvSpPr txBox="1"/>
          <p:nvPr/>
        </p:nvSpPr>
        <p:spPr>
          <a:xfrm>
            <a:off x="1214769" y="483118"/>
            <a:ext cx="1661993" cy="63764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聚焦核心素养</a:t>
            </a:r>
            <a:endParaRPr lang="en-US" altLang="zh-CN" sz="4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4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4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优化教学内容</a:t>
            </a:r>
            <a:endParaRPr lang="zh-CN" altLang="en-US" sz="4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3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D0D7573-64A6-4DE7-992C-8DD6D6EB2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5"/>
            <a:ext cx="12190413" cy="6842886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63A8C8FF-A3EE-4F6E-ABA8-22C21B98386E}"/>
              </a:ext>
            </a:extLst>
          </p:cNvPr>
          <p:cNvGrpSpPr/>
          <p:nvPr/>
        </p:nvGrpSpPr>
        <p:grpSpPr>
          <a:xfrm>
            <a:off x="2535382" y="1884219"/>
            <a:ext cx="6761017" cy="3720650"/>
            <a:chOff x="3548970" y="2241096"/>
            <a:chExt cx="3003350" cy="2419988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xmlns="" id="{21417DC4-A798-4528-8FB1-F0A77A44606B}"/>
                </a:ext>
              </a:extLst>
            </p:cNvPr>
            <p:cNvSpPr/>
            <p:nvPr/>
          </p:nvSpPr>
          <p:spPr>
            <a:xfrm>
              <a:off x="3548970" y="2241096"/>
              <a:ext cx="465137" cy="463550"/>
            </a:xfrm>
            <a:prstGeom prst="ellipse">
              <a:avLst/>
            </a:prstGeom>
            <a:solidFill>
              <a:srgbClr val="3786C4"/>
            </a:solidFill>
            <a:ln>
              <a:solidFill>
                <a:srgbClr val="378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壹</a:t>
              </a: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xmlns="" id="{29077677-EDDF-46FB-B8C8-6FA22CFD94E3}"/>
                </a:ext>
              </a:extLst>
            </p:cNvPr>
            <p:cNvSpPr/>
            <p:nvPr/>
          </p:nvSpPr>
          <p:spPr>
            <a:xfrm>
              <a:off x="3548970" y="2898321"/>
              <a:ext cx="465137" cy="465138"/>
            </a:xfrm>
            <a:prstGeom prst="ellipse">
              <a:avLst/>
            </a:prstGeom>
            <a:solidFill>
              <a:srgbClr val="3786C4"/>
            </a:solidFill>
            <a:ln>
              <a:solidFill>
                <a:srgbClr val="378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贰</a:t>
              </a: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xmlns="" id="{9DCB04A5-8BC0-444C-9442-F140B0A30E74}"/>
                </a:ext>
              </a:extLst>
            </p:cNvPr>
            <p:cNvSpPr/>
            <p:nvPr/>
          </p:nvSpPr>
          <p:spPr>
            <a:xfrm>
              <a:off x="3548970" y="3557134"/>
              <a:ext cx="465137" cy="463550"/>
            </a:xfrm>
            <a:prstGeom prst="ellipse">
              <a:avLst/>
            </a:prstGeom>
            <a:solidFill>
              <a:srgbClr val="378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叁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553572FF-2E66-4E9A-8B11-133C27ECF0F9}"/>
                </a:ext>
              </a:extLst>
            </p:cNvPr>
            <p:cNvCxnSpPr/>
            <p:nvPr/>
          </p:nvCxnSpPr>
          <p:spPr>
            <a:xfrm>
              <a:off x="4168095" y="2265547"/>
              <a:ext cx="0" cy="2395537"/>
            </a:xfrm>
            <a:prstGeom prst="line">
              <a:avLst/>
            </a:prstGeom>
            <a:ln w="12700">
              <a:solidFill>
                <a:schemeClr val="bg1">
                  <a:lumMod val="65000"/>
                  <a:alpha val="6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xmlns="" id="{D886637C-A1F4-4B02-9DB5-0E8BE7C2D410}"/>
                </a:ext>
              </a:extLst>
            </p:cNvPr>
            <p:cNvSpPr/>
            <p:nvPr/>
          </p:nvSpPr>
          <p:spPr>
            <a:xfrm>
              <a:off x="4248038" y="2249694"/>
              <a:ext cx="2304282" cy="380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spc="300" noProof="1" smtClean="0">
                  <a:solidFill>
                    <a:srgbClr val="3786C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有效拓展，优化教学内容</a:t>
              </a:r>
              <a:endParaRPr lang="zh-CN" altLang="en-US" sz="3200" spc="300" noProof="1">
                <a:solidFill>
                  <a:srgbClr val="3786C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xmlns="" id="{3240689D-7B60-4B0D-B222-A4317CDCD021}"/>
                </a:ext>
              </a:extLst>
            </p:cNvPr>
            <p:cNvSpPr/>
            <p:nvPr/>
          </p:nvSpPr>
          <p:spPr>
            <a:xfrm>
              <a:off x="4248038" y="2895056"/>
              <a:ext cx="2304282" cy="380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spc="300" noProof="1" smtClean="0">
                  <a:solidFill>
                    <a:srgbClr val="3786C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指向生活，优化教学内容</a:t>
              </a:r>
              <a:endParaRPr lang="zh-CN" altLang="en-US" sz="3200" spc="300" noProof="1">
                <a:solidFill>
                  <a:srgbClr val="3786C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xmlns="" id="{52359A35-3F39-4818-A3ED-D91FFCAFA058}"/>
                </a:ext>
              </a:extLst>
            </p:cNvPr>
            <p:cNvSpPr/>
            <p:nvPr/>
          </p:nvSpPr>
          <p:spPr>
            <a:xfrm>
              <a:off x="4248038" y="3563845"/>
              <a:ext cx="2304282" cy="380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spc="300" noProof="1" smtClean="0">
                  <a:solidFill>
                    <a:srgbClr val="3786C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主题整合，优化教学内容</a:t>
              </a:r>
              <a:endParaRPr lang="zh-CN" altLang="en-US" sz="3200" spc="300" noProof="1">
                <a:solidFill>
                  <a:srgbClr val="3786C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AD61C02-7FFD-42A4-905F-B35284CE8A7B}"/>
              </a:ext>
            </a:extLst>
          </p:cNvPr>
          <p:cNvSpPr/>
          <p:nvPr/>
        </p:nvSpPr>
        <p:spPr>
          <a:xfrm>
            <a:off x="475989" y="421557"/>
            <a:ext cx="11285951" cy="6075123"/>
          </a:xfrm>
          <a:prstGeom prst="rect">
            <a:avLst/>
          </a:prstGeom>
          <a:noFill/>
          <a:ln w="28575">
            <a:solidFill>
              <a:srgbClr val="3786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C337504-E450-4C8B-A8CB-C73075EF2BCA}"/>
              </a:ext>
            </a:extLst>
          </p:cNvPr>
          <p:cNvSpPr/>
          <p:nvPr/>
        </p:nvSpPr>
        <p:spPr>
          <a:xfrm>
            <a:off x="548110" y="509034"/>
            <a:ext cx="11126148" cy="5916566"/>
          </a:xfrm>
          <a:prstGeom prst="rect">
            <a:avLst/>
          </a:prstGeom>
          <a:noFill/>
          <a:ln w="28575">
            <a:solidFill>
              <a:srgbClr val="3786C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38429F7-9A2F-4133-B61A-C4B674A62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675"/>
            <a:ext cx="12190413" cy="6842886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75807EC0-DFB2-4242-8780-E4FE227CCDD9}"/>
              </a:ext>
            </a:extLst>
          </p:cNvPr>
          <p:cNvGrpSpPr/>
          <p:nvPr/>
        </p:nvGrpSpPr>
        <p:grpSpPr>
          <a:xfrm>
            <a:off x="4644667" y="1310547"/>
            <a:ext cx="2922118" cy="1762498"/>
            <a:chOff x="4631579" y="709546"/>
            <a:chExt cx="2494452" cy="1504548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F64D2305-65C8-4AF9-AC8F-1171436E4D1B}"/>
                </a:ext>
              </a:extLst>
            </p:cNvPr>
            <p:cNvSpPr/>
            <p:nvPr/>
          </p:nvSpPr>
          <p:spPr>
            <a:xfrm>
              <a:off x="4631579" y="961118"/>
              <a:ext cx="2494452" cy="1001404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5400" dirty="0" smtClean="0">
                  <a:solidFill>
                    <a:srgbClr val="3786C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zh-CN" altLang="en-US" sz="5400" dirty="0">
                <a:solidFill>
                  <a:srgbClr val="3786C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E1685885-5B36-4612-B83F-C629A041E7E6}"/>
                </a:ext>
              </a:extLst>
            </p:cNvPr>
            <p:cNvSpPr/>
            <p:nvPr/>
          </p:nvSpPr>
          <p:spPr bwMode="auto">
            <a:xfrm>
              <a:off x="5126531" y="709546"/>
              <a:ext cx="1504548" cy="1504548"/>
            </a:xfrm>
            <a:prstGeom prst="ellipse">
              <a:avLst/>
            </a:prstGeom>
            <a:noFill/>
            <a:ln>
              <a:solidFill>
                <a:srgbClr val="378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2FEFBC01-FDED-40DC-B71D-38328A1601B6}"/>
              </a:ext>
            </a:extLst>
          </p:cNvPr>
          <p:cNvSpPr/>
          <p:nvPr/>
        </p:nvSpPr>
        <p:spPr>
          <a:xfrm>
            <a:off x="2022763" y="3378185"/>
            <a:ext cx="876992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hangingPunct="1">
              <a:defRPr/>
            </a:pPr>
            <a:r>
              <a:rPr lang="zh-CN" altLang="en-US" sz="5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有效拓展，优化教学内容</a:t>
            </a:r>
            <a:endParaRPr lang="zh-CN" altLang="en-US" sz="5400" noProof="1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138B310F-D671-4E6B-AE8C-D985D70D04E1}"/>
              </a:ext>
            </a:extLst>
          </p:cNvPr>
          <p:cNvSpPr/>
          <p:nvPr/>
        </p:nvSpPr>
        <p:spPr>
          <a:xfrm>
            <a:off x="475989" y="421557"/>
            <a:ext cx="11285951" cy="6075123"/>
          </a:xfrm>
          <a:prstGeom prst="rect">
            <a:avLst/>
          </a:prstGeom>
          <a:noFill/>
          <a:ln w="28575">
            <a:solidFill>
              <a:srgbClr val="3786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081B312A-9C7A-49AC-A58D-959A8F019238}"/>
              </a:ext>
            </a:extLst>
          </p:cNvPr>
          <p:cNvSpPr/>
          <p:nvPr/>
        </p:nvSpPr>
        <p:spPr>
          <a:xfrm>
            <a:off x="548110" y="509034"/>
            <a:ext cx="11126148" cy="5916566"/>
          </a:xfrm>
          <a:prstGeom prst="rect">
            <a:avLst/>
          </a:prstGeom>
          <a:noFill/>
          <a:ln w="28575">
            <a:solidFill>
              <a:srgbClr val="3786C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6B81F18-C828-42E3-A6C7-4F3849350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1"/>
            <a:ext cx="12190413" cy="6842886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75807EC0-DFB2-4242-8780-E4FE227CCDD9}"/>
              </a:ext>
            </a:extLst>
          </p:cNvPr>
          <p:cNvGrpSpPr/>
          <p:nvPr/>
        </p:nvGrpSpPr>
        <p:grpSpPr>
          <a:xfrm>
            <a:off x="4644667" y="1310547"/>
            <a:ext cx="2922118" cy="1762498"/>
            <a:chOff x="4631579" y="709546"/>
            <a:chExt cx="2494452" cy="1504548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F64D2305-65C8-4AF9-AC8F-1171436E4D1B}"/>
                </a:ext>
              </a:extLst>
            </p:cNvPr>
            <p:cNvSpPr/>
            <p:nvPr/>
          </p:nvSpPr>
          <p:spPr>
            <a:xfrm>
              <a:off x="4631579" y="961118"/>
              <a:ext cx="2494452" cy="1001404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5400" dirty="0">
                  <a:solidFill>
                    <a:srgbClr val="3786C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E1685885-5B36-4612-B83F-C629A041E7E6}"/>
                </a:ext>
              </a:extLst>
            </p:cNvPr>
            <p:cNvSpPr/>
            <p:nvPr/>
          </p:nvSpPr>
          <p:spPr bwMode="auto">
            <a:xfrm>
              <a:off x="5126531" y="709546"/>
              <a:ext cx="1504548" cy="1504548"/>
            </a:xfrm>
            <a:prstGeom prst="ellipse">
              <a:avLst/>
            </a:prstGeom>
            <a:noFill/>
            <a:ln>
              <a:solidFill>
                <a:srgbClr val="378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2FEFBC01-FDED-40DC-B71D-38328A1601B6}"/>
              </a:ext>
            </a:extLst>
          </p:cNvPr>
          <p:cNvSpPr/>
          <p:nvPr/>
        </p:nvSpPr>
        <p:spPr>
          <a:xfrm>
            <a:off x="1731818" y="3455179"/>
            <a:ext cx="903316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hangingPunct="1">
              <a:defRPr/>
            </a:pPr>
            <a:r>
              <a:rPr lang="zh-CN" altLang="en-US" sz="5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指向生活，优化教学内容</a:t>
            </a:r>
            <a:endParaRPr lang="zh-CN" altLang="en-US" sz="5400" noProof="1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3B1CAF3E-86A5-4A9E-A4A4-32675BA2D939}"/>
              </a:ext>
            </a:extLst>
          </p:cNvPr>
          <p:cNvSpPr/>
          <p:nvPr/>
        </p:nvSpPr>
        <p:spPr>
          <a:xfrm>
            <a:off x="475989" y="421557"/>
            <a:ext cx="11285951" cy="6075123"/>
          </a:xfrm>
          <a:prstGeom prst="rect">
            <a:avLst/>
          </a:prstGeom>
          <a:noFill/>
          <a:ln w="28575">
            <a:solidFill>
              <a:srgbClr val="3786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517E6F2B-7CFD-4D01-BDAA-549243CC717A}"/>
              </a:ext>
            </a:extLst>
          </p:cNvPr>
          <p:cNvSpPr/>
          <p:nvPr/>
        </p:nvSpPr>
        <p:spPr>
          <a:xfrm>
            <a:off x="548110" y="509034"/>
            <a:ext cx="11126148" cy="5916566"/>
          </a:xfrm>
          <a:prstGeom prst="rect">
            <a:avLst/>
          </a:prstGeom>
          <a:noFill/>
          <a:ln w="28575">
            <a:solidFill>
              <a:srgbClr val="3786C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95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CE3B781-6127-4E0A-9BA0-57B34491F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1"/>
            <a:ext cx="12190413" cy="6842886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75807EC0-DFB2-4242-8780-E4FE227CCDD9}"/>
              </a:ext>
            </a:extLst>
          </p:cNvPr>
          <p:cNvGrpSpPr/>
          <p:nvPr/>
        </p:nvGrpSpPr>
        <p:grpSpPr>
          <a:xfrm>
            <a:off x="4644667" y="1310547"/>
            <a:ext cx="2922118" cy="1762498"/>
            <a:chOff x="4631579" y="709546"/>
            <a:chExt cx="2494452" cy="1504548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F64D2305-65C8-4AF9-AC8F-1171436E4D1B}"/>
                </a:ext>
              </a:extLst>
            </p:cNvPr>
            <p:cNvSpPr/>
            <p:nvPr/>
          </p:nvSpPr>
          <p:spPr>
            <a:xfrm>
              <a:off x="4631579" y="961118"/>
              <a:ext cx="2494452" cy="1001404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5400" dirty="0">
                  <a:solidFill>
                    <a:srgbClr val="3786C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E1685885-5B36-4612-B83F-C629A041E7E6}"/>
                </a:ext>
              </a:extLst>
            </p:cNvPr>
            <p:cNvSpPr/>
            <p:nvPr/>
          </p:nvSpPr>
          <p:spPr bwMode="auto">
            <a:xfrm>
              <a:off x="5126531" y="709546"/>
              <a:ext cx="1504548" cy="1504548"/>
            </a:xfrm>
            <a:prstGeom prst="ellipse">
              <a:avLst/>
            </a:prstGeom>
            <a:noFill/>
            <a:ln>
              <a:solidFill>
                <a:srgbClr val="378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2FEFBC01-FDED-40DC-B71D-38328A1601B6}"/>
              </a:ext>
            </a:extLst>
          </p:cNvPr>
          <p:cNvSpPr/>
          <p:nvPr/>
        </p:nvSpPr>
        <p:spPr>
          <a:xfrm>
            <a:off x="1911928" y="3378185"/>
            <a:ext cx="757843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hangingPunct="1">
              <a:defRPr/>
            </a:pPr>
            <a:r>
              <a:rPr lang="zh-CN" altLang="en-US" sz="5400" noProof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主题整合，优化教学内容</a:t>
            </a:r>
            <a:endParaRPr lang="zh-CN" altLang="en-US" sz="5400" noProof="1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2C9D506E-3F97-4F02-8A8B-273E32C3473A}"/>
              </a:ext>
            </a:extLst>
          </p:cNvPr>
          <p:cNvSpPr/>
          <p:nvPr/>
        </p:nvSpPr>
        <p:spPr>
          <a:xfrm>
            <a:off x="475989" y="421557"/>
            <a:ext cx="11285951" cy="6075123"/>
          </a:xfrm>
          <a:prstGeom prst="rect">
            <a:avLst/>
          </a:prstGeom>
          <a:noFill/>
          <a:ln w="28575">
            <a:solidFill>
              <a:srgbClr val="3786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87106B3-EADA-450F-B571-0CE111F2E079}"/>
              </a:ext>
            </a:extLst>
          </p:cNvPr>
          <p:cNvSpPr/>
          <p:nvPr/>
        </p:nvSpPr>
        <p:spPr>
          <a:xfrm>
            <a:off x="548110" y="509034"/>
            <a:ext cx="11126148" cy="5916566"/>
          </a:xfrm>
          <a:prstGeom prst="rect">
            <a:avLst/>
          </a:prstGeom>
          <a:noFill/>
          <a:ln w="28575">
            <a:solidFill>
              <a:srgbClr val="3786C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06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9FA0873-5A2F-44B4-AB95-0171057B0A1C}"/>
              </a:ext>
            </a:extLst>
          </p:cNvPr>
          <p:cNvSpPr txBox="1"/>
          <p:nvPr/>
        </p:nvSpPr>
        <p:spPr>
          <a:xfrm>
            <a:off x="838190" y="1189972"/>
            <a:ext cx="1015663" cy="49603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3786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</a:t>
            </a:r>
            <a:r>
              <a:rPr lang="zh-CN" altLang="en-US" sz="5400" dirty="0">
                <a:solidFill>
                  <a:srgbClr val="3786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聆听 </a:t>
            </a:r>
            <a:endParaRPr lang="en-US" altLang="zh-CN" sz="5400" dirty="0">
              <a:solidFill>
                <a:srgbClr val="3786C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sw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自定义</PresentationFormat>
  <Paragraphs>22</Paragraphs>
  <Slides>6</Slides>
  <Notes>6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subject>tukuppt</dc:subject>
  <dc:creator/>
  <cp:lastModifiedBy/>
  <cp:revision>1</cp:revision>
  <dcterms:created xsi:type="dcterms:W3CDTF">2017-07-24T19:21:27Z</dcterms:created>
  <dcterms:modified xsi:type="dcterms:W3CDTF">2021-12-03T02:13:25Z</dcterms:modified>
</cp:coreProperties>
</file>