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9" r:id="rId4"/>
    <p:sldMasterId id="2147483698" r:id="rId5"/>
    <p:sldMasterId id="2147483717" r:id="rId6"/>
    <p:sldMasterId id="2147483736" r:id="rId7"/>
    <p:sldMasterId id="2147483755" r:id="rId8"/>
    <p:sldMasterId id="2147483774" r:id="rId9"/>
  </p:sldMasterIdLst>
  <p:notesMasterIdLst>
    <p:notesMasterId r:id="rId13"/>
  </p:notesMasterIdLst>
  <p:sldIdLst>
    <p:sldId id="274" r:id="rId10"/>
    <p:sldId id="257" r:id="rId11"/>
    <p:sldId id="260" r:id="rId12"/>
    <p:sldId id="261" r:id="rId14"/>
    <p:sldId id="262" r:id="rId15"/>
    <p:sldId id="266" r:id="rId16"/>
    <p:sldId id="263" r:id="rId17"/>
    <p:sldId id="267" r:id="rId18"/>
    <p:sldId id="268" r:id="rId19"/>
    <p:sldId id="269" r:id="rId20"/>
    <p:sldId id="264" r:id="rId21"/>
    <p:sldId id="270" r:id="rId22"/>
    <p:sldId id="265" r:id="rId23"/>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22"/>
        <p:guide pos="383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8" Type="http://schemas.openxmlformats.org/officeDocument/2006/relationships/tags" Target="tags/tag798.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13.xml"/><Relationship Id="rId22" Type="http://schemas.openxmlformats.org/officeDocument/2006/relationships/slide" Target="slides/slide12.xml"/><Relationship Id="rId21" Type="http://schemas.openxmlformats.org/officeDocument/2006/relationships/slide" Target="slides/slide11.xml"/><Relationship Id="rId20" Type="http://schemas.openxmlformats.org/officeDocument/2006/relationships/slide" Target="slides/slide10.xml"/><Relationship Id="rId2" Type="http://schemas.openxmlformats.org/officeDocument/2006/relationships/theme" Target="theme/theme1.xml"/><Relationship Id="rId19" Type="http://schemas.openxmlformats.org/officeDocument/2006/relationships/slide" Target="slides/slide9.xml"/><Relationship Id="rId18" Type="http://schemas.openxmlformats.org/officeDocument/2006/relationships/slide" Target="slides/slide8.xml"/><Relationship Id="rId17" Type="http://schemas.openxmlformats.org/officeDocument/2006/relationships/slide" Target="slides/slide7.xml"/><Relationship Id="rId16" Type="http://schemas.openxmlformats.org/officeDocument/2006/relationships/slide" Target="slides/slide6.xml"/><Relationship Id="rId15" Type="http://schemas.openxmlformats.org/officeDocument/2006/relationships/slide" Target="slides/slide5.xml"/><Relationship Id="rId14" Type="http://schemas.openxmlformats.org/officeDocument/2006/relationships/slide" Target="slides/slide4.xml"/><Relationship Id="rId13" Type="http://schemas.openxmlformats.org/officeDocument/2006/relationships/notesMaster" Target="notesMasters/notesMaster1.xml"/><Relationship Id="rId12" Type="http://schemas.openxmlformats.org/officeDocument/2006/relationships/slide" Target="slides/slide3.xml"/><Relationship Id="rId11" Type="http://schemas.openxmlformats.org/officeDocument/2006/relationships/slide" Target="slides/slide2.xml"/><Relationship Id="rId10" Type="http://schemas.openxmlformats.org/officeDocument/2006/relationships/slide" Target="slides/slid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9" Type="http://schemas.openxmlformats.org/officeDocument/2006/relationships/tags" Target="../tags/tag481.xml"/><Relationship Id="rId8" Type="http://schemas.openxmlformats.org/officeDocument/2006/relationships/tags" Target="../tags/tag480.xml"/><Relationship Id="rId7" Type="http://schemas.openxmlformats.org/officeDocument/2006/relationships/tags" Target="../tags/tag479.xml"/><Relationship Id="rId6" Type="http://schemas.openxmlformats.org/officeDocument/2006/relationships/image" Target="../media/image3.png"/><Relationship Id="rId5" Type="http://schemas.openxmlformats.org/officeDocument/2006/relationships/tags" Target="../tags/tag478.xml"/><Relationship Id="rId4" Type="http://schemas.openxmlformats.org/officeDocument/2006/relationships/image" Target="../media/image2.png"/><Relationship Id="rId3" Type="http://schemas.openxmlformats.org/officeDocument/2006/relationships/tags" Target="../tags/tag477.xml"/><Relationship Id="rId2" Type="http://schemas.openxmlformats.org/officeDocument/2006/relationships/tags" Target="../tags/tag476.xml"/><Relationship Id="rId14" Type="http://schemas.openxmlformats.org/officeDocument/2006/relationships/tags" Target="../tags/tag486.xml"/><Relationship Id="rId13" Type="http://schemas.openxmlformats.org/officeDocument/2006/relationships/tags" Target="../tags/tag485.xml"/><Relationship Id="rId12" Type="http://schemas.openxmlformats.org/officeDocument/2006/relationships/tags" Target="../tags/tag484.xml"/><Relationship Id="rId11" Type="http://schemas.openxmlformats.org/officeDocument/2006/relationships/tags" Target="../tags/tag483.xml"/><Relationship Id="rId10" Type="http://schemas.openxmlformats.org/officeDocument/2006/relationships/tags" Target="../tags/tag482.xml"/><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9" Type="http://schemas.openxmlformats.org/officeDocument/2006/relationships/tags" Target="../tags/tag492.xml"/><Relationship Id="rId8" Type="http://schemas.openxmlformats.org/officeDocument/2006/relationships/tags" Target="../tags/tag491.xml"/><Relationship Id="rId7" Type="http://schemas.openxmlformats.org/officeDocument/2006/relationships/tags" Target="../tags/tag490.xml"/><Relationship Id="rId6" Type="http://schemas.openxmlformats.org/officeDocument/2006/relationships/image" Target="../media/image3.png"/><Relationship Id="rId5" Type="http://schemas.openxmlformats.org/officeDocument/2006/relationships/tags" Target="../tags/tag489.xml"/><Relationship Id="rId4" Type="http://schemas.openxmlformats.org/officeDocument/2006/relationships/image" Target="../media/image2.png"/><Relationship Id="rId3" Type="http://schemas.openxmlformats.org/officeDocument/2006/relationships/tags" Target="../tags/tag488.xml"/><Relationship Id="rId2" Type="http://schemas.openxmlformats.org/officeDocument/2006/relationships/tags" Target="../tags/tag487.xml"/><Relationship Id="rId11" Type="http://schemas.openxmlformats.org/officeDocument/2006/relationships/tags" Target="../tags/tag494.xml"/><Relationship Id="rId10" Type="http://schemas.openxmlformats.org/officeDocument/2006/relationships/tags" Target="../tags/tag493.xml"/><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4" Type="http://schemas.openxmlformats.org/officeDocument/2006/relationships/tags" Target="../tags/tag499.xml"/><Relationship Id="rId3" Type="http://schemas.openxmlformats.org/officeDocument/2006/relationships/image" Target="../media/image1.png"/><Relationship Id="rId2" Type="http://schemas.openxmlformats.org/officeDocument/2006/relationships/tags" Target="../tags/tag498.xml"/><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501.xml"/><Relationship Id="rId3" Type="http://schemas.openxmlformats.org/officeDocument/2006/relationships/image" Target="../media/image2.png"/><Relationship Id="rId2" Type="http://schemas.openxmlformats.org/officeDocument/2006/relationships/tags" Target="../tags/tag500.xml"/><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9" Type="http://schemas.openxmlformats.org/officeDocument/2006/relationships/tags" Target="../tags/tag505.xml"/><Relationship Id="rId8" Type="http://schemas.openxmlformats.org/officeDocument/2006/relationships/image" Target="../media/image3.png"/><Relationship Id="rId7" Type="http://schemas.openxmlformats.org/officeDocument/2006/relationships/tags" Target="../tags/tag504.xml"/><Relationship Id="rId6" Type="http://schemas.openxmlformats.org/officeDocument/2006/relationships/image" Target="../media/image2.png"/><Relationship Id="rId5" Type="http://schemas.openxmlformats.org/officeDocument/2006/relationships/tags" Target="../tags/tag503.xml"/><Relationship Id="rId4" Type="http://schemas.openxmlformats.org/officeDocument/2006/relationships/image" Target="../media/image1.svg"/><Relationship Id="rId3" Type="http://schemas.openxmlformats.org/officeDocument/2006/relationships/image" Target="../media/image4.png"/><Relationship Id="rId2" Type="http://schemas.openxmlformats.org/officeDocument/2006/relationships/tags" Target="../tags/tag502.xml"/><Relationship Id="rId10" Type="http://schemas.openxmlformats.org/officeDocument/2006/relationships/tags" Target="../tags/tag506.xml"/><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508.xml"/><Relationship Id="rId3" Type="http://schemas.openxmlformats.org/officeDocument/2006/relationships/image" Target="../media/image2.png"/><Relationship Id="rId2" Type="http://schemas.openxmlformats.org/officeDocument/2006/relationships/tags" Target="../tags/tag507.xml"/><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510.xml"/><Relationship Id="rId3" Type="http://schemas.openxmlformats.org/officeDocument/2006/relationships/image" Target="../media/image2.png"/><Relationship Id="rId2" Type="http://schemas.openxmlformats.org/officeDocument/2006/relationships/tags" Target="../tags/tag509.xml"/><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6" Type="http://schemas.openxmlformats.org/officeDocument/2006/relationships/image" Target="../media/image2.png"/><Relationship Id="rId5" Type="http://schemas.openxmlformats.org/officeDocument/2006/relationships/tags" Target="../tags/tag512.xml"/><Relationship Id="rId4" Type="http://schemas.openxmlformats.org/officeDocument/2006/relationships/image" Target="../media/image1.svg"/><Relationship Id="rId3" Type="http://schemas.openxmlformats.org/officeDocument/2006/relationships/image" Target="../media/image4.png"/><Relationship Id="rId2" Type="http://schemas.openxmlformats.org/officeDocument/2006/relationships/tags" Target="../tags/tag511.xml"/><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514.xml"/><Relationship Id="rId3" Type="http://schemas.openxmlformats.org/officeDocument/2006/relationships/image" Target="../media/image2.png"/><Relationship Id="rId2" Type="http://schemas.openxmlformats.org/officeDocument/2006/relationships/tags" Target="../tags/tag513.xml"/><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516.xml"/><Relationship Id="rId3" Type="http://schemas.openxmlformats.org/officeDocument/2006/relationships/image" Target="../media/image2.png"/><Relationship Id="rId2" Type="http://schemas.openxmlformats.org/officeDocument/2006/relationships/tags" Target="../tags/tag515.xml"/><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518.xml"/><Relationship Id="rId3" Type="http://schemas.openxmlformats.org/officeDocument/2006/relationships/image" Target="../media/image2.png"/><Relationship Id="rId2" Type="http://schemas.openxmlformats.org/officeDocument/2006/relationships/tags" Target="../tags/tag517.xml"/><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5" Type="http://schemas.openxmlformats.org/officeDocument/2006/relationships/tags" Target="../tags/tag521.xml"/><Relationship Id="rId4" Type="http://schemas.openxmlformats.org/officeDocument/2006/relationships/tags" Target="../tags/tag520.xml"/><Relationship Id="rId3" Type="http://schemas.openxmlformats.org/officeDocument/2006/relationships/image" Target="../media/image1.png"/><Relationship Id="rId2" Type="http://schemas.openxmlformats.org/officeDocument/2006/relationships/tags" Target="../tags/tag519.xml"/><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9" Type="http://schemas.openxmlformats.org/officeDocument/2006/relationships/tags" Target="../tags/tag527.xml"/><Relationship Id="rId8" Type="http://schemas.openxmlformats.org/officeDocument/2006/relationships/tags" Target="../tags/tag526.xml"/><Relationship Id="rId7" Type="http://schemas.openxmlformats.org/officeDocument/2006/relationships/tags" Target="../tags/tag525.xml"/><Relationship Id="rId6" Type="http://schemas.openxmlformats.org/officeDocument/2006/relationships/tags" Target="../tags/tag524.xml"/><Relationship Id="rId5" Type="http://schemas.openxmlformats.org/officeDocument/2006/relationships/image" Target="../media/image3.png"/><Relationship Id="rId4" Type="http://schemas.openxmlformats.org/officeDocument/2006/relationships/tags" Target="../tags/tag523.xml"/><Relationship Id="rId3" Type="http://schemas.openxmlformats.org/officeDocument/2006/relationships/image" Target="../media/image2.png"/><Relationship Id="rId2" Type="http://schemas.openxmlformats.org/officeDocument/2006/relationships/tags" Target="../tags/tag522.xml"/><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9" Type="http://schemas.openxmlformats.org/officeDocument/2006/relationships/tags" Target="../tags/tag533.xml"/><Relationship Id="rId8" Type="http://schemas.openxmlformats.org/officeDocument/2006/relationships/tags" Target="../tags/tag532.xml"/><Relationship Id="rId7" Type="http://schemas.openxmlformats.org/officeDocument/2006/relationships/tags" Target="../tags/tag531.xml"/><Relationship Id="rId6" Type="http://schemas.openxmlformats.org/officeDocument/2006/relationships/image" Target="../media/image3.png"/><Relationship Id="rId5" Type="http://schemas.openxmlformats.org/officeDocument/2006/relationships/tags" Target="../tags/tag530.xml"/><Relationship Id="rId4" Type="http://schemas.openxmlformats.org/officeDocument/2006/relationships/image" Target="../media/image2.png"/><Relationship Id="rId3" Type="http://schemas.openxmlformats.org/officeDocument/2006/relationships/tags" Target="../tags/tag529.xml"/><Relationship Id="rId2" Type="http://schemas.openxmlformats.org/officeDocument/2006/relationships/tags" Target="../tags/tag528.xml"/><Relationship Id="rId11" Type="http://schemas.openxmlformats.org/officeDocument/2006/relationships/tags" Target="../tags/tag535.xml"/><Relationship Id="rId10" Type="http://schemas.openxmlformats.org/officeDocument/2006/relationships/tags" Target="../tags/tag534.xml"/><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9" Type="http://schemas.openxmlformats.org/officeDocument/2006/relationships/tags" Target="../tags/tag541.xml"/><Relationship Id="rId8" Type="http://schemas.openxmlformats.org/officeDocument/2006/relationships/tags" Target="../tags/tag540.xml"/><Relationship Id="rId7" Type="http://schemas.openxmlformats.org/officeDocument/2006/relationships/tags" Target="../tags/tag539.xml"/><Relationship Id="rId6" Type="http://schemas.openxmlformats.org/officeDocument/2006/relationships/image" Target="../media/image3.png"/><Relationship Id="rId5" Type="http://schemas.openxmlformats.org/officeDocument/2006/relationships/tags" Target="../tags/tag538.xml"/><Relationship Id="rId4" Type="http://schemas.openxmlformats.org/officeDocument/2006/relationships/image" Target="../media/image2.png"/><Relationship Id="rId3" Type="http://schemas.openxmlformats.org/officeDocument/2006/relationships/tags" Target="../tags/tag537.xml"/><Relationship Id="rId2" Type="http://schemas.openxmlformats.org/officeDocument/2006/relationships/tags" Target="../tags/tag536.xml"/><Relationship Id="rId12" Type="http://schemas.openxmlformats.org/officeDocument/2006/relationships/tags" Target="../tags/tag544.xml"/><Relationship Id="rId11" Type="http://schemas.openxmlformats.org/officeDocument/2006/relationships/tags" Target="../tags/tag543.xml"/><Relationship Id="rId10" Type="http://schemas.openxmlformats.org/officeDocument/2006/relationships/tags" Target="../tags/tag542.xml"/><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9" Type="http://schemas.openxmlformats.org/officeDocument/2006/relationships/tags" Target="../tags/tag550.xml"/><Relationship Id="rId8" Type="http://schemas.openxmlformats.org/officeDocument/2006/relationships/tags" Target="../tags/tag549.xml"/><Relationship Id="rId7" Type="http://schemas.openxmlformats.org/officeDocument/2006/relationships/tags" Target="../tags/tag548.xml"/><Relationship Id="rId6" Type="http://schemas.openxmlformats.org/officeDocument/2006/relationships/image" Target="../media/image3.png"/><Relationship Id="rId5" Type="http://schemas.openxmlformats.org/officeDocument/2006/relationships/tags" Target="../tags/tag547.xml"/><Relationship Id="rId4" Type="http://schemas.openxmlformats.org/officeDocument/2006/relationships/image" Target="../media/image2.png"/><Relationship Id="rId3" Type="http://schemas.openxmlformats.org/officeDocument/2006/relationships/tags" Target="../tags/tag546.xml"/><Relationship Id="rId2" Type="http://schemas.openxmlformats.org/officeDocument/2006/relationships/tags" Target="../tags/tag545.xml"/><Relationship Id="rId12" Type="http://schemas.openxmlformats.org/officeDocument/2006/relationships/tags" Target="../tags/tag553.xml"/><Relationship Id="rId11" Type="http://schemas.openxmlformats.org/officeDocument/2006/relationships/tags" Target="../tags/tag552.xml"/><Relationship Id="rId10" Type="http://schemas.openxmlformats.org/officeDocument/2006/relationships/tags" Target="../tags/tag551.xml"/><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9" Type="http://schemas.openxmlformats.org/officeDocument/2006/relationships/tags" Target="../tags/tag559.xml"/><Relationship Id="rId8" Type="http://schemas.openxmlformats.org/officeDocument/2006/relationships/tags" Target="../tags/tag558.xml"/><Relationship Id="rId7" Type="http://schemas.openxmlformats.org/officeDocument/2006/relationships/tags" Target="../tags/tag557.xml"/><Relationship Id="rId6" Type="http://schemas.openxmlformats.org/officeDocument/2006/relationships/image" Target="../media/image3.png"/><Relationship Id="rId5" Type="http://schemas.openxmlformats.org/officeDocument/2006/relationships/tags" Target="../tags/tag556.xml"/><Relationship Id="rId4" Type="http://schemas.openxmlformats.org/officeDocument/2006/relationships/image" Target="../media/image2.png"/><Relationship Id="rId3" Type="http://schemas.openxmlformats.org/officeDocument/2006/relationships/tags" Target="../tags/tag555.xml"/><Relationship Id="rId2" Type="http://schemas.openxmlformats.org/officeDocument/2006/relationships/tags" Target="../tags/tag554.xml"/><Relationship Id="rId12" Type="http://schemas.openxmlformats.org/officeDocument/2006/relationships/tags" Target="../tags/tag562.xml"/><Relationship Id="rId11" Type="http://schemas.openxmlformats.org/officeDocument/2006/relationships/tags" Target="../tags/tag561.xml"/><Relationship Id="rId10" Type="http://schemas.openxmlformats.org/officeDocument/2006/relationships/tags" Target="../tags/tag560.xml"/><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9" Type="http://schemas.openxmlformats.org/officeDocument/2006/relationships/tags" Target="../tags/tag568.xml"/><Relationship Id="rId8" Type="http://schemas.openxmlformats.org/officeDocument/2006/relationships/tags" Target="../tags/tag567.xml"/><Relationship Id="rId7" Type="http://schemas.openxmlformats.org/officeDocument/2006/relationships/tags" Target="../tags/tag566.xml"/><Relationship Id="rId6" Type="http://schemas.openxmlformats.org/officeDocument/2006/relationships/image" Target="../media/image3.png"/><Relationship Id="rId5" Type="http://schemas.openxmlformats.org/officeDocument/2006/relationships/tags" Target="../tags/tag565.xml"/><Relationship Id="rId4" Type="http://schemas.openxmlformats.org/officeDocument/2006/relationships/image" Target="../media/image2.png"/><Relationship Id="rId3" Type="http://schemas.openxmlformats.org/officeDocument/2006/relationships/tags" Target="../tags/tag564.xml"/><Relationship Id="rId2" Type="http://schemas.openxmlformats.org/officeDocument/2006/relationships/tags" Target="../tags/tag563.xml"/><Relationship Id="rId14" Type="http://schemas.openxmlformats.org/officeDocument/2006/relationships/tags" Target="../tags/tag573.xml"/><Relationship Id="rId13" Type="http://schemas.openxmlformats.org/officeDocument/2006/relationships/tags" Target="../tags/tag572.xml"/><Relationship Id="rId12" Type="http://schemas.openxmlformats.org/officeDocument/2006/relationships/tags" Target="../tags/tag571.xml"/><Relationship Id="rId11" Type="http://schemas.openxmlformats.org/officeDocument/2006/relationships/tags" Target="../tags/tag570.xml"/><Relationship Id="rId10" Type="http://schemas.openxmlformats.org/officeDocument/2006/relationships/tags" Target="../tags/tag569.xml"/><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9" Type="http://schemas.openxmlformats.org/officeDocument/2006/relationships/tags" Target="../tags/tag579.xml"/><Relationship Id="rId8" Type="http://schemas.openxmlformats.org/officeDocument/2006/relationships/tags" Target="../tags/tag578.xml"/><Relationship Id="rId7" Type="http://schemas.openxmlformats.org/officeDocument/2006/relationships/tags" Target="../tags/tag577.xml"/><Relationship Id="rId6" Type="http://schemas.openxmlformats.org/officeDocument/2006/relationships/image" Target="../media/image3.png"/><Relationship Id="rId5" Type="http://schemas.openxmlformats.org/officeDocument/2006/relationships/tags" Target="../tags/tag576.xml"/><Relationship Id="rId4" Type="http://schemas.openxmlformats.org/officeDocument/2006/relationships/image" Target="../media/image2.png"/><Relationship Id="rId3" Type="http://schemas.openxmlformats.org/officeDocument/2006/relationships/tags" Target="../tags/tag575.xml"/><Relationship Id="rId2" Type="http://schemas.openxmlformats.org/officeDocument/2006/relationships/tags" Target="../tags/tag574.xml"/><Relationship Id="rId11" Type="http://schemas.openxmlformats.org/officeDocument/2006/relationships/tags" Target="../tags/tag581.xml"/><Relationship Id="rId10" Type="http://schemas.openxmlformats.org/officeDocument/2006/relationships/tags" Target="../tags/tag580.xml"/><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4" Type="http://schemas.openxmlformats.org/officeDocument/2006/relationships/tags" Target="../tags/tag64.xml"/><Relationship Id="rId3" Type="http://schemas.openxmlformats.org/officeDocument/2006/relationships/image" Target="../media/image1.png"/><Relationship Id="rId2" Type="http://schemas.openxmlformats.org/officeDocument/2006/relationships/tags" Target="../tags/tag63.xml"/><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4" Type="http://schemas.openxmlformats.org/officeDocument/2006/relationships/tags" Target="../tags/tag586.xml"/><Relationship Id="rId3" Type="http://schemas.openxmlformats.org/officeDocument/2006/relationships/image" Target="../media/image1.png"/><Relationship Id="rId2" Type="http://schemas.openxmlformats.org/officeDocument/2006/relationships/tags" Target="../tags/tag585.xml"/><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588.xml"/><Relationship Id="rId3" Type="http://schemas.openxmlformats.org/officeDocument/2006/relationships/image" Target="../media/image2.png"/><Relationship Id="rId2" Type="http://schemas.openxmlformats.org/officeDocument/2006/relationships/tags" Target="../tags/tag587.xml"/><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9" Type="http://schemas.openxmlformats.org/officeDocument/2006/relationships/tags" Target="../tags/tag592.xml"/><Relationship Id="rId8" Type="http://schemas.openxmlformats.org/officeDocument/2006/relationships/image" Target="../media/image3.png"/><Relationship Id="rId7" Type="http://schemas.openxmlformats.org/officeDocument/2006/relationships/tags" Target="../tags/tag591.xml"/><Relationship Id="rId6" Type="http://schemas.openxmlformats.org/officeDocument/2006/relationships/image" Target="../media/image2.png"/><Relationship Id="rId5" Type="http://schemas.openxmlformats.org/officeDocument/2006/relationships/tags" Target="../tags/tag590.xml"/><Relationship Id="rId4" Type="http://schemas.openxmlformats.org/officeDocument/2006/relationships/image" Target="../media/image1.svg"/><Relationship Id="rId3" Type="http://schemas.openxmlformats.org/officeDocument/2006/relationships/image" Target="../media/image4.png"/><Relationship Id="rId2" Type="http://schemas.openxmlformats.org/officeDocument/2006/relationships/tags" Target="../tags/tag589.xml"/><Relationship Id="rId10" Type="http://schemas.openxmlformats.org/officeDocument/2006/relationships/tags" Target="../tags/tag593.xml"/><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595.xml"/><Relationship Id="rId3" Type="http://schemas.openxmlformats.org/officeDocument/2006/relationships/image" Target="../media/image2.png"/><Relationship Id="rId2" Type="http://schemas.openxmlformats.org/officeDocument/2006/relationships/tags" Target="../tags/tag594.xml"/><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597.xml"/><Relationship Id="rId3" Type="http://schemas.openxmlformats.org/officeDocument/2006/relationships/image" Target="../media/image2.png"/><Relationship Id="rId2" Type="http://schemas.openxmlformats.org/officeDocument/2006/relationships/tags" Target="../tags/tag596.xml"/><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6" Type="http://schemas.openxmlformats.org/officeDocument/2006/relationships/image" Target="../media/image2.png"/><Relationship Id="rId5" Type="http://schemas.openxmlformats.org/officeDocument/2006/relationships/tags" Target="../tags/tag599.xml"/><Relationship Id="rId4" Type="http://schemas.openxmlformats.org/officeDocument/2006/relationships/image" Target="../media/image1.svg"/><Relationship Id="rId3" Type="http://schemas.openxmlformats.org/officeDocument/2006/relationships/image" Target="../media/image4.png"/><Relationship Id="rId2" Type="http://schemas.openxmlformats.org/officeDocument/2006/relationships/tags" Target="../tags/tag598.xml"/><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601.xml"/><Relationship Id="rId3" Type="http://schemas.openxmlformats.org/officeDocument/2006/relationships/image" Target="../media/image2.png"/><Relationship Id="rId2" Type="http://schemas.openxmlformats.org/officeDocument/2006/relationships/tags" Target="../tags/tag600.xml"/><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603.xml"/><Relationship Id="rId3" Type="http://schemas.openxmlformats.org/officeDocument/2006/relationships/image" Target="../media/image2.png"/><Relationship Id="rId2" Type="http://schemas.openxmlformats.org/officeDocument/2006/relationships/tags" Target="../tags/tag602.xml"/><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605.xml"/><Relationship Id="rId3" Type="http://schemas.openxmlformats.org/officeDocument/2006/relationships/image" Target="../media/image2.png"/><Relationship Id="rId2" Type="http://schemas.openxmlformats.org/officeDocument/2006/relationships/tags" Target="../tags/tag604.xml"/><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66.xml"/><Relationship Id="rId3" Type="http://schemas.openxmlformats.org/officeDocument/2006/relationships/image" Target="../media/image2.png"/><Relationship Id="rId2" Type="http://schemas.openxmlformats.org/officeDocument/2006/relationships/tags" Target="../tags/tag65.xml"/><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5" Type="http://schemas.openxmlformats.org/officeDocument/2006/relationships/tags" Target="../tags/tag608.xml"/><Relationship Id="rId4" Type="http://schemas.openxmlformats.org/officeDocument/2006/relationships/tags" Target="../tags/tag607.xml"/><Relationship Id="rId3" Type="http://schemas.openxmlformats.org/officeDocument/2006/relationships/image" Target="../media/image1.png"/><Relationship Id="rId2" Type="http://schemas.openxmlformats.org/officeDocument/2006/relationships/tags" Target="../tags/tag606.xml"/><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9" Type="http://schemas.openxmlformats.org/officeDocument/2006/relationships/tags" Target="../tags/tag614.xml"/><Relationship Id="rId8" Type="http://schemas.openxmlformats.org/officeDocument/2006/relationships/tags" Target="../tags/tag613.xml"/><Relationship Id="rId7" Type="http://schemas.openxmlformats.org/officeDocument/2006/relationships/tags" Target="../tags/tag612.xml"/><Relationship Id="rId6" Type="http://schemas.openxmlformats.org/officeDocument/2006/relationships/tags" Target="../tags/tag611.xml"/><Relationship Id="rId5" Type="http://schemas.openxmlformats.org/officeDocument/2006/relationships/image" Target="../media/image3.png"/><Relationship Id="rId4" Type="http://schemas.openxmlformats.org/officeDocument/2006/relationships/tags" Target="../tags/tag610.xml"/><Relationship Id="rId3" Type="http://schemas.openxmlformats.org/officeDocument/2006/relationships/image" Target="../media/image2.png"/><Relationship Id="rId2" Type="http://schemas.openxmlformats.org/officeDocument/2006/relationships/tags" Target="../tags/tag609.xml"/><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9" Type="http://schemas.openxmlformats.org/officeDocument/2006/relationships/tags" Target="../tags/tag620.xml"/><Relationship Id="rId8" Type="http://schemas.openxmlformats.org/officeDocument/2006/relationships/tags" Target="../tags/tag619.xml"/><Relationship Id="rId7" Type="http://schemas.openxmlformats.org/officeDocument/2006/relationships/tags" Target="../tags/tag618.xml"/><Relationship Id="rId6" Type="http://schemas.openxmlformats.org/officeDocument/2006/relationships/image" Target="../media/image3.png"/><Relationship Id="rId5" Type="http://schemas.openxmlformats.org/officeDocument/2006/relationships/tags" Target="../tags/tag617.xml"/><Relationship Id="rId4" Type="http://schemas.openxmlformats.org/officeDocument/2006/relationships/image" Target="../media/image2.png"/><Relationship Id="rId3" Type="http://schemas.openxmlformats.org/officeDocument/2006/relationships/tags" Target="../tags/tag616.xml"/><Relationship Id="rId2" Type="http://schemas.openxmlformats.org/officeDocument/2006/relationships/tags" Target="../tags/tag615.xml"/><Relationship Id="rId11" Type="http://schemas.openxmlformats.org/officeDocument/2006/relationships/tags" Target="../tags/tag622.xml"/><Relationship Id="rId10" Type="http://schemas.openxmlformats.org/officeDocument/2006/relationships/tags" Target="../tags/tag621.xml"/><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9" Type="http://schemas.openxmlformats.org/officeDocument/2006/relationships/tags" Target="../tags/tag628.xml"/><Relationship Id="rId8" Type="http://schemas.openxmlformats.org/officeDocument/2006/relationships/tags" Target="../tags/tag627.xml"/><Relationship Id="rId7" Type="http://schemas.openxmlformats.org/officeDocument/2006/relationships/tags" Target="../tags/tag626.xml"/><Relationship Id="rId6" Type="http://schemas.openxmlformats.org/officeDocument/2006/relationships/image" Target="../media/image3.png"/><Relationship Id="rId5" Type="http://schemas.openxmlformats.org/officeDocument/2006/relationships/tags" Target="../tags/tag625.xml"/><Relationship Id="rId4" Type="http://schemas.openxmlformats.org/officeDocument/2006/relationships/image" Target="../media/image2.png"/><Relationship Id="rId3" Type="http://schemas.openxmlformats.org/officeDocument/2006/relationships/tags" Target="../tags/tag624.xml"/><Relationship Id="rId2" Type="http://schemas.openxmlformats.org/officeDocument/2006/relationships/tags" Target="../tags/tag623.xml"/><Relationship Id="rId12" Type="http://schemas.openxmlformats.org/officeDocument/2006/relationships/tags" Target="../tags/tag631.xml"/><Relationship Id="rId11" Type="http://schemas.openxmlformats.org/officeDocument/2006/relationships/tags" Target="../tags/tag630.xml"/><Relationship Id="rId10" Type="http://schemas.openxmlformats.org/officeDocument/2006/relationships/tags" Target="../tags/tag629.xml"/><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9" Type="http://schemas.openxmlformats.org/officeDocument/2006/relationships/tags" Target="../tags/tag637.xml"/><Relationship Id="rId8" Type="http://schemas.openxmlformats.org/officeDocument/2006/relationships/tags" Target="../tags/tag636.xml"/><Relationship Id="rId7" Type="http://schemas.openxmlformats.org/officeDocument/2006/relationships/tags" Target="../tags/tag635.xml"/><Relationship Id="rId6" Type="http://schemas.openxmlformats.org/officeDocument/2006/relationships/image" Target="../media/image3.png"/><Relationship Id="rId5" Type="http://schemas.openxmlformats.org/officeDocument/2006/relationships/tags" Target="../tags/tag634.xml"/><Relationship Id="rId4" Type="http://schemas.openxmlformats.org/officeDocument/2006/relationships/image" Target="../media/image2.png"/><Relationship Id="rId3" Type="http://schemas.openxmlformats.org/officeDocument/2006/relationships/tags" Target="../tags/tag633.xml"/><Relationship Id="rId2" Type="http://schemas.openxmlformats.org/officeDocument/2006/relationships/tags" Target="../tags/tag632.xml"/><Relationship Id="rId12" Type="http://schemas.openxmlformats.org/officeDocument/2006/relationships/tags" Target="../tags/tag640.xml"/><Relationship Id="rId11" Type="http://schemas.openxmlformats.org/officeDocument/2006/relationships/tags" Target="../tags/tag639.xml"/><Relationship Id="rId10" Type="http://schemas.openxmlformats.org/officeDocument/2006/relationships/tags" Target="../tags/tag638.xml"/><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9" Type="http://schemas.openxmlformats.org/officeDocument/2006/relationships/tags" Target="../tags/tag646.xml"/><Relationship Id="rId8" Type="http://schemas.openxmlformats.org/officeDocument/2006/relationships/tags" Target="../tags/tag645.xml"/><Relationship Id="rId7" Type="http://schemas.openxmlformats.org/officeDocument/2006/relationships/tags" Target="../tags/tag644.xml"/><Relationship Id="rId6" Type="http://schemas.openxmlformats.org/officeDocument/2006/relationships/image" Target="../media/image3.png"/><Relationship Id="rId5" Type="http://schemas.openxmlformats.org/officeDocument/2006/relationships/tags" Target="../tags/tag643.xml"/><Relationship Id="rId4" Type="http://schemas.openxmlformats.org/officeDocument/2006/relationships/image" Target="../media/image2.png"/><Relationship Id="rId3" Type="http://schemas.openxmlformats.org/officeDocument/2006/relationships/tags" Target="../tags/tag642.xml"/><Relationship Id="rId2" Type="http://schemas.openxmlformats.org/officeDocument/2006/relationships/tags" Target="../tags/tag641.xml"/><Relationship Id="rId12" Type="http://schemas.openxmlformats.org/officeDocument/2006/relationships/tags" Target="../tags/tag649.xml"/><Relationship Id="rId11" Type="http://schemas.openxmlformats.org/officeDocument/2006/relationships/tags" Target="../tags/tag648.xml"/><Relationship Id="rId10" Type="http://schemas.openxmlformats.org/officeDocument/2006/relationships/tags" Target="../tags/tag647.xml"/><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9" Type="http://schemas.openxmlformats.org/officeDocument/2006/relationships/tags" Target="../tags/tag655.xml"/><Relationship Id="rId8" Type="http://schemas.openxmlformats.org/officeDocument/2006/relationships/tags" Target="../tags/tag654.xml"/><Relationship Id="rId7" Type="http://schemas.openxmlformats.org/officeDocument/2006/relationships/tags" Target="../tags/tag653.xml"/><Relationship Id="rId6" Type="http://schemas.openxmlformats.org/officeDocument/2006/relationships/image" Target="../media/image3.png"/><Relationship Id="rId5" Type="http://schemas.openxmlformats.org/officeDocument/2006/relationships/tags" Target="../tags/tag652.xml"/><Relationship Id="rId4" Type="http://schemas.openxmlformats.org/officeDocument/2006/relationships/image" Target="../media/image2.png"/><Relationship Id="rId3" Type="http://schemas.openxmlformats.org/officeDocument/2006/relationships/tags" Target="../tags/tag651.xml"/><Relationship Id="rId2" Type="http://schemas.openxmlformats.org/officeDocument/2006/relationships/tags" Target="../tags/tag650.xml"/><Relationship Id="rId14" Type="http://schemas.openxmlformats.org/officeDocument/2006/relationships/tags" Target="../tags/tag660.xml"/><Relationship Id="rId13" Type="http://schemas.openxmlformats.org/officeDocument/2006/relationships/tags" Target="../tags/tag659.xml"/><Relationship Id="rId12" Type="http://schemas.openxmlformats.org/officeDocument/2006/relationships/tags" Target="../tags/tag658.xml"/><Relationship Id="rId11" Type="http://schemas.openxmlformats.org/officeDocument/2006/relationships/tags" Target="../tags/tag657.xml"/><Relationship Id="rId10" Type="http://schemas.openxmlformats.org/officeDocument/2006/relationships/tags" Target="../tags/tag656.xml"/><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9" Type="http://schemas.openxmlformats.org/officeDocument/2006/relationships/tags" Target="../tags/tag666.xml"/><Relationship Id="rId8" Type="http://schemas.openxmlformats.org/officeDocument/2006/relationships/tags" Target="../tags/tag665.xml"/><Relationship Id="rId7" Type="http://schemas.openxmlformats.org/officeDocument/2006/relationships/tags" Target="../tags/tag664.xml"/><Relationship Id="rId6" Type="http://schemas.openxmlformats.org/officeDocument/2006/relationships/image" Target="../media/image3.png"/><Relationship Id="rId5" Type="http://schemas.openxmlformats.org/officeDocument/2006/relationships/tags" Target="../tags/tag663.xml"/><Relationship Id="rId4" Type="http://schemas.openxmlformats.org/officeDocument/2006/relationships/image" Target="../media/image2.png"/><Relationship Id="rId3" Type="http://schemas.openxmlformats.org/officeDocument/2006/relationships/tags" Target="../tags/tag662.xml"/><Relationship Id="rId2" Type="http://schemas.openxmlformats.org/officeDocument/2006/relationships/tags" Target="../tags/tag661.xml"/><Relationship Id="rId11" Type="http://schemas.openxmlformats.org/officeDocument/2006/relationships/tags" Target="../tags/tag668.xml"/><Relationship Id="rId10" Type="http://schemas.openxmlformats.org/officeDocument/2006/relationships/tags" Target="../tags/tag667.xml"/><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image" Target="../media/image3.png"/><Relationship Id="rId7" Type="http://schemas.openxmlformats.org/officeDocument/2006/relationships/tags" Target="../tags/tag69.xml"/><Relationship Id="rId6" Type="http://schemas.openxmlformats.org/officeDocument/2006/relationships/image" Target="../media/image2.png"/><Relationship Id="rId5" Type="http://schemas.openxmlformats.org/officeDocument/2006/relationships/tags" Target="../tags/tag68.xml"/><Relationship Id="rId4" Type="http://schemas.openxmlformats.org/officeDocument/2006/relationships/image" Target="../media/image1.svg"/><Relationship Id="rId3" Type="http://schemas.openxmlformats.org/officeDocument/2006/relationships/image" Target="../media/image4.png"/><Relationship Id="rId2" Type="http://schemas.openxmlformats.org/officeDocument/2006/relationships/tags" Target="../tags/tag67.xml"/><Relationship Id="rId10" Type="http://schemas.openxmlformats.org/officeDocument/2006/relationships/tags" Target="../tags/tag7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73.xml"/><Relationship Id="rId3" Type="http://schemas.openxmlformats.org/officeDocument/2006/relationships/image" Target="../media/image2.png"/><Relationship Id="rId2" Type="http://schemas.openxmlformats.org/officeDocument/2006/relationships/tags" Target="../tags/tag72.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75.xml"/><Relationship Id="rId3" Type="http://schemas.openxmlformats.org/officeDocument/2006/relationships/image" Target="../media/image2.png"/><Relationship Id="rId2" Type="http://schemas.openxmlformats.org/officeDocument/2006/relationships/tags" Target="../tags/tag74.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image" Target="../media/image2.png"/><Relationship Id="rId5" Type="http://schemas.openxmlformats.org/officeDocument/2006/relationships/tags" Target="../tags/tag77.xml"/><Relationship Id="rId4" Type="http://schemas.openxmlformats.org/officeDocument/2006/relationships/image" Target="../media/image1.svg"/><Relationship Id="rId3" Type="http://schemas.openxmlformats.org/officeDocument/2006/relationships/image" Target="../media/image4.png"/><Relationship Id="rId2" Type="http://schemas.openxmlformats.org/officeDocument/2006/relationships/tags" Target="../tags/tag76.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79.xml"/><Relationship Id="rId3" Type="http://schemas.openxmlformats.org/officeDocument/2006/relationships/image" Target="../media/image2.png"/><Relationship Id="rId2" Type="http://schemas.openxmlformats.org/officeDocument/2006/relationships/tags" Target="../tags/tag78.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81.xml"/><Relationship Id="rId3" Type="http://schemas.openxmlformats.org/officeDocument/2006/relationships/image" Target="../media/image2.png"/><Relationship Id="rId2" Type="http://schemas.openxmlformats.org/officeDocument/2006/relationships/tags" Target="../tags/tag80.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83.xml"/><Relationship Id="rId3" Type="http://schemas.openxmlformats.org/officeDocument/2006/relationships/image" Target="../media/image2.png"/><Relationship Id="rId2" Type="http://schemas.openxmlformats.org/officeDocument/2006/relationships/tags" Target="../tags/tag82.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image" Target="../media/image1.png"/><Relationship Id="rId2" Type="http://schemas.openxmlformats.org/officeDocument/2006/relationships/tags" Target="../tags/tag84.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image" Target="../media/image3.png"/><Relationship Id="rId4" Type="http://schemas.openxmlformats.org/officeDocument/2006/relationships/tags" Target="../tags/tag88.xml"/><Relationship Id="rId3" Type="http://schemas.openxmlformats.org/officeDocument/2006/relationships/image" Target="../media/image2.png"/><Relationship Id="rId2" Type="http://schemas.openxmlformats.org/officeDocument/2006/relationships/tags" Target="../tags/tag87.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tags" Target="../tags/tag97.xml"/><Relationship Id="rId7" Type="http://schemas.openxmlformats.org/officeDocument/2006/relationships/tags" Target="../tags/tag96.xml"/><Relationship Id="rId6" Type="http://schemas.openxmlformats.org/officeDocument/2006/relationships/image" Target="../media/image3.png"/><Relationship Id="rId5" Type="http://schemas.openxmlformats.org/officeDocument/2006/relationships/tags" Target="../tags/tag95.xml"/><Relationship Id="rId4" Type="http://schemas.openxmlformats.org/officeDocument/2006/relationships/image" Target="../media/image2.png"/><Relationship Id="rId3" Type="http://schemas.openxmlformats.org/officeDocument/2006/relationships/tags" Target="../tags/tag94.xml"/><Relationship Id="rId2" Type="http://schemas.openxmlformats.org/officeDocument/2006/relationships/tags" Target="../tags/tag93.xml"/><Relationship Id="rId11" Type="http://schemas.openxmlformats.org/officeDocument/2006/relationships/tags" Target="../tags/tag100.xml"/><Relationship Id="rId10" Type="http://schemas.openxmlformats.org/officeDocument/2006/relationships/tags" Target="../tags/tag99.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06.xml"/><Relationship Id="rId8" Type="http://schemas.openxmlformats.org/officeDocument/2006/relationships/tags" Target="../tags/tag105.xml"/><Relationship Id="rId7" Type="http://schemas.openxmlformats.org/officeDocument/2006/relationships/tags" Target="../tags/tag104.xml"/><Relationship Id="rId6" Type="http://schemas.openxmlformats.org/officeDocument/2006/relationships/image" Target="../media/image3.png"/><Relationship Id="rId5" Type="http://schemas.openxmlformats.org/officeDocument/2006/relationships/tags" Target="../tags/tag103.xml"/><Relationship Id="rId4" Type="http://schemas.openxmlformats.org/officeDocument/2006/relationships/image" Target="../media/image2.png"/><Relationship Id="rId3" Type="http://schemas.openxmlformats.org/officeDocument/2006/relationships/tags" Target="../tags/tag102.xml"/><Relationship Id="rId2" Type="http://schemas.openxmlformats.org/officeDocument/2006/relationships/tags" Target="../tags/tag101.xml"/><Relationship Id="rId12" Type="http://schemas.openxmlformats.org/officeDocument/2006/relationships/tags" Target="../tags/tag109.xml"/><Relationship Id="rId11" Type="http://schemas.openxmlformats.org/officeDocument/2006/relationships/tags" Target="../tags/tag108.xml"/><Relationship Id="rId10" Type="http://schemas.openxmlformats.org/officeDocument/2006/relationships/tags" Target="../tags/tag107.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tags" Target="../tags/tag114.xml"/><Relationship Id="rId7" Type="http://schemas.openxmlformats.org/officeDocument/2006/relationships/tags" Target="../tags/tag113.xml"/><Relationship Id="rId6" Type="http://schemas.openxmlformats.org/officeDocument/2006/relationships/image" Target="../media/image3.png"/><Relationship Id="rId5" Type="http://schemas.openxmlformats.org/officeDocument/2006/relationships/tags" Target="../tags/tag112.xml"/><Relationship Id="rId4" Type="http://schemas.openxmlformats.org/officeDocument/2006/relationships/image" Target="../media/image2.png"/><Relationship Id="rId3" Type="http://schemas.openxmlformats.org/officeDocument/2006/relationships/tags" Target="../tags/tag111.xml"/><Relationship Id="rId2" Type="http://schemas.openxmlformats.org/officeDocument/2006/relationships/tags" Target="../tags/tag110.xml"/><Relationship Id="rId12" Type="http://schemas.openxmlformats.org/officeDocument/2006/relationships/tags" Target="../tags/tag118.xml"/><Relationship Id="rId11" Type="http://schemas.openxmlformats.org/officeDocument/2006/relationships/tags" Target="../tags/tag117.xml"/><Relationship Id="rId10" Type="http://schemas.openxmlformats.org/officeDocument/2006/relationships/tags" Target="../tags/tag116.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24.xml"/><Relationship Id="rId8" Type="http://schemas.openxmlformats.org/officeDocument/2006/relationships/tags" Target="../tags/tag123.xml"/><Relationship Id="rId7" Type="http://schemas.openxmlformats.org/officeDocument/2006/relationships/tags" Target="../tags/tag122.xml"/><Relationship Id="rId6" Type="http://schemas.openxmlformats.org/officeDocument/2006/relationships/image" Target="../media/image3.png"/><Relationship Id="rId5" Type="http://schemas.openxmlformats.org/officeDocument/2006/relationships/tags" Target="../tags/tag121.xml"/><Relationship Id="rId4" Type="http://schemas.openxmlformats.org/officeDocument/2006/relationships/image" Target="../media/image2.png"/><Relationship Id="rId3" Type="http://schemas.openxmlformats.org/officeDocument/2006/relationships/tags" Target="../tags/tag120.xml"/><Relationship Id="rId2" Type="http://schemas.openxmlformats.org/officeDocument/2006/relationships/tags" Target="../tags/tag119.xml"/><Relationship Id="rId12" Type="http://schemas.openxmlformats.org/officeDocument/2006/relationships/tags" Target="../tags/tag127.xml"/><Relationship Id="rId11" Type="http://schemas.openxmlformats.org/officeDocument/2006/relationships/tags" Target="../tags/tag126.xml"/><Relationship Id="rId10" Type="http://schemas.openxmlformats.org/officeDocument/2006/relationships/tags" Target="../tags/tag125.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33.xml"/><Relationship Id="rId8" Type="http://schemas.openxmlformats.org/officeDocument/2006/relationships/tags" Target="../tags/tag132.xml"/><Relationship Id="rId7" Type="http://schemas.openxmlformats.org/officeDocument/2006/relationships/tags" Target="../tags/tag131.xml"/><Relationship Id="rId6" Type="http://schemas.openxmlformats.org/officeDocument/2006/relationships/image" Target="../media/image3.png"/><Relationship Id="rId5" Type="http://schemas.openxmlformats.org/officeDocument/2006/relationships/tags" Target="../tags/tag130.xml"/><Relationship Id="rId4" Type="http://schemas.openxmlformats.org/officeDocument/2006/relationships/image" Target="../media/image2.png"/><Relationship Id="rId3" Type="http://schemas.openxmlformats.org/officeDocument/2006/relationships/tags" Target="../tags/tag129.xml"/><Relationship Id="rId2" Type="http://schemas.openxmlformats.org/officeDocument/2006/relationships/tags" Target="../tags/tag128.xml"/><Relationship Id="rId14" Type="http://schemas.openxmlformats.org/officeDocument/2006/relationships/tags" Target="../tags/tag138.xml"/><Relationship Id="rId13" Type="http://schemas.openxmlformats.org/officeDocument/2006/relationships/tags" Target="../tags/tag137.xml"/><Relationship Id="rId12" Type="http://schemas.openxmlformats.org/officeDocument/2006/relationships/tags" Target="../tags/tag136.xml"/><Relationship Id="rId11" Type="http://schemas.openxmlformats.org/officeDocument/2006/relationships/tags" Target="../tags/tag135.xml"/><Relationship Id="rId10" Type="http://schemas.openxmlformats.org/officeDocument/2006/relationships/tags" Target="../tags/tag134.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44.xml"/><Relationship Id="rId8" Type="http://schemas.openxmlformats.org/officeDocument/2006/relationships/tags" Target="../tags/tag143.xml"/><Relationship Id="rId7" Type="http://schemas.openxmlformats.org/officeDocument/2006/relationships/tags" Target="../tags/tag142.xml"/><Relationship Id="rId6" Type="http://schemas.openxmlformats.org/officeDocument/2006/relationships/image" Target="../media/image3.png"/><Relationship Id="rId5" Type="http://schemas.openxmlformats.org/officeDocument/2006/relationships/tags" Target="../tags/tag141.xml"/><Relationship Id="rId4" Type="http://schemas.openxmlformats.org/officeDocument/2006/relationships/image" Target="../media/image2.png"/><Relationship Id="rId3" Type="http://schemas.openxmlformats.org/officeDocument/2006/relationships/tags" Target="../tags/tag140.xml"/><Relationship Id="rId2" Type="http://schemas.openxmlformats.org/officeDocument/2006/relationships/tags" Target="../tags/tag139.xml"/><Relationship Id="rId11" Type="http://schemas.openxmlformats.org/officeDocument/2006/relationships/tags" Target="../tags/tag146.xml"/><Relationship Id="rId10" Type="http://schemas.openxmlformats.org/officeDocument/2006/relationships/tags" Target="../tags/tag145.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4" Type="http://schemas.openxmlformats.org/officeDocument/2006/relationships/tags" Target="../tags/tag151.xml"/><Relationship Id="rId3" Type="http://schemas.openxmlformats.org/officeDocument/2006/relationships/image" Target="../media/image1.png"/><Relationship Id="rId2" Type="http://schemas.openxmlformats.org/officeDocument/2006/relationships/tags" Target="../tags/tag150.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53.xml"/><Relationship Id="rId3" Type="http://schemas.openxmlformats.org/officeDocument/2006/relationships/image" Target="../media/image2.png"/><Relationship Id="rId2" Type="http://schemas.openxmlformats.org/officeDocument/2006/relationships/tags" Target="../tags/tag152.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157.xml"/><Relationship Id="rId8" Type="http://schemas.openxmlformats.org/officeDocument/2006/relationships/image" Target="../media/image3.png"/><Relationship Id="rId7" Type="http://schemas.openxmlformats.org/officeDocument/2006/relationships/tags" Target="../tags/tag156.xml"/><Relationship Id="rId6" Type="http://schemas.openxmlformats.org/officeDocument/2006/relationships/image" Target="../media/image2.png"/><Relationship Id="rId5" Type="http://schemas.openxmlformats.org/officeDocument/2006/relationships/tags" Target="../tags/tag155.xml"/><Relationship Id="rId4" Type="http://schemas.openxmlformats.org/officeDocument/2006/relationships/image" Target="../media/image1.svg"/><Relationship Id="rId3" Type="http://schemas.openxmlformats.org/officeDocument/2006/relationships/image" Target="../media/image4.png"/><Relationship Id="rId2" Type="http://schemas.openxmlformats.org/officeDocument/2006/relationships/tags" Target="../tags/tag154.xml"/><Relationship Id="rId10" Type="http://schemas.openxmlformats.org/officeDocument/2006/relationships/tags" Target="../tags/tag158.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60.xml"/><Relationship Id="rId3" Type="http://schemas.openxmlformats.org/officeDocument/2006/relationships/image" Target="../media/image2.png"/><Relationship Id="rId2" Type="http://schemas.openxmlformats.org/officeDocument/2006/relationships/tags" Target="../tags/tag159.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62.xml"/><Relationship Id="rId3" Type="http://schemas.openxmlformats.org/officeDocument/2006/relationships/image" Target="../media/image2.png"/><Relationship Id="rId2" Type="http://schemas.openxmlformats.org/officeDocument/2006/relationships/tags" Target="../tags/tag161.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6" Type="http://schemas.openxmlformats.org/officeDocument/2006/relationships/image" Target="../media/image2.png"/><Relationship Id="rId5" Type="http://schemas.openxmlformats.org/officeDocument/2006/relationships/tags" Target="../tags/tag164.xml"/><Relationship Id="rId4" Type="http://schemas.openxmlformats.org/officeDocument/2006/relationships/image" Target="../media/image1.svg"/><Relationship Id="rId3" Type="http://schemas.openxmlformats.org/officeDocument/2006/relationships/image" Target="../media/image4.png"/><Relationship Id="rId2" Type="http://schemas.openxmlformats.org/officeDocument/2006/relationships/tags" Target="../tags/tag163.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66.xml"/><Relationship Id="rId3" Type="http://schemas.openxmlformats.org/officeDocument/2006/relationships/image" Target="../media/image2.png"/><Relationship Id="rId2" Type="http://schemas.openxmlformats.org/officeDocument/2006/relationships/tags" Target="../tags/tag165.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68.xml"/><Relationship Id="rId3" Type="http://schemas.openxmlformats.org/officeDocument/2006/relationships/image" Target="../media/image2.png"/><Relationship Id="rId2" Type="http://schemas.openxmlformats.org/officeDocument/2006/relationships/tags" Target="../tags/tag167.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70.xml"/><Relationship Id="rId3" Type="http://schemas.openxmlformats.org/officeDocument/2006/relationships/image" Target="../media/image2.png"/><Relationship Id="rId2" Type="http://schemas.openxmlformats.org/officeDocument/2006/relationships/tags" Target="../tags/tag169.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5" Type="http://schemas.openxmlformats.org/officeDocument/2006/relationships/tags" Target="../tags/tag173.xml"/><Relationship Id="rId4" Type="http://schemas.openxmlformats.org/officeDocument/2006/relationships/tags" Target="../tags/tag172.xml"/><Relationship Id="rId3" Type="http://schemas.openxmlformats.org/officeDocument/2006/relationships/image" Target="../media/image1.png"/><Relationship Id="rId2" Type="http://schemas.openxmlformats.org/officeDocument/2006/relationships/tags" Target="../tags/tag171.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179.xml"/><Relationship Id="rId8" Type="http://schemas.openxmlformats.org/officeDocument/2006/relationships/tags" Target="../tags/tag178.xml"/><Relationship Id="rId7" Type="http://schemas.openxmlformats.org/officeDocument/2006/relationships/tags" Target="../tags/tag177.xml"/><Relationship Id="rId6" Type="http://schemas.openxmlformats.org/officeDocument/2006/relationships/tags" Target="../tags/tag176.xml"/><Relationship Id="rId5" Type="http://schemas.openxmlformats.org/officeDocument/2006/relationships/image" Target="../media/image3.png"/><Relationship Id="rId4" Type="http://schemas.openxmlformats.org/officeDocument/2006/relationships/tags" Target="../tags/tag175.xml"/><Relationship Id="rId3" Type="http://schemas.openxmlformats.org/officeDocument/2006/relationships/image" Target="../media/image2.png"/><Relationship Id="rId2" Type="http://schemas.openxmlformats.org/officeDocument/2006/relationships/tags" Target="../tags/tag174.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185.xml"/><Relationship Id="rId8" Type="http://schemas.openxmlformats.org/officeDocument/2006/relationships/tags" Target="../tags/tag184.xml"/><Relationship Id="rId7" Type="http://schemas.openxmlformats.org/officeDocument/2006/relationships/tags" Target="../tags/tag183.xml"/><Relationship Id="rId6" Type="http://schemas.openxmlformats.org/officeDocument/2006/relationships/image" Target="../media/image3.png"/><Relationship Id="rId5" Type="http://schemas.openxmlformats.org/officeDocument/2006/relationships/tags" Target="../tags/tag182.xml"/><Relationship Id="rId4" Type="http://schemas.openxmlformats.org/officeDocument/2006/relationships/image" Target="../media/image2.png"/><Relationship Id="rId3" Type="http://schemas.openxmlformats.org/officeDocument/2006/relationships/tags" Target="../tags/tag181.xml"/><Relationship Id="rId2" Type="http://schemas.openxmlformats.org/officeDocument/2006/relationships/tags" Target="../tags/tag180.xml"/><Relationship Id="rId11" Type="http://schemas.openxmlformats.org/officeDocument/2006/relationships/tags" Target="../tags/tag187.xml"/><Relationship Id="rId10" Type="http://schemas.openxmlformats.org/officeDocument/2006/relationships/tags" Target="../tags/tag186.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193.xml"/><Relationship Id="rId8" Type="http://schemas.openxmlformats.org/officeDocument/2006/relationships/tags" Target="../tags/tag192.xml"/><Relationship Id="rId7" Type="http://schemas.openxmlformats.org/officeDocument/2006/relationships/tags" Target="../tags/tag191.xml"/><Relationship Id="rId6" Type="http://schemas.openxmlformats.org/officeDocument/2006/relationships/image" Target="../media/image3.png"/><Relationship Id="rId5" Type="http://schemas.openxmlformats.org/officeDocument/2006/relationships/tags" Target="../tags/tag190.xml"/><Relationship Id="rId4" Type="http://schemas.openxmlformats.org/officeDocument/2006/relationships/image" Target="../media/image2.png"/><Relationship Id="rId3" Type="http://schemas.openxmlformats.org/officeDocument/2006/relationships/tags" Target="../tags/tag189.xml"/><Relationship Id="rId2" Type="http://schemas.openxmlformats.org/officeDocument/2006/relationships/tags" Target="../tags/tag188.xml"/><Relationship Id="rId12" Type="http://schemas.openxmlformats.org/officeDocument/2006/relationships/tags" Target="../tags/tag196.xml"/><Relationship Id="rId11" Type="http://schemas.openxmlformats.org/officeDocument/2006/relationships/tags" Target="../tags/tag195.xml"/><Relationship Id="rId10" Type="http://schemas.openxmlformats.org/officeDocument/2006/relationships/tags" Target="../tags/tag194.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202.xml"/><Relationship Id="rId8" Type="http://schemas.openxmlformats.org/officeDocument/2006/relationships/tags" Target="../tags/tag201.xml"/><Relationship Id="rId7" Type="http://schemas.openxmlformats.org/officeDocument/2006/relationships/tags" Target="../tags/tag200.xml"/><Relationship Id="rId6" Type="http://schemas.openxmlformats.org/officeDocument/2006/relationships/image" Target="../media/image3.png"/><Relationship Id="rId5" Type="http://schemas.openxmlformats.org/officeDocument/2006/relationships/tags" Target="../tags/tag199.xml"/><Relationship Id="rId4" Type="http://schemas.openxmlformats.org/officeDocument/2006/relationships/image" Target="../media/image2.png"/><Relationship Id="rId3" Type="http://schemas.openxmlformats.org/officeDocument/2006/relationships/tags" Target="../tags/tag198.xml"/><Relationship Id="rId2" Type="http://schemas.openxmlformats.org/officeDocument/2006/relationships/tags" Target="../tags/tag197.xml"/><Relationship Id="rId12" Type="http://schemas.openxmlformats.org/officeDocument/2006/relationships/tags" Target="../tags/tag205.xml"/><Relationship Id="rId11" Type="http://schemas.openxmlformats.org/officeDocument/2006/relationships/tags" Target="../tags/tag204.xml"/><Relationship Id="rId10" Type="http://schemas.openxmlformats.org/officeDocument/2006/relationships/tags" Target="../tags/tag203.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211.xml"/><Relationship Id="rId8" Type="http://schemas.openxmlformats.org/officeDocument/2006/relationships/tags" Target="../tags/tag210.xml"/><Relationship Id="rId7" Type="http://schemas.openxmlformats.org/officeDocument/2006/relationships/tags" Target="../tags/tag209.xml"/><Relationship Id="rId6" Type="http://schemas.openxmlformats.org/officeDocument/2006/relationships/image" Target="../media/image3.png"/><Relationship Id="rId5" Type="http://schemas.openxmlformats.org/officeDocument/2006/relationships/tags" Target="../tags/tag208.xml"/><Relationship Id="rId4" Type="http://schemas.openxmlformats.org/officeDocument/2006/relationships/image" Target="../media/image2.png"/><Relationship Id="rId3" Type="http://schemas.openxmlformats.org/officeDocument/2006/relationships/tags" Target="../tags/tag207.xml"/><Relationship Id="rId2" Type="http://schemas.openxmlformats.org/officeDocument/2006/relationships/tags" Target="../tags/tag206.xml"/><Relationship Id="rId12" Type="http://schemas.openxmlformats.org/officeDocument/2006/relationships/tags" Target="../tags/tag214.xml"/><Relationship Id="rId11" Type="http://schemas.openxmlformats.org/officeDocument/2006/relationships/tags" Target="../tags/tag213.xml"/><Relationship Id="rId10" Type="http://schemas.openxmlformats.org/officeDocument/2006/relationships/tags" Target="../tags/tag212.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220.xml"/><Relationship Id="rId8" Type="http://schemas.openxmlformats.org/officeDocument/2006/relationships/tags" Target="../tags/tag219.xml"/><Relationship Id="rId7" Type="http://schemas.openxmlformats.org/officeDocument/2006/relationships/tags" Target="../tags/tag218.xml"/><Relationship Id="rId6" Type="http://schemas.openxmlformats.org/officeDocument/2006/relationships/image" Target="../media/image3.png"/><Relationship Id="rId5" Type="http://schemas.openxmlformats.org/officeDocument/2006/relationships/tags" Target="../tags/tag217.xml"/><Relationship Id="rId4" Type="http://schemas.openxmlformats.org/officeDocument/2006/relationships/image" Target="../media/image2.png"/><Relationship Id="rId3" Type="http://schemas.openxmlformats.org/officeDocument/2006/relationships/tags" Target="../tags/tag216.xml"/><Relationship Id="rId2" Type="http://schemas.openxmlformats.org/officeDocument/2006/relationships/tags" Target="../tags/tag215.xml"/><Relationship Id="rId14" Type="http://schemas.openxmlformats.org/officeDocument/2006/relationships/tags" Target="../tags/tag225.xml"/><Relationship Id="rId13" Type="http://schemas.openxmlformats.org/officeDocument/2006/relationships/tags" Target="../tags/tag224.xml"/><Relationship Id="rId12" Type="http://schemas.openxmlformats.org/officeDocument/2006/relationships/tags" Target="../tags/tag223.xml"/><Relationship Id="rId11" Type="http://schemas.openxmlformats.org/officeDocument/2006/relationships/tags" Target="../tags/tag222.xml"/><Relationship Id="rId10" Type="http://schemas.openxmlformats.org/officeDocument/2006/relationships/tags" Target="../tags/tag221.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231.xml"/><Relationship Id="rId8" Type="http://schemas.openxmlformats.org/officeDocument/2006/relationships/tags" Target="../tags/tag230.xml"/><Relationship Id="rId7" Type="http://schemas.openxmlformats.org/officeDocument/2006/relationships/tags" Target="../tags/tag229.xml"/><Relationship Id="rId6" Type="http://schemas.openxmlformats.org/officeDocument/2006/relationships/image" Target="../media/image3.png"/><Relationship Id="rId5" Type="http://schemas.openxmlformats.org/officeDocument/2006/relationships/tags" Target="../tags/tag228.xml"/><Relationship Id="rId4" Type="http://schemas.openxmlformats.org/officeDocument/2006/relationships/image" Target="../media/image2.png"/><Relationship Id="rId3" Type="http://schemas.openxmlformats.org/officeDocument/2006/relationships/tags" Target="../tags/tag227.xml"/><Relationship Id="rId2" Type="http://schemas.openxmlformats.org/officeDocument/2006/relationships/tags" Target="../tags/tag226.xml"/><Relationship Id="rId11" Type="http://schemas.openxmlformats.org/officeDocument/2006/relationships/tags" Target="../tags/tag233.xml"/><Relationship Id="rId10" Type="http://schemas.openxmlformats.org/officeDocument/2006/relationships/tags" Target="../tags/tag232.xml"/><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4" Type="http://schemas.openxmlformats.org/officeDocument/2006/relationships/tags" Target="../tags/tag238.xml"/><Relationship Id="rId3" Type="http://schemas.openxmlformats.org/officeDocument/2006/relationships/image" Target="../media/image1.png"/><Relationship Id="rId2" Type="http://schemas.openxmlformats.org/officeDocument/2006/relationships/tags" Target="../tags/tag237.xml"/><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240.xml"/><Relationship Id="rId3" Type="http://schemas.openxmlformats.org/officeDocument/2006/relationships/image" Target="../media/image2.png"/><Relationship Id="rId2" Type="http://schemas.openxmlformats.org/officeDocument/2006/relationships/tags" Target="../tags/tag239.xml"/><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9" Type="http://schemas.openxmlformats.org/officeDocument/2006/relationships/tags" Target="../tags/tag244.xml"/><Relationship Id="rId8" Type="http://schemas.openxmlformats.org/officeDocument/2006/relationships/image" Target="../media/image3.png"/><Relationship Id="rId7" Type="http://schemas.openxmlformats.org/officeDocument/2006/relationships/tags" Target="../tags/tag243.xml"/><Relationship Id="rId6" Type="http://schemas.openxmlformats.org/officeDocument/2006/relationships/image" Target="../media/image2.png"/><Relationship Id="rId5" Type="http://schemas.openxmlformats.org/officeDocument/2006/relationships/tags" Target="../tags/tag242.xml"/><Relationship Id="rId4" Type="http://schemas.openxmlformats.org/officeDocument/2006/relationships/image" Target="../media/image1.svg"/><Relationship Id="rId3" Type="http://schemas.openxmlformats.org/officeDocument/2006/relationships/image" Target="../media/image4.png"/><Relationship Id="rId2" Type="http://schemas.openxmlformats.org/officeDocument/2006/relationships/tags" Target="../tags/tag241.xml"/><Relationship Id="rId10" Type="http://schemas.openxmlformats.org/officeDocument/2006/relationships/tags" Target="../tags/tag245.xml"/><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247.xml"/><Relationship Id="rId3" Type="http://schemas.openxmlformats.org/officeDocument/2006/relationships/image" Target="../media/image2.png"/><Relationship Id="rId2" Type="http://schemas.openxmlformats.org/officeDocument/2006/relationships/tags" Target="../tags/tag246.xml"/><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249.xml"/><Relationship Id="rId3" Type="http://schemas.openxmlformats.org/officeDocument/2006/relationships/image" Target="../media/image2.png"/><Relationship Id="rId2" Type="http://schemas.openxmlformats.org/officeDocument/2006/relationships/tags" Target="../tags/tag248.xml"/><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6" Type="http://schemas.openxmlformats.org/officeDocument/2006/relationships/image" Target="../media/image2.png"/><Relationship Id="rId5" Type="http://schemas.openxmlformats.org/officeDocument/2006/relationships/tags" Target="../tags/tag251.xml"/><Relationship Id="rId4" Type="http://schemas.openxmlformats.org/officeDocument/2006/relationships/image" Target="../media/image1.svg"/><Relationship Id="rId3" Type="http://schemas.openxmlformats.org/officeDocument/2006/relationships/image" Target="../media/image4.png"/><Relationship Id="rId2" Type="http://schemas.openxmlformats.org/officeDocument/2006/relationships/tags" Target="../tags/tag250.xml"/><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253.xml"/><Relationship Id="rId3" Type="http://schemas.openxmlformats.org/officeDocument/2006/relationships/image" Target="../media/image2.png"/><Relationship Id="rId2" Type="http://schemas.openxmlformats.org/officeDocument/2006/relationships/tags" Target="../tags/tag252.xml"/><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255.xml"/><Relationship Id="rId3" Type="http://schemas.openxmlformats.org/officeDocument/2006/relationships/image" Target="../media/image2.png"/><Relationship Id="rId2" Type="http://schemas.openxmlformats.org/officeDocument/2006/relationships/tags" Target="../tags/tag254.xml"/><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257.xml"/><Relationship Id="rId3" Type="http://schemas.openxmlformats.org/officeDocument/2006/relationships/image" Target="../media/image2.png"/><Relationship Id="rId2" Type="http://schemas.openxmlformats.org/officeDocument/2006/relationships/tags" Target="../tags/tag256.xml"/><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5" Type="http://schemas.openxmlformats.org/officeDocument/2006/relationships/tags" Target="../tags/tag260.xml"/><Relationship Id="rId4" Type="http://schemas.openxmlformats.org/officeDocument/2006/relationships/tags" Target="../tags/tag259.xml"/><Relationship Id="rId3" Type="http://schemas.openxmlformats.org/officeDocument/2006/relationships/image" Target="../media/image1.png"/><Relationship Id="rId2" Type="http://schemas.openxmlformats.org/officeDocument/2006/relationships/tags" Target="../tags/tag258.xml"/><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9" Type="http://schemas.openxmlformats.org/officeDocument/2006/relationships/tags" Target="../tags/tag266.xml"/><Relationship Id="rId8" Type="http://schemas.openxmlformats.org/officeDocument/2006/relationships/tags" Target="../tags/tag265.xml"/><Relationship Id="rId7" Type="http://schemas.openxmlformats.org/officeDocument/2006/relationships/tags" Target="../tags/tag264.xml"/><Relationship Id="rId6" Type="http://schemas.openxmlformats.org/officeDocument/2006/relationships/tags" Target="../tags/tag263.xml"/><Relationship Id="rId5" Type="http://schemas.openxmlformats.org/officeDocument/2006/relationships/image" Target="../media/image3.png"/><Relationship Id="rId4" Type="http://schemas.openxmlformats.org/officeDocument/2006/relationships/tags" Target="../tags/tag262.xml"/><Relationship Id="rId3" Type="http://schemas.openxmlformats.org/officeDocument/2006/relationships/image" Target="../media/image2.png"/><Relationship Id="rId2" Type="http://schemas.openxmlformats.org/officeDocument/2006/relationships/tags" Target="../tags/tag261.xml"/><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9" Type="http://schemas.openxmlformats.org/officeDocument/2006/relationships/tags" Target="../tags/tag272.xml"/><Relationship Id="rId8" Type="http://schemas.openxmlformats.org/officeDocument/2006/relationships/tags" Target="../tags/tag271.xml"/><Relationship Id="rId7" Type="http://schemas.openxmlformats.org/officeDocument/2006/relationships/tags" Target="../tags/tag270.xml"/><Relationship Id="rId6" Type="http://schemas.openxmlformats.org/officeDocument/2006/relationships/image" Target="../media/image3.png"/><Relationship Id="rId5" Type="http://schemas.openxmlformats.org/officeDocument/2006/relationships/tags" Target="../tags/tag269.xml"/><Relationship Id="rId4" Type="http://schemas.openxmlformats.org/officeDocument/2006/relationships/image" Target="../media/image2.png"/><Relationship Id="rId3" Type="http://schemas.openxmlformats.org/officeDocument/2006/relationships/tags" Target="../tags/tag268.xml"/><Relationship Id="rId2" Type="http://schemas.openxmlformats.org/officeDocument/2006/relationships/tags" Target="../tags/tag267.xml"/><Relationship Id="rId11" Type="http://schemas.openxmlformats.org/officeDocument/2006/relationships/tags" Target="../tags/tag274.xml"/><Relationship Id="rId10" Type="http://schemas.openxmlformats.org/officeDocument/2006/relationships/tags" Target="../tags/tag273.xml"/><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9" Type="http://schemas.openxmlformats.org/officeDocument/2006/relationships/tags" Target="../tags/tag280.xml"/><Relationship Id="rId8" Type="http://schemas.openxmlformats.org/officeDocument/2006/relationships/tags" Target="../tags/tag279.xml"/><Relationship Id="rId7" Type="http://schemas.openxmlformats.org/officeDocument/2006/relationships/tags" Target="../tags/tag278.xml"/><Relationship Id="rId6" Type="http://schemas.openxmlformats.org/officeDocument/2006/relationships/image" Target="../media/image3.png"/><Relationship Id="rId5" Type="http://schemas.openxmlformats.org/officeDocument/2006/relationships/tags" Target="../tags/tag277.xml"/><Relationship Id="rId4" Type="http://schemas.openxmlformats.org/officeDocument/2006/relationships/image" Target="../media/image2.png"/><Relationship Id="rId3" Type="http://schemas.openxmlformats.org/officeDocument/2006/relationships/tags" Target="../tags/tag276.xml"/><Relationship Id="rId2" Type="http://schemas.openxmlformats.org/officeDocument/2006/relationships/tags" Target="../tags/tag275.xml"/><Relationship Id="rId12" Type="http://schemas.openxmlformats.org/officeDocument/2006/relationships/tags" Target="../tags/tag283.xml"/><Relationship Id="rId11" Type="http://schemas.openxmlformats.org/officeDocument/2006/relationships/tags" Target="../tags/tag282.xml"/><Relationship Id="rId10" Type="http://schemas.openxmlformats.org/officeDocument/2006/relationships/tags" Target="../tags/tag281.xml"/><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9" Type="http://schemas.openxmlformats.org/officeDocument/2006/relationships/tags" Target="../tags/tag289.xml"/><Relationship Id="rId8" Type="http://schemas.openxmlformats.org/officeDocument/2006/relationships/tags" Target="../tags/tag288.xml"/><Relationship Id="rId7" Type="http://schemas.openxmlformats.org/officeDocument/2006/relationships/tags" Target="../tags/tag287.xml"/><Relationship Id="rId6" Type="http://schemas.openxmlformats.org/officeDocument/2006/relationships/image" Target="../media/image3.png"/><Relationship Id="rId5" Type="http://schemas.openxmlformats.org/officeDocument/2006/relationships/tags" Target="../tags/tag286.xml"/><Relationship Id="rId4" Type="http://schemas.openxmlformats.org/officeDocument/2006/relationships/image" Target="../media/image2.png"/><Relationship Id="rId3" Type="http://schemas.openxmlformats.org/officeDocument/2006/relationships/tags" Target="../tags/tag285.xml"/><Relationship Id="rId2" Type="http://schemas.openxmlformats.org/officeDocument/2006/relationships/tags" Target="../tags/tag284.xml"/><Relationship Id="rId12" Type="http://schemas.openxmlformats.org/officeDocument/2006/relationships/tags" Target="../tags/tag292.xml"/><Relationship Id="rId11" Type="http://schemas.openxmlformats.org/officeDocument/2006/relationships/tags" Target="../tags/tag291.xml"/><Relationship Id="rId10" Type="http://schemas.openxmlformats.org/officeDocument/2006/relationships/tags" Target="../tags/tag290.xml"/><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9" Type="http://schemas.openxmlformats.org/officeDocument/2006/relationships/tags" Target="../tags/tag298.xml"/><Relationship Id="rId8" Type="http://schemas.openxmlformats.org/officeDocument/2006/relationships/tags" Target="../tags/tag297.xml"/><Relationship Id="rId7" Type="http://schemas.openxmlformats.org/officeDocument/2006/relationships/tags" Target="../tags/tag296.xml"/><Relationship Id="rId6" Type="http://schemas.openxmlformats.org/officeDocument/2006/relationships/image" Target="../media/image3.png"/><Relationship Id="rId5" Type="http://schemas.openxmlformats.org/officeDocument/2006/relationships/tags" Target="../tags/tag295.xml"/><Relationship Id="rId4" Type="http://schemas.openxmlformats.org/officeDocument/2006/relationships/image" Target="../media/image2.png"/><Relationship Id="rId3" Type="http://schemas.openxmlformats.org/officeDocument/2006/relationships/tags" Target="../tags/tag294.xml"/><Relationship Id="rId2" Type="http://schemas.openxmlformats.org/officeDocument/2006/relationships/tags" Target="../tags/tag293.xml"/><Relationship Id="rId12" Type="http://schemas.openxmlformats.org/officeDocument/2006/relationships/tags" Target="../tags/tag301.xml"/><Relationship Id="rId11" Type="http://schemas.openxmlformats.org/officeDocument/2006/relationships/tags" Target="../tags/tag300.xml"/><Relationship Id="rId10" Type="http://schemas.openxmlformats.org/officeDocument/2006/relationships/tags" Target="../tags/tag299.xml"/><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9" Type="http://schemas.openxmlformats.org/officeDocument/2006/relationships/tags" Target="../tags/tag307.xml"/><Relationship Id="rId8" Type="http://schemas.openxmlformats.org/officeDocument/2006/relationships/tags" Target="../tags/tag306.xml"/><Relationship Id="rId7" Type="http://schemas.openxmlformats.org/officeDocument/2006/relationships/tags" Target="../tags/tag305.xml"/><Relationship Id="rId6" Type="http://schemas.openxmlformats.org/officeDocument/2006/relationships/image" Target="../media/image3.png"/><Relationship Id="rId5" Type="http://schemas.openxmlformats.org/officeDocument/2006/relationships/tags" Target="../tags/tag304.xml"/><Relationship Id="rId4" Type="http://schemas.openxmlformats.org/officeDocument/2006/relationships/image" Target="../media/image2.png"/><Relationship Id="rId3" Type="http://schemas.openxmlformats.org/officeDocument/2006/relationships/tags" Target="../tags/tag303.xml"/><Relationship Id="rId2" Type="http://schemas.openxmlformats.org/officeDocument/2006/relationships/tags" Target="../tags/tag302.xml"/><Relationship Id="rId14" Type="http://schemas.openxmlformats.org/officeDocument/2006/relationships/tags" Target="../tags/tag312.xml"/><Relationship Id="rId13" Type="http://schemas.openxmlformats.org/officeDocument/2006/relationships/tags" Target="../tags/tag311.xml"/><Relationship Id="rId12" Type="http://schemas.openxmlformats.org/officeDocument/2006/relationships/tags" Target="../tags/tag310.xml"/><Relationship Id="rId11" Type="http://schemas.openxmlformats.org/officeDocument/2006/relationships/tags" Target="../tags/tag309.xml"/><Relationship Id="rId10" Type="http://schemas.openxmlformats.org/officeDocument/2006/relationships/tags" Target="../tags/tag308.xml"/><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9" Type="http://schemas.openxmlformats.org/officeDocument/2006/relationships/tags" Target="../tags/tag318.xml"/><Relationship Id="rId8" Type="http://schemas.openxmlformats.org/officeDocument/2006/relationships/tags" Target="../tags/tag317.xml"/><Relationship Id="rId7" Type="http://schemas.openxmlformats.org/officeDocument/2006/relationships/tags" Target="../tags/tag316.xml"/><Relationship Id="rId6" Type="http://schemas.openxmlformats.org/officeDocument/2006/relationships/image" Target="../media/image3.png"/><Relationship Id="rId5" Type="http://schemas.openxmlformats.org/officeDocument/2006/relationships/tags" Target="../tags/tag315.xml"/><Relationship Id="rId4" Type="http://schemas.openxmlformats.org/officeDocument/2006/relationships/image" Target="../media/image2.png"/><Relationship Id="rId3" Type="http://schemas.openxmlformats.org/officeDocument/2006/relationships/tags" Target="../tags/tag314.xml"/><Relationship Id="rId2" Type="http://schemas.openxmlformats.org/officeDocument/2006/relationships/tags" Target="../tags/tag313.xml"/><Relationship Id="rId11" Type="http://schemas.openxmlformats.org/officeDocument/2006/relationships/tags" Target="../tags/tag320.xml"/><Relationship Id="rId10" Type="http://schemas.openxmlformats.org/officeDocument/2006/relationships/tags" Target="../tags/tag319.xml"/><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4" Type="http://schemas.openxmlformats.org/officeDocument/2006/relationships/tags" Target="../tags/tag325.xml"/><Relationship Id="rId3" Type="http://schemas.openxmlformats.org/officeDocument/2006/relationships/image" Target="../media/image1.png"/><Relationship Id="rId2" Type="http://schemas.openxmlformats.org/officeDocument/2006/relationships/tags" Target="../tags/tag324.xml"/><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327.xml"/><Relationship Id="rId3" Type="http://schemas.openxmlformats.org/officeDocument/2006/relationships/image" Target="../media/image2.png"/><Relationship Id="rId2" Type="http://schemas.openxmlformats.org/officeDocument/2006/relationships/tags" Target="../tags/tag326.xml"/><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9" Type="http://schemas.openxmlformats.org/officeDocument/2006/relationships/tags" Target="../tags/tag331.xml"/><Relationship Id="rId8" Type="http://schemas.openxmlformats.org/officeDocument/2006/relationships/image" Target="../media/image3.png"/><Relationship Id="rId7" Type="http://schemas.openxmlformats.org/officeDocument/2006/relationships/tags" Target="../tags/tag330.xml"/><Relationship Id="rId6" Type="http://schemas.openxmlformats.org/officeDocument/2006/relationships/image" Target="../media/image2.png"/><Relationship Id="rId5" Type="http://schemas.openxmlformats.org/officeDocument/2006/relationships/tags" Target="../tags/tag329.xml"/><Relationship Id="rId4" Type="http://schemas.openxmlformats.org/officeDocument/2006/relationships/image" Target="../media/image1.svg"/><Relationship Id="rId3" Type="http://schemas.openxmlformats.org/officeDocument/2006/relationships/image" Target="../media/image4.png"/><Relationship Id="rId2" Type="http://schemas.openxmlformats.org/officeDocument/2006/relationships/tags" Target="../tags/tag328.xml"/><Relationship Id="rId10" Type="http://schemas.openxmlformats.org/officeDocument/2006/relationships/tags" Target="../tags/tag332.xml"/><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334.xml"/><Relationship Id="rId3" Type="http://schemas.openxmlformats.org/officeDocument/2006/relationships/image" Target="../media/image2.png"/><Relationship Id="rId2" Type="http://schemas.openxmlformats.org/officeDocument/2006/relationships/tags" Target="../tags/tag333.xml"/><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336.xml"/><Relationship Id="rId3" Type="http://schemas.openxmlformats.org/officeDocument/2006/relationships/image" Target="../media/image2.png"/><Relationship Id="rId2" Type="http://schemas.openxmlformats.org/officeDocument/2006/relationships/tags" Target="../tags/tag335.xml"/><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6" Type="http://schemas.openxmlformats.org/officeDocument/2006/relationships/image" Target="../media/image2.png"/><Relationship Id="rId5" Type="http://schemas.openxmlformats.org/officeDocument/2006/relationships/tags" Target="../tags/tag338.xml"/><Relationship Id="rId4" Type="http://schemas.openxmlformats.org/officeDocument/2006/relationships/image" Target="../media/image1.svg"/><Relationship Id="rId3" Type="http://schemas.openxmlformats.org/officeDocument/2006/relationships/image" Target="../media/image4.png"/><Relationship Id="rId2" Type="http://schemas.openxmlformats.org/officeDocument/2006/relationships/tags" Target="../tags/tag337.xml"/><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340.xml"/><Relationship Id="rId3" Type="http://schemas.openxmlformats.org/officeDocument/2006/relationships/image" Target="../media/image2.png"/><Relationship Id="rId2" Type="http://schemas.openxmlformats.org/officeDocument/2006/relationships/tags" Target="../tags/tag339.xml"/><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342.xml"/><Relationship Id="rId3" Type="http://schemas.openxmlformats.org/officeDocument/2006/relationships/image" Target="../media/image2.png"/><Relationship Id="rId2" Type="http://schemas.openxmlformats.org/officeDocument/2006/relationships/tags" Target="../tags/tag341.xml"/><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344.xml"/><Relationship Id="rId3" Type="http://schemas.openxmlformats.org/officeDocument/2006/relationships/image" Target="../media/image2.png"/><Relationship Id="rId2" Type="http://schemas.openxmlformats.org/officeDocument/2006/relationships/tags" Target="../tags/tag343.xml"/><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5" Type="http://schemas.openxmlformats.org/officeDocument/2006/relationships/tags" Target="../tags/tag347.xml"/><Relationship Id="rId4" Type="http://schemas.openxmlformats.org/officeDocument/2006/relationships/tags" Target="../tags/tag346.xml"/><Relationship Id="rId3" Type="http://schemas.openxmlformats.org/officeDocument/2006/relationships/image" Target="../media/image1.png"/><Relationship Id="rId2" Type="http://schemas.openxmlformats.org/officeDocument/2006/relationships/tags" Target="../tags/tag345.xml"/><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9" Type="http://schemas.openxmlformats.org/officeDocument/2006/relationships/tags" Target="../tags/tag353.xml"/><Relationship Id="rId8" Type="http://schemas.openxmlformats.org/officeDocument/2006/relationships/tags" Target="../tags/tag352.xml"/><Relationship Id="rId7" Type="http://schemas.openxmlformats.org/officeDocument/2006/relationships/tags" Target="../tags/tag351.xml"/><Relationship Id="rId6" Type="http://schemas.openxmlformats.org/officeDocument/2006/relationships/tags" Target="../tags/tag350.xml"/><Relationship Id="rId5" Type="http://schemas.openxmlformats.org/officeDocument/2006/relationships/image" Target="../media/image3.png"/><Relationship Id="rId4" Type="http://schemas.openxmlformats.org/officeDocument/2006/relationships/tags" Target="../tags/tag349.xml"/><Relationship Id="rId3" Type="http://schemas.openxmlformats.org/officeDocument/2006/relationships/image" Target="../media/image2.png"/><Relationship Id="rId2" Type="http://schemas.openxmlformats.org/officeDocument/2006/relationships/tags" Target="../tags/tag348.xml"/><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9" Type="http://schemas.openxmlformats.org/officeDocument/2006/relationships/tags" Target="../tags/tag359.xml"/><Relationship Id="rId8" Type="http://schemas.openxmlformats.org/officeDocument/2006/relationships/tags" Target="../tags/tag358.xml"/><Relationship Id="rId7" Type="http://schemas.openxmlformats.org/officeDocument/2006/relationships/tags" Target="../tags/tag357.xml"/><Relationship Id="rId6" Type="http://schemas.openxmlformats.org/officeDocument/2006/relationships/image" Target="../media/image3.png"/><Relationship Id="rId5" Type="http://schemas.openxmlformats.org/officeDocument/2006/relationships/tags" Target="../tags/tag356.xml"/><Relationship Id="rId4" Type="http://schemas.openxmlformats.org/officeDocument/2006/relationships/image" Target="../media/image2.png"/><Relationship Id="rId3" Type="http://schemas.openxmlformats.org/officeDocument/2006/relationships/tags" Target="../tags/tag355.xml"/><Relationship Id="rId2" Type="http://schemas.openxmlformats.org/officeDocument/2006/relationships/tags" Target="../tags/tag354.xml"/><Relationship Id="rId11" Type="http://schemas.openxmlformats.org/officeDocument/2006/relationships/tags" Target="../tags/tag361.xml"/><Relationship Id="rId10" Type="http://schemas.openxmlformats.org/officeDocument/2006/relationships/tags" Target="../tags/tag360.xml"/><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9" Type="http://schemas.openxmlformats.org/officeDocument/2006/relationships/tags" Target="../tags/tag367.xml"/><Relationship Id="rId8" Type="http://schemas.openxmlformats.org/officeDocument/2006/relationships/tags" Target="../tags/tag366.xml"/><Relationship Id="rId7" Type="http://schemas.openxmlformats.org/officeDocument/2006/relationships/tags" Target="../tags/tag365.xml"/><Relationship Id="rId6" Type="http://schemas.openxmlformats.org/officeDocument/2006/relationships/image" Target="../media/image3.png"/><Relationship Id="rId5" Type="http://schemas.openxmlformats.org/officeDocument/2006/relationships/tags" Target="../tags/tag364.xml"/><Relationship Id="rId4" Type="http://schemas.openxmlformats.org/officeDocument/2006/relationships/image" Target="../media/image2.png"/><Relationship Id="rId3" Type="http://schemas.openxmlformats.org/officeDocument/2006/relationships/tags" Target="../tags/tag363.xml"/><Relationship Id="rId2" Type="http://schemas.openxmlformats.org/officeDocument/2006/relationships/tags" Target="../tags/tag362.xml"/><Relationship Id="rId12" Type="http://schemas.openxmlformats.org/officeDocument/2006/relationships/tags" Target="../tags/tag370.xml"/><Relationship Id="rId11" Type="http://schemas.openxmlformats.org/officeDocument/2006/relationships/tags" Target="../tags/tag369.xml"/><Relationship Id="rId10" Type="http://schemas.openxmlformats.org/officeDocument/2006/relationships/tags" Target="../tags/tag368.xml"/><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9" Type="http://schemas.openxmlformats.org/officeDocument/2006/relationships/tags" Target="../tags/tag376.xml"/><Relationship Id="rId8" Type="http://schemas.openxmlformats.org/officeDocument/2006/relationships/tags" Target="../tags/tag375.xml"/><Relationship Id="rId7" Type="http://schemas.openxmlformats.org/officeDocument/2006/relationships/tags" Target="../tags/tag374.xml"/><Relationship Id="rId6" Type="http://schemas.openxmlformats.org/officeDocument/2006/relationships/image" Target="../media/image3.png"/><Relationship Id="rId5" Type="http://schemas.openxmlformats.org/officeDocument/2006/relationships/tags" Target="../tags/tag373.xml"/><Relationship Id="rId4" Type="http://schemas.openxmlformats.org/officeDocument/2006/relationships/image" Target="../media/image2.png"/><Relationship Id="rId3" Type="http://schemas.openxmlformats.org/officeDocument/2006/relationships/tags" Target="../tags/tag372.xml"/><Relationship Id="rId2" Type="http://schemas.openxmlformats.org/officeDocument/2006/relationships/tags" Target="../tags/tag371.xml"/><Relationship Id="rId12" Type="http://schemas.openxmlformats.org/officeDocument/2006/relationships/tags" Target="../tags/tag379.xml"/><Relationship Id="rId11" Type="http://schemas.openxmlformats.org/officeDocument/2006/relationships/tags" Target="../tags/tag378.xml"/><Relationship Id="rId10" Type="http://schemas.openxmlformats.org/officeDocument/2006/relationships/tags" Target="../tags/tag377.xml"/><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9" Type="http://schemas.openxmlformats.org/officeDocument/2006/relationships/tags" Target="../tags/tag385.xml"/><Relationship Id="rId8" Type="http://schemas.openxmlformats.org/officeDocument/2006/relationships/tags" Target="../tags/tag384.xml"/><Relationship Id="rId7" Type="http://schemas.openxmlformats.org/officeDocument/2006/relationships/tags" Target="../tags/tag383.xml"/><Relationship Id="rId6" Type="http://schemas.openxmlformats.org/officeDocument/2006/relationships/image" Target="../media/image3.png"/><Relationship Id="rId5" Type="http://schemas.openxmlformats.org/officeDocument/2006/relationships/tags" Target="../tags/tag382.xml"/><Relationship Id="rId4" Type="http://schemas.openxmlformats.org/officeDocument/2006/relationships/image" Target="../media/image2.png"/><Relationship Id="rId3" Type="http://schemas.openxmlformats.org/officeDocument/2006/relationships/tags" Target="../tags/tag381.xml"/><Relationship Id="rId2" Type="http://schemas.openxmlformats.org/officeDocument/2006/relationships/tags" Target="../tags/tag380.xml"/><Relationship Id="rId12" Type="http://schemas.openxmlformats.org/officeDocument/2006/relationships/tags" Target="../tags/tag388.xml"/><Relationship Id="rId11" Type="http://schemas.openxmlformats.org/officeDocument/2006/relationships/tags" Target="../tags/tag387.xml"/><Relationship Id="rId10" Type="http://schemas.openxmlformats.org/officeDocument/2006/relationships/tags" Target="../tags/tag386.xml"/><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9" Type="http://schemas.openxmlformats.org/officeDocument/2006/relationships/tags" Target="../tags/tag394.xml"/><Relationship Id="rId8" Type="http://schemas.openxmlformats.org/officeDocument/2006/relationships/tags" Target="../tags/tag393.xml"/><Relationship Id="rId7" Type="http://schemas.openxmlformats.org/officeDocument/2006/relationships/tags" Target="../tags/tag392.xml"/><Relationship Id="rId6" Type="http://schemas.openxmlformats.org/officeDocument/2006/relationships/image" Target="../media/image3.png"/><Relationship Id="rId5" Type="http://schemas.openxmlformats.org/officeDocument/2006/relationships/tags" Target="../tags/tag391.xml"/><Relationship Id="rId4" Type="http://schemas.openxmlformats.org/officeDocument/2006/relationships/image" Target="../media/image2.png"/><Relationship Id="rId3" Type="http://schemas.openxmlformats.org/officeDocument/2006/relationships/tags" Target="../tags/tag390.xml"/><Relationship Id="rId2" Type="http://schemas.openxmlformats.org/officeDocument/2006/relationships/tags" Target="../tags/tag389.xml"/><Relationship Id="rId14" Type="http://schemas.openxmlformats.org/officeDocument/2006/relationships/tags" Target="../tags/tag399.xml"/><Relationship Id="rId13" Type="http://schemas.openxmlformats.org/officeDocument/2006/relationships/tags" Target="../tags/tag398.xml"/><Relationship Id="rId12" Type="http://schemas.openxmlformats.org/officeDocument/2006/relationships/tags" Target="../tags/tag397.xml"/><Relationship Id="rId11" Type="http://schemas.openxmlformats.org/officeDocument/2006/relationships/tags" Target="../tags/tag396.xml"/><Relationship Id="rId10" Type="http://schemas.openxmlformats.org/officeDocument/2006/relationships/tags" Target="../tags/tag395.xml"/><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9" Type="http://schemas.openxmlformats.org/officeDocument/2006/relationships/tags" Target="../tags/tag405.xml"/><Relationship Id="rId8" Type="http://schemas.openxmlformats.org/officeDocument/2006/relationships/tags" Target="../tags/tag404.xml"/><Relationship Id="rId7" Type="http://schemas.openxmlformats.org/officeDocument/2006/relationships/tags" Target="../tags/tag403.xml"/><Relationship Id="rId6" Type="http://schemas.openxmlformats.org/officeDocument/2006/relationships/image" Target="../media/image3.png"/><Relationship Id="rId5" Type="http://schemas.openxmlformats.org/officeDocument/2006/relationships/tags" Target="../tags/tag402.xml"/><Relationship Id="rId4" Type="http://schemas.openxmlformats.org/officeDocument/2006/relationships/image" Target="../media/image2.png"/><Relationship Id="rId3" Type="http://schemas.openxmlformats.org/officeDocument/2006/relationships/tags" Target="../tags/tag401.xml"/><Relationship Id="rId2" Type="http://schemas.openxmlformats.org/officeDocument/2006/relationships/tags" Target="../tags/tag400.xml"/><Relationship Id="rId11" Type="http://schemas.openxmlformats.org/officeDocument/2006/relationships/tags" Target="../tags/tag407.xml"/><Relationship Id="rId10" Type="http://schemas.openxmlformats.org/officeDocument/2006/relationships/tags" Target="../tags/tag406.xml"/><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4" Type="http://schemas.openxmlformats.org/officeDocument/2006/relationships/tags" Target="../tags/tag412.xml"/><Relationship Id="rId3" Type="http://schemas.openxmlformats.org/officeDocument/2006/relationships/image" Target="../media/image1.png"/><Relationship Id="rId2" Type="http://schemas.openxmlformats.org/officeDocument/2006/relationships/tags" Target="../tags/tag411.xml"/><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414.xml"/><Relationship Id="rId3" Type="http://schemas.openxmlformats.org/officeDocument/2006/relationships/image" Target="../media/image2.png"/><Relationship Id="rId2" Type="http://schemas.openxmlformats.org/officeDocument/2006/relationships/tags" Target="../tags/tag413.xml"/><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9" Type="http://schemas.openxmlformats.org/officeDocument/2006/relationships/tags" Target="../tags/tag418.xml"/><Relationship Id="rId8" Type="http://schemas.openxmlformats.org/officeDocument/2006/relationships/image" Target="../media/image3.png"/><Relationship Id="rId7" Type="http://schemas.openxmlformats.org/officeDocument/2006/relationships/tags" Target="../tags/tag417.xml"/><Relationship Id="rId6" Type="http://schemas.openxmlformats.org/officeDocument/2006/relationships/image" Target="../media/image2.png"/><Relationship Id="rId5" Type="http://schemas.openxmlformats.org/officeDocument/2006/relationships/tags" Target="../tags/tag416.xml"/><Relationship Id="rId4" Type="http://schemas.openxmlformats.org/officeDocument/2006/relationships/image" Target="../media/image1.svg"/><Relationship Id="rId3" Type="http://schemas.openxmlformats.org/officeDocument/2006/relationships/image" Target="../media/image4.png"/><Relationship Id="rId2" Type="http://schemas.openxmlformats.org/officeDocument/2006/relationships/tags" Target="../tags/tag415.xml"/><Relationship Id="rId10" Type="http://schemas.openxmlformats.org/officeDocument/2006/relationships/tags" Target="../tags/tag419.xml"/><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421.xml"/><Relationship Id="rId3" Type="http://schemas.openxmlformats.org/officeDocument/2006/relationships/image" Target="../media/image2.png"/><Relationship Id="rId2" Type="http://schemas.openxmlformats.org/officeDocument/2006/relationships/tags" Target="../tags/tag420.xml"/><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423.xml"/><Relationship Id="rId3" Type="http://schemas.openxmlformats.org/officeDocument/2006/relationships/image" Target="../media/image2.png"/><Relationship Id="rId2" Type="http://schemas.openxmlformats.org/officeDocument/2006/relationships/tags" Target="../tags/tag422.xml"/><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6" Type="http://schemas.openxmlformats.org/officeDocument/2006/relationships/image" Target="../media/image2.png"/><Relationship Id="rId5" Type="http://schemas.openxmlformats.org/officeDocument/2006/relationships/tags" Target="../tags/tag425.xml"/><Relationship Id="rId4" Type="http://schemas.openxmlformats.org/officeDocument/2006/relationships/image" Target="../media/image1.svg"/><Relationship Id="rId3" Type="http://schemas.openxmlformats.org/officeDocument/2006/relationships/image" Target="../media/image4.png"/><Relationship Id="rId2" Type="http://schemas.openxmlformats.org/officeDocument/2006/relationships/tags" Target="../tags/tag424.xml"/><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427.xml"/><Relationship Id="rId3" Type="http://schemas.openxmlformats.org/officeDocument/2006/relationships/image" Target="../media/image2.png"/><Relationship Id="rId2" Type="http://schemas.openxmlformats.org/officeDocument/2006/relationships/tags" Target="../tags/tag426.xml"/><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429.xml"/><Relationship Id="rId3" Type="http://schemas.openxmlformats.org/officeDocument/2006/relationships/image" Target="../media/image2.png"/><Relationship Id="rId2" Type="http://schemas.openxmlformats.org/officeDocument/2006/relationships/tags" Target="../tags/tag428.xml"/><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431.xml"/><Relationship Id="rId3" Type="http://schemas.openxmlformats.org/officeDocument/2006/relationships/image" Target="../media/image2.png"/><Relationship Id="rId2" Type="http://schemas.openxmlformats.org/officeDocument/2006/relationships/tags" Target="../tags/tag430.xml"/><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5" Type="http://schemas.openxmlformats.org/officeDocument/2006/relationships/tags" Target="../tags/tag434.xml"/><Relationship Id="rId4" Type="http://schemas.openxmlformats.org/officeDocument/2006/relationships/tags" Target="../tags/tag433.xml"/><Relationship Id="rId3" Type="http://schemas.openxmlformats.org/officeDocument/2006/relationships/image" Target="../media/image1.png"/><Relationship Id="rId2" Type="http://schemas.openxmlformats.org/officeDocument/2006/relationships/tags" Target="../tags/tag432.xml"/><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9" Type="http://schemas.openxmlformats.org/officeDocument/2006/relationships/tags" Target="../tags/tag440.xml"/><Relationship Id="rId8" Type="http://schemas.openxmlformats.org/officeDocument/2006/relationships/tags" Target="../tags/tag439.xml"/><Relationship Id="rId7" Type="http://schemas.openxmlformats.org/officeDocument/2006/relationships/tags" Target="../tags/tag438.xml"/><Relationship Id="rId6" Type="http://schemas.openxmlformats.org/officeDocument/2006/relationships/tags" Target="../tags/tag437.xml"/><Relationship Id="rId5" Type="http://schemas.openxmlformats.org/officeDocument/2006/relationships/image" Target="../media/image3.png"/><Relationship Id="rId4" Type="http://schemas.openxmlformats.org/officeDocument/2006/relationships/tags" Target="../tags/tag436.xml"/><Relationship Id="rId3" Type="http://schemas.openxmlformats.org/officeDocument/2006/relationships/image" Target="../media/image2.png"/><Relationship Id="rId2" Type="http://schemas.openxmlformats.org/officeDocument/2006/relationships/tags" Target="../tags/tag435.xml"/><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9" Type="http://schemas.openxmlformats.org/officeDocument/2006/relationships/tags" Target="../tags/tag446.xml"/><Relationship Id="rId8" Type="http://schemas.openxmlformats.org/officeDocument/2006/relationships/tags" Target="../tags/tag445.xml"/><Relationship Id="rId7" Type="http://schemas.openxmlformats.org/officeDocument/2006/relationships/tags" Target="../tags/tag444.xml"/><Relationship Id="rId6" Type="http://schemas.openxmlformats.org/officeDocument/2006/relationships/image" Target="../media/image3.png"/><Relationship Id="rId5" Type="http://schemas.openxmlformats.org/officeDocument/2006/relationships/tags" Target="../tags/tag443.xml"/><Relationship Id="rId4" Type="http://schemas.openxmlformats.org/officeDocument/2006/relationships/image" Target="../media/image2.png"/><Relationship Id="rId3" Type="http://schemas.openxmlformats.org/officeDocument/2006/relationships/tags" Target="../tags/tag442.xml"/><Relationship Id="rId2" Type="http://schemas.openxmlformats.org/officeDocument/2006/relationships/tags" Target="../tags/tag441.xml"/><Relationship Id="rId11" Type="http://schemas.openxmlformats.org/officeDocument/2006/relationships/tags" Target="../tags/tag448.xml"/><Relationship Id="rId10" Type="http://schemas.openxmlformats.org/officeDocument/2006/relationships/tags" Target="../tags/tag447.xml"/><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9" Type="http://schemas.openxmlformats.org/officeDocument/2006/relationships/tags" Target="../tags/tag454.xml"/><Relationship Id="rId8" Type="http://schemas.openxmlformats.org/officeDocument/2006/relationships/tags" Target="../tags/tag453.xml"/><Relationship Id="rId7" Type="http://schemas.openxmlformats.org/officeDocument/2006/relationships/tags" Target="../tags/tag452.xml"/><Relationship Id="rId6" Type="http://schemas.openxmlformats.org/officeDocument/2006/relationships/image" Target="../media/image3.png"/><Relationship Id="rId5" Type="http://schemas.openxmlformats.org/officeDocument/2006/relationships/tags" Target="../tags/tag451.xml"/><Relationship Id="rId4" Type="http://schemas.openxmlformats.org/officeDocument/2006/relationships/image" Target="../media/image2.png"/><Relationship Id="rId3" Type="http://schemas.openxmlformats.org/officeDocument/2006/relationships/tags" Target="../tags/tag450.xml"/><Relationship Id="rId2" Type="http://schemas.openxmlformats.org/officeDocument/2006/relationships/tags" Target="../tags/tag449.xml"/><Relationship Id="rId12" Type="http://schemas.openxmlformats.org/officeDocument/2006/relationships/tags" Target="../tags/tag457.xml"/><Relationship Id="rId11" Type="http://schemas.openxmlformats.org/officeDocument/2006/relationships/tags" Target="../tags/tag456.xml"/><Relationship Id="rId10" Type="http://schemas.openxmlformats.org/officeDocument/2006/relationships/tags" Target="../tags/tag455.xml"/><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9" Type="http://schemas.openxmlformats.org/officeDocument/2006/relationships/tags" Target="../tags/tag463.xml"/><Relationship Id="rId8" Type="http://schemas.openxmlformats.org/officeDocument/2006/relationships/tags" Target="../tags/tag462.xml"/><Relationship Id="rId7" Type="http://schemas.openxmlformats.org/officeDocument/2006/relationships/tags" Target="../tags/tag461.xml"/><Relationship Id="rId6" Type="http://schemas.openxmlformats.org/officeDocument/2006/relationships/image" Target="../media/image3.png"/><Relationship Id="rId5" Type="http://schemas.openxmlformats.org/officeDocument/2006/relationships/tags" Target="../tags/tag460.xml"/><Relationship Id="rId4" Type="http://schemas.openxmlformats.org/officeDocument/2006/relationships/image" Target="../media/image2.png"/><Relationship Id="rId3" Type="http://schemas.openxmlformats.org/officeDocument/2006/relationships/tags" Target="../tags/tag459.xml"/><Relationship Id="rId2" Type="http://schemas.openxmlformats.org/officeDocument/2006/relationships/tags" Target="../tags/tag458.xml"/><Relationship Id="rId12" Type="http://schemas.openxmlformats.org/officeDocument/2006/relationships/tags" Target="../tags/tag466.xml"/><Relationship Id="rId11" Type="http://schemas.openxmlformats.org/officeDocument/2006/relationships/tags" Target="../tags/tag465.xml"/><Relationship Id="rId10" Type="http://schemas.openxmlformats.org/officeDocument/2006/relationships/tags" Target="../tags/tag464.xml"/><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9" Type="http://schemas.openxmlformats.org/officeDocument/2006/relationships/tags" Target="../tags/tag472.xml"/><Relationship Id="rId8" Type="http://schemas.openxmlformats.org/officeDocument/2006/relationships/tags" Target="../tags/tag471.xml"/><Relationship Id="rId7" Type="http://schemas.openxmlformats.org/officeDocument/2006/relationships/tags" Target="../tags/tag470.xml"/><Relationship Id="rId6" Type="http://schemas.openxmlformats.org/officeDocument/2006/relationships/image" Target="../media/image3.png"/><Relationship Id="rId5" Type="http://schemas.openxmlformats.org/officeDocument/2006/relationships/tags" Target="../tags/tag469.xml"/><Relationship Id="rId4" Type="http://schemas.openxmlformats.org/officeDocument/2006/relationships/image" Target="../media/image2.png"/><Relationship Id="rId3" Type="http://schemas.openxmlformats.org/officeDocument/2006/relationships/tags" Target="../tags/tag468.xml"/><Relationship Id="rId2" Type="http://schemas.openxmlformats.org/officeDocument/2006/relationships/tags" Target="../tags/tag467.xml"/><Relationship Id="rId12" Type="http://schemas.openxmlformats.org/officeDocument/2006/relationships/tags" Target="../tags/tag475.xml"/><Relationship Id="rId11" Type="http://schemas.openxmlformats.org/officeDocument/2006/relationships/tags" Target="../tags/tag474.xml"/><Relationship Id="rId10" Type="http://schemas.openxmlformats.org/officeDocument/2006/relationships/tags" Target="../tags/tag473.xml"/><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121896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1469510" y="-10800"/>
            <a:ext cx="720090" cy="720090"/>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sp>
        <p:nvSpPr>
          <p:cNvPr id="2" name="标题 1"/>
          <p:cNvSpPr>
            <a:spLocks noGrp="1"/>
          </p:cNvSpPr>
          <p:nvPr>
            <p:ph type="title"/>
            <p:custDataLst>
              <p:tags r:id="rId7"/>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p:custDataLst>
              <p:tags r:id="rId2"/>
            </p:custDataLst>
          </p:nvPr>
        </p:nvSpPr>
        <p:spPr>
          <a:xfrm>
            <a:off x="0" y="959400"/>
            <a:ext cx="12189600" cy="49391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0438461" y="5104461"/>
            <a:ext cx="1753527" cy="1753527"/>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0" y="-10802"/>
            <a:ext cx="1753527" cy="1753527"/>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 name="图片 2"/>
          <p:cNvPicPr>
            <a:picLocks noChangeAspect="1"/>
          </p:cNvPicPr>
          <p:nvPr>
            <p:custDataLst>
              <p:tags r:id="rId2"/>
            </p:custDataLst>
          </p:nvPr>
        </p:nvPicPr>
        <p:blipFill rotWithShape="1">
          <a:blip r:embed="rId3">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16" name="日期占位符 15"/>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2" name="标题 1"/>
          <p:cNvSpPr/>
          <p:nvPr>
            <p:ph type="ctrTitle" idx="2" hasCustomPrompt="1"/>
            <p:custDataLst>
              <p:tags r:id="rId4"/>
            </p:custDataLst>
          </p:nvPr>
        </p:nvSpPr>
        <p:spPr>
          <a:xfrm>
            <a:off x="1652270" y="1393230"/>
            <a:ext cx="8890064" cy="3708241"/>
          </a:xfrm>
        </p:spPr>
        <p:txBody>
          <a:bodyPr vert="horz" wrap="square" lIns="0" tIns="0" rIns="0" bIns="0" rtlCol="0" anchor="b"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600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7" name="图片 6"/>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形 3"/>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215153" y="2148140"/>
            <a:ext cx="3235350" cy="2561708"/>
          </a:xfrm>
          <a:prstGeom prst="rect">
            <a:avLst/>
          </a:prstGeom>
        </p:spPr>
      </p:pic>
      <p:pic>
        <p:nvPicPr>
          <p:cNvPr id="2" name="图片 1"/>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pic>
        <p:nvPicPr>
          <p:cNvPr id="7" name="图片 6"/>
          <p:cNvPicPr>
            <a:picLocks noChangeAspect="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8" name="标题 1"/>
          <p:cNvSpPr>
            <a:spLocks noGrp="1"/>
          </p:cNvSpPr>
          <p:nvPr>
            <p:ph type="ctrTitle" idx="2" hasCustomPrompt="1"/>
            <p:custDataLst>
              <p:tags r:id="rId9"/>
            </p:custDataLst>
          </p:nvPr>
        </p:nvSpPr>
        <p:spPr>
          <a:xfrm>
            <a:off x="4521236" y="3808212"/>
            <a:ext cx="6858000" cy="543560"/>
          </a:xfrm>
        </p:spPr>
        <p:txBody>
          <a:bodyPr vert="horz" wrap="square" lIns="0" tIns="0" rIns="0" bIns="0" rtlCol="0" anchor="b" anchorCtr="0">
            <a:normAutofit/>
          </a:bodyPr>
          <a:lstStyle>
            <a:lvl1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kumimoji="0" lang="zh-CN" altLang="en-US" sz="2750" b="1" i="0" u="none" strike="noStrike" kern="1200" cap="none" spc="300" normalizeH="0" baseline="0" noProof="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defRPr>
            </a:lvl1pPr>
          </a:lstStyle>
          <a:p>
            <a:pPr lvl="0"/>
            <a:r>
              <a:rPr>
                <a:sym typeface="+mn-ea"/>
              </a:rPr>
              <a:t>编辑标题</a:t>
            </a:r>
            <a:endParaRPr>
              <a:sym typeface="+mn-ea"/>
            </a:endParaRPr>
          </a:p>
        </p:txBody>
      </p:sp>
      <p:sp>
        <p:nvSpPr>
          <p:cNvPr id="9" name="副标题 2"/>
          <p:cNvSpPr>
            <a:spLocks noGrp="1"/>
          </p:cNvSpPr>
          <p:nvPr>
            <p:ph type="subTitle" idx="3" hasCustomPrompt="1"/>
            <p:custDataLst>
              <p:tags r:id="rId10"/>
            </p:custDataLst>
          </p:nvPr>
        </p:nvSpPr>
        <p:spPr>
          <a:xfrm>
            <a:off x="4521236" y="4461627"/>
            <a:ext cx="6858000" cy="1318880"/>
          </a:xfrm>
        </p:spPr>
        <p:txBody>
          <a:bodyPr vert="horz" wrap="square" lIns="0" tIns="0" rIns="0" bIns="0" rtlCol="0">
            <a:normAutofit/>
          </a:bodyPr>
          <a:lstStyle>
            <a:lvl1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defRPr kumimoji="0" lang="zh-CN" altLang="en-US" sz="1600" b="0" i="0" u="none" strike="noStrike" kern="1200" cap="none" spc="200" normalizeH="0" baseline="0" noProof="1">
                <a:ln>
                  <a:noFill/>
                </a:ln>
                <a:solidFill>
                  <a:schemeClr val="dk1">
                    <a:lumMod val="65000"/>
                    <a:lumOff val="35000"/>
                  </a:schemeClr>
                </a:solidFill>
                <a:effectLst/>
                <a:uLnTx/>
                <a:uFillTx/>
                <a:latin typeface="Arial" panose="020B0604020202020204" pitchFamily="34" charset="0"/>
                <a:ea typeface="微软雅黑" panose="020B0503020204020204" charset="-122"/>
                <a:cs typeface="+mn-cs"/>
                <a:sym typeface="+mn-ea"/>
              </a:defRPr>
            </a:lvl1pPr>
            <a:lvl2pPr marL="457200"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tint val="75000"/>
                  </a:schemeClr>
                </a:solidFill>
                <a:uFillTx/>
                <a:latin typeface="Arial" panose="020B0604020202020204" pitchFamily="34" charset="0"/>
                <a:ea typeface="隶书" panose="02010509060101010101" pitchFamily="49" charset="-122"/>
                <a:cs typeface="+mn-cs"/>
              </a:defRPr>
            </a:lvl2pPr>
            <a:lvl3pPr marL="914400" indent="0" algn="l"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tint val="75000"/>
                  </a:schemeClr>
                </a:solidFill>
                <a:uFillTx/>
                <a:latin typeface="Arial" panose="020B0604020202020204" pitchFamily="34" charset="0"/>
                <a:ea typeface="隶书" panose="02010509060101010101" pitchFamily="49" charset="-122"/>
                <a:cs typeface="+mn-cs"/>
              </a:defRPr>
            </a:lvl3pPr>
            <a:lvl4pPr marL="1371600" indent="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tint val="75000"/>
                  </a:schemeClr>
                </a:solidFill>
                <a:uFillTx/>
                <a:latin typeface="Arial" panose="020B0604020202020204" pitchFamily="34" charset="0"/>
                <a:ea typeface="隶书" panose="02010509060101010101" pitchFamily="49" charset="-122"/>
                <a:cs typeface="+mn-cs"/>
              </a:defRPr>
            </a:lvl4pPr>
            <a:lvl5pPr marL="1828800" indent="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tint val="75000"/>
                  </a:schemeClr>
                </a:solidFill>
                <a:uFillTx/>
                <a:latin typeface="Arial" panose="020B0604020202020204" pitchFamily="34" charset="0"/>
                <a:ea typeface="隶书" panose="02010509060101010101" pitchFamily="49"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8" name="图片 7"/>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6238877" y="952508"/>
            <a:ext cx="5283242" cy="5388907"/>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669930" y="952508"/>
            <a:ext cx="5283242" cy="381003"/>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6235750" y="952508"/>
            <a:ext cx="528324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形 3"/>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408790" y="1691376"/>
            <a:ext cx="4389120" cy="3475248"/>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8" name="图片 7"/>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nvPr>
        </p:nvSpPr>
        <p:spPr>
          <a:xfrm>
            <a:off x="669930"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7" name="图片 6"/>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竖排标题 1"/>
          <p:cNvSpPr>
            <a:spLocks noGrp="1"/>
          </p:cNvSpPr>
          <p:nvPr>
            <p:ph type="title" orient="vert"/>
          </p:nvPr>
        </p:nvSpPr>
        <p:spPr>
          <a:xfrm>
            <a:off x="10571135" y="952508"/>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669925" y="952500"/>
            <a:ext cx="9828101" cy="5388907"/>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2" name="图片 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669930" y="952508"/>
            <a:ext cx="10852237" cy="5388907"/>
          </a:xfrm>
        </p:spPr>
        <p:txBody>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rotWithShape="1">
          <a:blip r:embed="rId3">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6" name="文本占位符 4"/>
          <p:cNvSpPr/>
          <p:nvPr>
            <p:ph type="body" idx="1" hasCustomPrompt="1"/>
            <p:custDataLst>
              <p:tags r:id="rId4"/>
            </p:custDataLst>
          </p:nvPr>
        </p:nvSpPr>
        <p:spPr>
          <a:xfrm>
            <a:off x="2921635" y="2158372"/>
            <a:ext cx="6349416" cy="1250294"/>
          </a:xfrm>
        </p:spPr>
        <p:txBody>
          <a:bodyPr vert="horz" wrap="square" lIns="0" tIns="0" rIns="0" bIns="0" rtlCol="0" anchor="b" anchorCtr="0">
            <a:normAutofit/>
          </a:bodyPr>
          <a:lstStyle>
            <a:lvl1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24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微软雅黑" panose="020B0503020204020204"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7" name="标题 5"/>
          <p:cNvSpPr/>
          <p:nvPr>
            <p:ph type="title" hasCustomPrompt="1"/>
            <p:custDataLst>
              <p:tags r:id="rId5"/>
            </p:custDataLst>
          </p:nvPr>
        </p:nvSpPr>
        <p:spPr>
          <a:xfrm>
            <a:off x="2921000" y="3561065"/>
            <a:ext cx="6350051" cy="1138555"/>
          </a:xfrm>
        </p:spPr>
        <p:txBody>
          <a:bodyPr vert="horz" wrap="square" lIns="0" tIns="0" rIns="0" bIns="0" rtlCol="0" anchor="t" anchorCtr="0">
            <a:normAutofit/>
          </a:bodyPr>
          <a:lstStyle>
            <a:lvl1pPr marL="0" marR="0" lvl="0" algn="ctr" defTabSz="914400" rtl="0" eaLnBrk="1" fontAlgn="auto" latinLnBrk="0" hangingPunct="1">
              <a:lnSpc>
                <a:spcPct val="100000"/>
              </a:lnSpc>
              <a:spcBef>
                <a:spcPct val="0"/>
              </a:spcBef>
              <a:spcAft>
                <a:spcPts val="0"/>
              </a:spcAft>
              <a:buClrTx/>
              <a:buSzTx/>
              <a:buFontTx/>
              <a:buNone/>
              <a:defRPr kumimoji="0" lang="zh-CN" altLang="en-US" sz="6600" b="1" i="0" u="none" strike="noStrike" kern="1200" cap="none" spc="7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6" name="图片 5"/>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custDataLst>
              <p:tags r:id="rId6"/>
            </p:custDataLst>
          </p:nvPr>
        </p:nvSpPr>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9" name="矩形 8"/>
          <p:cNvSpPr/>
          <p:nvPr>
            <p:custDataLst>
              <p:tags r:id="rId2"/>
            </p:custDataLst>
          </p:nvPr>
        </p:nvSpPr>
        <p:spPr>
          <a:xfrm>
            <a:off x="294600" y="302400"/>
            <a:ext cx="11602796" cy="6253188"/>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4827588" cy="68687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10800"/>
            <a:ext cx="720090" cy="720090"/>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sp>
        <p:nvSpPr>
          <p:cNvPr id="2" name="标题 1"/>
          <p:cNvSpPr>
            <a:spLocks noGrp="1"/>
          </p:cNvSpPr>
          <p:nvPr>
            <p:ph type="title" hasCustomPrompt="1"/>
            <p:custDataLst>
              <p:tags r:id="rId7"/>
            </p:custDataLst>
          </p:nvPr>
        </p:nvSpPr>
        <p:spPr>
          <a:xfrm>
            <a:off x="583200" y="770400"/>
            <a:ext cx="3960000" cy="882000"/>
          </a:xfrm>
        </p:spPr>
        <p:txBody>
          <a:bodyPr anchor="ctr" anchorCtr="0"/>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12189600" cy="2660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sp>
        <p:nvSpPr>
          <p:cNvPr id="2" name="标题 1"/>
          <p:cNvSpPr>
            <a:spLocks noGrp="1"/>
          </p:cNvSpPr>
          <p:nvPr>
            <p:ph type="title"/>
            <p:custDataLst>
              <p:tags r:id="rId7"/>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 name="矩形 9"/>
          <p:cNvSpPr/>
          <p:nvPr>
            <p:custDataLst>
              <p:tags r:id="rId2"/>
            </p:custDataLst>
          </p:nvPr>
        </p:nvSpPr>
        <p:spPr>
          <a:xfrm>
            <a:off x="0" y="5029200"/>
            <a:ext cx="12189600" cy="18288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2" name="标题 1"/>
          <p:cNvSpPr>
            <a:spLocks noGrp="1"/>
          </p:cNvSpPr>
          <p:nvPr>
            <p:ph type="title"/>
            <p:custDataLst>
              <p:tags r:id="rId7"/>
            </p:custDataLst>
          </p:nvPr>
        </p:nvSpPr>
        <p:spPr>
          <a:xfrm>
            <a:off x="604800" y="669600"/>
            <a:ext cx="10976400" cy="565200"/>
          </a:xfrm>
        </p:spPr>
        <p:txBody>
          <a:bodyPr anchor="ctr" anchorCtr="0"/>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121896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1469510" y="-10800"/>
            <a:ext cx="720090" cy="720090"/>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sp>
        <p:nvSpPr>
          <p:cNvPr id="2" name="标题 1"/>
          <p:cNvSpPr>
            <a:spLocks noGrp="1"/>
          </p:cNvSpPr>
          <p:nvPr>
            <p:ph type="title"/>
            <p:custDataLst>
              <p:tags r:id="rId7"/>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p:custDataLst>
              <p:tags r:id="rId2"/>
            </p:custDataLst>
          </p:nvPr>
        </p:nvSpPr>
        <p:spPr>
          <a:xfrm>
            <a:off x="0" y="959400"/>
            <a:ext cx="12189600" cy="49391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0438461" y="5104461"/>
            <a:ext cx="1753527" cy="1753527"/>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0" y="-10802"/>
            <a:ext cx="1753527" cy="1753527"/>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 name="图片 2"/>
          <p:cNvPicPr>
            <a:picLocks noChangeAspect="1"/>
          </p:cNvPicPr>
          <p:nvPr>
            <p:custDataLst>
              <p:tags r:id="rId2"/>
            </p:custDataLst>
          </p:nvPr>
        </p:nvPicPr>
        <p:blipFill rotWithShape="1">
          <a:blip r:embed="rId3">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16" name="日期占位符 15"/>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2" name="标题 1"/>
          <p:cNvSpPr/>
          <p:nvPr>
            <p:ph type="ctrTitle" idx="2" hasCustomPrompt="1"/>
            <p:custDataLst>
              <p:tags r:id="rId4"/>
            </p:custDataLst>
          </p:nvPr>
        </p:nvSpPr>
        <p:spPr>
          <a:xfrm>
            <a:off x="1652270" y="1393230"/>
            <a:ext cx="8890064" cy="3708241"/>
          </a:xfrm>
        </p:spPr>
        <p:txBody>
          <a:bodyPr vert="horz" wrap="square" lIns="0" tIns="0" rIns="0" bIns="0" rtlCol="0" anchor="b"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600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 name="图片 2"/>
          <p:cNvPicPr>
            <a:picLocks noChangeAspect="1"/>
          </p:cNvPicPr>
          <p:nvPr>
            <p:custDataLst>
              <p:tags r:id="rId2"/>
            </p:custDataLst>
          </p:nvPr>
        </p:nvPicPr>
        <p:blipFill rotWithShape="1">
          <a:blip r:embed="rId3">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16" name="日期占位符 15"/>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2" name="标题 1"/>
          <p:cNvSpPr/>
          <p:nvPr>
            <p:ph type="ctrTitle" idx="2" hasCustomPrompt="1"/>
            <p:custDataLst>
              <p:tags r:id="rId4"/>
            </p:custDataLst>
          </p:nvPr>
        </p:nvSpPr>
        <p:spPr>
          <a:xfrm>
            <a:off x="1652270" y="1393230"/>
            <a:ext cx="8890064" cy="3708241"/>
          </a:xfrm>
        </p:spPr>
        <p:txBody>
          <a:bodyPr vert="horz" wrap="square" lIns="0" tIns="0" rIns="0" bIns="0" rtlCol="0" anchor="b"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600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7" name="图片 6"/>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形 3"/>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215153" y="2148140"/>
            <a:ext cx="3235350" cy="2561708"/>
          </a:xfrm>
          <a:prstGeom prst="rect">
            <a:avLst/>
          </a:prstGeom>
        </p:spPr>
      </p:pic>
      <p:pic>
        <p:nvPicPr>
          <p:cNvPr id="2" name="图片 1"/>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pic>
        <p:nvPicPr>
          <p:cNvPr id="7" name="图片 6"/>
          <p:cNvPicPr>
            <a:picLocks noChangeAspect="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8" name="标题 1"/>
          <p:cNvSpPr>
            <a:spLocks noGrp="1"/>
          </p:cNvSpPr>
          <p:nvPr>
            <p:ph type="ctrTitle" idx="2" hasCustomPrompt="1"/>
            <p:custDataLst>
              <p:tags r:id="rId9"/>
            </p:custDataLst>
          </p:nvPr>
        </p:nvSpPr>
        <p:spPr>
          <a:xfrm>
            <a:off x="4521236" y="3808212"/>
            <a:ext cx="6858000" cy="543560"/>
          </a:xfrm>
        </p:spPr>
        <p:txBody>
          <a:bodyPr vert="horz" wrap="square" lIns="0" tIns="0" rIns="0" bIns="0" rtlCol="0" anchor="b" anchorCtr="0">
            <a:normAutofit/>
          </a:bodyPr>
          <a:lstStyle>
            <a:lvl1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kumimoji="0" lang="zh-CN" altLang="en-US" sz="2750" b="1" i="0" u="none" strike="noStrike" kern="1200" cap="none" spc="300" normalizeH="0" baseline="0" noProof="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defRPr>
            </a:lvl1pPr>
          </a:lstStyle>
          <a:p>
            <a:pPr lvl="0"/>
            <a:r>
              <a:rPr>
                <a:sym typeface="+mn-ea"/>
              </a:rPr>
              <a:t>编辑标题</a:t>
            </a:r>
            <a:endParaRPr>
              <a:sym typeface="+mn-ea"/>
            </a:endParaRPr>
          </a:p>
        </p:txBody>
      </p:sp>
      <p:sp>
        <p:nvSpPr>
          <p:cNvPr id="9" name="副标题 2"/>
          <p:cNvSpPr>
            <a:spLocks noGrp="1"/>
          </p:cNvSpPr>
          <p:nvPr>
            <p:ph type="subTitle" idx="3" hasCustomPrompt="1"/>
            <p:custDataLst>
              <p:tags r:id="rId10"/>
            </p:custDataLst>
          </p:nvPr>
        </p:nvSpPr>
        <p:spPr>
          <a:xfrm>
            <a:off x="4521236" y="4461627"/>
            <a:ext cx="6858000" cy="1318880"/>
          </a:xfrm>
        </p:spPr>
        <p:txBody>
          <a:bodyPr vert="horz" wrap="square" lIns="0" tIns="0" rIns="0" bIns="0" rtlCol="0">
            <a:normAutofit/>
          </a:bodyPr>
          <a:lstStyle>
            <a:lvl1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defRPr kumimoji="0" lang="zh-CN" altLang="en-US" sz="1600" b="0" i="0" u="none" strike="noStrike" kern="1200" cap="none" spc="200" normalizeH="0" baseline="0" noProof="1">
                <a:ln>
                  <a:noFill/>
                </a:ln>
                <a:solidFill>
                  <a:schemeClr val="dk1">
                    <a:lumMod val="65000"/>
                    <a:lumOff val="35000"/>
                  </a:schemeClr>
                </a:solidFill>
                <a:effectLst/>
                <a:uLnTx/>
                <a:uFillTx/>
                <a:latin typeface="Arial" panose="020B0604020202020204" pitchFamily="34" charset="0"/>
                <a:ea typeface="微软雅黑" panose="020B0503020204020204" charset="-122"/>
                <a:cs typeface="+mn-cs"/>
                <a:sym typeface="+mn-ea"/>
              </a:defRPr>
            </a:lvl1pPr>
            <a:lvl2pPr marL="457200"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tint val="75000"/>
                  </a:schemeClr>
                </a:solidFill>
                <a:uFillTx/>
                <a:latin typeface="Arial" panose="020B0604020202020204" pitchFamily="34" charset="0"/>
                <a:ea typeface="隶书" panose="02010509060101010101" pitchFamily="49" charset="-122"/>
                <a:cs typeface="+mn-cs"/>
              </a:defRPr>
            </a:lvl2pPr>
            <a:lvl3pPr marL="914400" indent="0" algn="l"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tint val="75000"/>
                  </a:schemeClr>
                </a:solidFill>
                <a:uFillTx/>
                <a:latin typeface="Arial" panose="020B0604020202020204" pitchFamily="34" charset="0"/>
                <a:ea typeface="隶书" panose="02010509060101010101" pitchFamily="49" charset="-122"/>
                <a:cs typeface="+mn-cs"/>
              </a:defRPr>
            </a:lvl3pPr>
            <a:lvl4pPr marL="1371600" indent="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tint val="75000"/>
                  </a:schemeClr>
                </a:solidFill>
                <a:uFillTx/>
                <a:latin typeface="Arial" panose="020B0604020202020204" pitchFamily="34" charset="0"/>
                <a:ea typeface="隶书" panose="02010509060101010101" pitchFamily="49" charset="-122"/>
                <a:cs typeface="+mn-cs"/>
              </a:defRPr>
            </a:lvl4pPr>
            <a:lvl5pPr marL="1828800" indent="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tint val="75000"/>
                  </a:schemeClr>
                </a:solidFill>
                <a:uFillTx/>
                <a:latin typeface="Arial" panose="020B0604020202020204" pitchFamily="34" charset="0"/>
                <a:ea typeface="隶书" panose="02010509060101010101" pitchFamily="49"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8" name="图片 7"/>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6238877" y="952508"/>
            <a:ext cx="5283242" cy="5388907"/>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669930" y="952508"/>
            <a:ext cx="5283242" cy="381003"/>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6235750" y="952508"/>
            <a:ext cx="528324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形 3"/>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408790" y="1691376"/>
            <a:ext cx="4389120" cy="3475248"/>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8" name="图片 7"/>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nvPr>
        </p:nvSpPr>
        <p:spPr>
          <a:xfrm>
            <a:off x="669930"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7" name="图片 6"/>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竖排标题 1"/>
          <p:cNvSpPr>
            <a:spLocks noGrp="1"/>
          </p:cNvSpPr>
          <p:nvPr>
            <p:ph type="title" orient="vert"/>
          </p:nvPr>
        </p:nvSpPr>
        <p:spPr>
          <a:xfrm>
            <a:off x="10571135" y="952508"/>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669925" y="952500"/>
            <a:ext cx="9828101" cy="5388907"/>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2" name="图片 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669930" y="952508"/>
            <a:ext cx="10852237" cy="5388907"/>
          </a:xfrm>
        </p:spPr>
        <p:txBody>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7" name="图片 6"/>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rotWithShape="1">
          <a:blip r:embed="rId3">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6" name="文本占位符 4"/>
          <p:cNvSpPr/>
          <p:nvPr>
            <p:ph type="body" idx="1" hasCustomPrompt="1"/>
            <p:custDataLst>
              <p:tags r:id="rId4"/>
            </p:custDataLst>
          </p:nvPr>
        </p:nvSpPr>
        <p:spPr>
          <a:xfrm>
            <a:off x="2921635" y="2158372"/>
            <a:ext cx="6349416" cy="1250294"/>
          </a:xfrm>
        </p:spPr>
        <p:txBody>
          <a:bodyPr vert="horz" wrap="square" lIns="0" tIns="0" rIns="0" bIns="0" rtlCol="0" anchor="b" anchorCtr="0">
            <a:normAutofit/>
          </a:bodyPr>
          <a:lstStyle>
            <a:lvl1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24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微软雅黑" panose="020B0503020204020204"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7" name="标题 5"/>
          <p:cNvSpPr/>
          <p:nvPr>
            <p:ph type="title" hasCustomPrompt="1"/>
            <p:custDataLst>
              <p:tags r:id="rId5"/>
            </p:custDataLst>
          </p:nvPr>
        </p:nvSpPr>
        <p:spPr>
          <a:xfrm>
            <a:off x="2921000" y="3561065"/>
            <a:ext cx="6350051" cy="1138555"/>
          </a:xfrm>
        </p:spPr>
        <p:txBody>
          <a:bodyPr vert="horz" wrap="square" lIns="0" tIns="0" rIns="0" bIns="0" rtlCol="0" anchor="t" anchorCtr="0">
            <a:normAutofit/>
          </a:bodyPr>
          <a:lstStyle>
            <a:lvl1pPr marL="0" marR="0" lvl="0" algn="ctr" defTabSz="914400" rtl="0" eaLnBrk="1" fontAlgn="auto" latinLnBrk="0" hangingPunct="1">
              <a:lnSpc>
                <a:spcPct val="100000"/>
              </a:lnSpc>
              <a:spcBef>
                <a:spcPct val="0"/>
              </a:spcBef>
              <a:spcAft>
                <a:spcPts val="0"/>
              </a:spcAft>
              <a:buClrTx/>
              <a:buSzTx/>
              <a:buFontTx/>
              <a:buNone/>
              <a:defRPr kumimoji="0" lang="zh-CN" altLang="en-US" sz="6600" b="1" i="0" u="none" strike="noStrike" kern="1200" cap="none" spc="7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6" name="图片 5"/>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custDataLst>
              <p:tags r:id="rId6"/>
            </p:custDataLst>
          </p:nvPr>
        </p:nvSpPr>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9" name="矩形 8"/>
          <p:cNvSpPr/>
          <p:nvPr>
            <p:custDataLst>
              <p:tags r:id="rId2"/>
            </p:custDataLst>
          </p:nvPr>
        </p:nvSpPr>
        <p:spPr>
          <a:xfrm>
            <a:off x="294600" y="302400"/>
            <a:ext cx="11602796" cy="6253188"/>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4827588" cy="68687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10800"/>
            <a:ext cx="720090" cy="720090"/>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sp>
        <p:nvSpPr>
          <p:cNvPr id="2" name="标题 1"/>
          <p:cNvSpPr>
            <a:spLocks noGrp="1"/>
          </p:cNvSpPr>
          <p:nvPr>
            <p:ph type="title" hasCustomPrompt="1"/>
            <p:custDataLst>
              <p:tags r:id="rId7"/>
            </p:custDataLst>
          </p:nvPr>
        </p:nvSpPr>
        <p:spPr>
          <a:xfrm>
            <a:off x="583200" y="770400"/>
            <a:ext cx="3960000" cy="882000"/>
          </a:xfrm>
        </p:spPr>
        <p:txBody>
          <a:bodyPr anchor="ctr" anchorCtr="0"/>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12189600" cy="2660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sp>
        <p:nvSpPr>
          <p:cNvPr id="2" name="标题 1"/>
          <p:cNvSpPr>
            <a:spLocks noGrp="1"/>
          </p:cNvSpPr>
          <p:nvPr>
            <p:ph type="title"/>
            <p:custDataLst>
              <p:tags r:id="rId7"/>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 name="矩形 9"/>
          <p:cNvSpPr/>
          <p:nvPr>
            <p:custDataLst>
              <p:tags r:id="rId2"/>
            </p:custDataLst>
          </p:nvPr>
        </p:nvSpPr>
        <p:spPr>
          <a:xfrm>
            <a:off x="0" y="5029200"/>
            <a:ext cx="12189600" cy="18288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2" name="标题 1"/>
          <p:cNvSpPr>
            <a:spLocks noGrp="1"/>
          </p:cNvSpPr>
          <p:nvPr>
            <p:ph type="title"/>
            <p:custDataLst>
              <p:tags r:id="rId7"/>
            </p:custDataLst>
          </p:nvPr>
        </p:nvSpPr>
        <p:spPr>
          <a:xfrm>
            <a:off x="604800" y="669600"/>
            <a:ext cx="10976400" cy="565200"/>
          </a:xfrm>
        </p:spPr>
        <p:txBody>
          <a:bodyPr anchor="ctr" anchorCtr="0"/>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121896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1469510" y="-10800"/>
            <a:ext cx="720090" cy="720090"/>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sp>
        <p:nvSpPr>
          <p:cNvPr id="2" name="标题 1"/>
          <p:cNvSpPr>
            <a:spLocks noGrp="1"/>
          </p:cNvSpPr>
          <p:nvPr>
            <p:ph type="title"/>
            <p:custDataLst>
              <p:tags r:id="rId7"/>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p:custDataLst>
              <p:tags r:id="rId2"/>
            </p:custDataLst>
          </p:nvPr>
        </p:nvSpPr>
        <p:spPr>
          <a:xfrm>
            <a:off x="0" y="959400"/>
            <a:ext cx="12189600" cy="49391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0438461" y="5104461"/>
            <a:ext cx="1753527" cy="1753527"/>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0" y="-10802"/>
            <a:ext cx="1753527" cy="1753527"/>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形 3"/>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215153" y="2148140"/>
            <a:ext cx="3235350" cy="2561708"/>
          </a:xfrm>
          <a:prstGeom prst="rect">
            <a:avLst/>
          </a:prstGeom>
        </p:spPr>
      </p:pic>
      <p:pic>
        <p:nvPicPr>
          <p:cNvPr id="2" name="图片 1"/>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pic>
        <p:nvPicPr>
          <p:cNvPr id="7" name="图片 6"/>
          <p:cNvPicPr>
            <a:picLocks noChangeAspect="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8" name="标题 1"/>
          <p:cNvSpPr>
            <a:spLocks noGrp="1"/>
          </p:cNvSpPr>
          <p:nvPr>
            <p:ph type="ctrTitle" idx="2" hasCustomPrompt="1"/>
            <p:custDataLst>
              <p:tags r:id="rId9"/>
            </p:custDataLst>
          </p:nvPr>
        </p:nvSpPr>
        <p:spPr>
          <a:xfrm>
            <a:off x="4521236" y="3808212"/>
            <a:ext cx="6858000" cy="543560"/>
          </a:xfrm>
        </p:spPr>
        <p:txBody>
          <a:bodyPr vert="horz" wrap="square" lIns="0" tIns="0" rIns="0" bIns="0" rtlCol="0" anchor="b" anchorCtr="0">
            <a:normAutofit/>
          </a:bodyPr>
          <a:lstStyle>
            <a:lvl1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kumimoji="0" lang="zh-CN" altLang="en-US" sz="2750" b="1" i="0" u="none" strike="noStrike" kern="1200" cap="none" spc="300" normalizeH="0" baseline="0" noProof="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defRPr>
            </a:lvl1pPr>
          </a:lstStyle>
          <a:p>
            <a:pPr lvl="0"/>
            <a:r>
              <a:rPr>
                <a:sym typeface="+mn-ea"/>
              </a:rPr>
              <a:t>编辑标题</a:t>
            </a:r>
            <a:endParaRPr>
              <a:sym typeface="+mn-ea"/>
            </a:endParaRPr>
          </a:p>
        </p:txBody>
      </p:sp>
      <p:sp>
        <p:nvSpPr>
          <p:cNvPr id="9" name="副标题 2"/>
          <p:cNvSpPr>
            <a:spLocks noGrp="1"/>
          </p:cNvSpPr>
          <p:nvPr>
            <p:ph type="subTitle" idx="3" hasCustomPrompt="1"/>
            <p:custDataLst>
              <p:tags r:id="rId10"/>
            </p:custDataLst>
          </p:nvPr>
        </p:nvSpPr>
        <p:spPr>
          <a:xfrm>
            <a:off x="4521236" y="4461627"/>
            <a:ext cx="6858000" cy="1318880"/>
          </a:xfrm>
        </p:spPr>
        <p:txBody>
          <a:bodyPr vert="horz" wrap="square" lIns="0" tIns="0" rIns="0" bIns="0" rtlCol="0">
            <a:normAutofit/>
          </a:bodyPr>
          <a:lstStyle>
            <a:lvl1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defRPr kumimoji="0" lang="zh-CN" altLang="en-US" sz="1600" b="0" i="0" u="none" strike="noStrike" kern="1200" cap="none" spc="200" normalizeH="0" baseline="0" noProof="1">
                <a:ln>
                  <a:noFill/>
                </a:ln>
                <a:solidFill>
                  <a:schemeClr val="dk1">
                    <a:lumMod val="65000"/>
                    <a:lumOff val="35000"/>
                  </a:schemeClr>
                </a:solidFill>
                <a:effectLst/>
                <a:uLnTx/>
                <a:uFillTx/>
                <a:latin typeface="Arial" panose="020B0604020202020204" pitchFamily="34" charset="0"/>
                <a:ea typeface="微软雅黑" panose="020B0503020204020204" charset="-122"/>
                <a:cs typeface="+mn-cs"/>
                <a:sym typeface="+mn-ea"/>
              </a:defRPr>
            </a:lvl1pPr>
            <a:lvl2pPr marL="457200"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tint val="75000"/>
                  </a:schemeClr>
                </a:solidFill>
                <a:uFillTx/>
                <a:latin typeface="Arial" panose="020B0604020202020204" pitchFamily="34" charset="0"/>
                <a:ea typeface="隶书" panose="02010509060101010101" pitchFamily="49" charset="-122"/>
                <a:cs typeface="+mn-cs"/>
              </a:defRPr>
            </a:lvl2pPr>
            <a:lvl3pPr marL="914400" indent="0" algn="l"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tint val="75000"/>
                  </a:schemeClr>
                </a:solidFill>
                <a:uFillTx/>
                <a:latin typeface="Arial" panose="020B0604020202020204" pitchFamily="34" charset="0"/>
                <a:ea typeface="隶书" panose="02010509060101010101" pitchFamily="49" charset="-122"/>
                <a:cs typeface="+mn-cs"/>
              </a:defRPr>
            </a:lvl3pPr>
            <a:lvl4pPr marL="1371600" indent="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tint val="75000"/>
                  </a:schemeClr>
                </a:solidFill>
                <a:uFillTx/>
                <a:latin typeface="Arial" panose="020B0604020202020204" pitchFamily="34" charset="0"/>
                <a:ea typeface="隶书" panose="02010509060101010101" pitchFamily="49" charset="-122"/>
                <a:cs typeface="+mn-cs"/>
              </a:defRPr>
            </a:lvl4pPr>
            <a:lvl5pPr marL="1828800" indent="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tint val="75000"/>
                  </a:schemeClr>
                </a:solidFill>
                <a:uFillTx/>
                <a:latin typeface="Arial" panose="020B0604020202020204" pitchFamily="34" charset="0"/>
                <a:ea typeface="隶书" panose="02010509060101010101" pitchFamily="49"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8" name="图片 7"/>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6238877" y="952508"/>
            <a:ext cx="5283242" cy="5388907"/>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669930" y="952508"/>
            <a:ext cx="5283242" cy="381003"/>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6235750" y="952508"/>
            <a:ext cx="528324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形 3"/>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408790" y="1691376"/>
            <a:ext cx="4389120" cy="3475248"/>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8" name="图片 7"/>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nvPr>
        </p:nvSpPr>
        <p:spPr>
          <a:xfrm>
            <a:off x="669930"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7" name="图片 6"/>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竖排标题 1"/>
          <p:cNvSpPr>
            <a:spLocks noGrp="1"/>
          </p:cNvSpPr>
          <p:nvPr>
            <p:ph type="title" orient="vert"/>
          </p:nvPr>
        </p:nvSpPr>
        <p:spPr>
          <a:xfrm>
            <a:off x="10571135" y="952508"/>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669925" y="952500"/>
            <a:ext cx="9828101" cy="5388907"/>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2" name="图片 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669930" y="952508"/>
            <a:ext cx="10852237" cy="5388907"/>
          </a:xfrm>
        </p:spPr>
        <p:txBody>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rotWithShape="1">
          <a:blip r:embed="rId3">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6" name="文本占位符 4"/>
          <p:cNvSpPr/>
          <p:nvPr>
            <p:ph type="body" idx="1" hasCustomPrompt="1"/>
            <p:custDataLst>
              <p:tags r:id="rId4"/>
            </p:custDataLst>
          </p:nvPr>
        </p:nvSpPr>
        <p:spPr>
          <a:xfrm>
            <a:off x="2921635" y="2158372"/>
            <a:ext cx="6349416" cy="1250294"/>
          </a:xfrm>
        </p:spPr>
        <p:txBody>
          <a:bodyPr vert="horz" wrap="square" lIns="0" tIns="0" rIns="0" bIns="0" rtlCol="0" anchor="b" anchorCtr="0">
            <a:normAutofit/>
          </a:bodyPr>
          <a:lstStyle>
            <a:lvl1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24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微软雅黑" panose="020B0503020204020204"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7" name="标题 5"/>
          <p:cNvSpPr/>
          <p:nvPr>
            <p:ph type="title" hasCustomPrompt="1"/>
            <p:custDataLst>
              <p:tags r:id="rId5"/>
            </p:custDataLst>
          </p:nvPr>
        </p:nvSpPr>
        <p:spPr>
          <a:xfrm>
            <a:off x="2921000" y="3561065"/>
            <a:ext cx="6350051" cy="1138555"/>
          </a:xfrm>
        </p:spPr>
        <p:txBody>
          <a:bodyPr vert="horz" wrap="square" lIns="0" tIns="0" rIns="0" bIns="0" rtlCol="0" anchor="t" anchorCtr="0">
            <a:normAutofit/>
          </a:bodyPr>
          <a:lstStyle>
            <a:lvl1pPr marL="0" marR="0" lvl="0" algn="ctr" defTabSz="914400" rtl="0" eaLnBrk="1" fontAlgn="auto" latinLnBrk="0" hangingPunct="1">
              <a:lnSpc>
                <a:spcPct val="100000"/>
              </a:lnSpc>
              <a:spcBef>
                <a:spcPct val="0"/>
              </a:spcBef>
              <a:spcAft>
                <a:spcPts val="0"/>
              </a:spcAft>
              <a:buClrTx/>
              <a:buSzTx/>
              <a:buFontTx/>
              <a:buNone/>
              <a:defRPr kumimoji="0" lang="zh-CN" altLang="en-US" sz="6600" b="1" i="0" u="none" strike="noStrike" kern="1200" cap="none" spc="7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6" name="图片 5"/>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custDataLst>
              <p:tags r:id="rId6"/>
            </p:custDataLst>
          </p:nvPr>
        </p:nvSpPr>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9" name="矩形 8"/>
          <p:cNvSpPr/>
          <p:nvPr>
            <p:custDataLst>
              <p:tags r:id="rId2"/>
            </p:custDataLst>
          </p:nvPr>
        </p:nvSpPr>
        <p:spPr>
          <a:xfrm>
            <a:off x="294600" y="302400"/>
            <a:ext cx="11602796" cy="6253188"/>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4827588" cy="68687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10800"/>
            <a:ext cx="720090" cy="720090"/>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sp>
        <p:nvSpPr>
          <p:cNvPr id="2" name="标题 1"/>
          <p:cNvSpPr>
            <a:spLocks noGrp="1"/>
          </p:cNvSpPr>
          <p:nvPr>
            <p:ph type="title" hasCustomPrompt="1"/>
            <p:custDataLst>
              <p:tags r:id="rId7"/>
            </p:custDataLst>
          </p:nvPr>
        </p:nvSpPr>
        <p:spPr>
          <a:xfrm>
            <a:off x="583200" y="770400"/>
            <a:ext cx="3960000" cy="882000"/>
          </a:xfrm>
        </p:spPr>
        <p:txBody>
          <a:bodyPr anchor="ctr" anchorCtr="0"/>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12189600" cy="2660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sp>
        <p:nvSpPr>
          <p:cNvPr id="2" name="标题 1"/>
          <p:cNvSpPr>
            <a:spLocks noGrp="1"/>
          </p:cNvSpPr>
          <p:nvPr>
            <p:ph type="title"/>
            <p:custDataLst>
              <p:tags r:id="rId7"/>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 name="矩形 9"/>
          <p:cNvSpPr/>
          <p:nvPr>
            <p:custDataLst>
              <p:tags r:id="rId2"/>
            </p:custDataLst>
          </p:nvPr>
        </p:nvSpPr>
        <p:spPr>
          <a:xfrm>
            <a:off x="0" y="5029200"/>
            <a:ext cx="12189600" cy="18288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2" name="标题 1"/>
          <p:cNvSpPr>
            <a:spLocks noGrp="1"/>
          </p:cNvSpPr>
          <p:nvPr>
            <p:ph type="title"/>
            <p:custDataLst>
              <p:tags r:id="rId7"/>
            </p:custDataLst>
          </p:nvPr>
        </p:nvSpPr>
        <p:spPr>
          <a:xfrm>
            <a:off x="604800" y="669600"/>
            <a:ext cx="10976400" cy="565200"/>
          </a:xfrm>
        </p:spPr>
        <p:txBody>
          <a:bodyPr anchor="ctr" anchorCtr="0"/>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121896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1469510" y="-10800"/>
            <a:ext cx="720090" cy="720090"/>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sp>
        <p:nvSpPr>
          <p:cNvPr id="2" name="标题 1"/>
          <p:cNvSpPr>
            <a:spLocks noGrp="1"/>
          </p:cNvSpPr>
          <p:nvPr>
            <p:ph type="title"/>
            <p:custDataLst>
              <p:tags r:id="rId7"/>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p:custDataLst>
              <p:tags r:id="rId2"/>
            </p:custDataLst>
          </p:nvPr>
        </p:nvSpPr>
        <p:spPr>
          <a:xfrm>
            <a:off x="0" y="959400"/>
            <a:ext cx="12189600" cy="49391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0438461" y="5104461"/>
            <a:ext cx="1753527" cy="1753527"/>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0" y="-10802"/>
            <a:ext cx="1753527" cy="1753527"/>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 name="图片 2"/>
          <p:cNvPicPr>
            <a:picLocks noChangeAspect="1"/>
          </p:cNvPicPr>
          <p:nvPr>
            <p:custDataLst>
              <p:tags r:id="rId2"/>
            </p:custDataLst>
          </p:nvPr>
        </p:nvPicPr>
        <p:blipFill rotWithShape="1">
          <a:blip r:embed="rId3">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16" name="日期占位符 15"/>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2" name="标题 1"/>
          <p:cNvSpPr/>
          <p:nvPr>
            <p:ph type="ctrTitle" idx="2" hasCustomPrompt="1"/>
            <p:custDataLst>
              <p:tags r:id="rId4"/>
            </p:custDataLst>
          </p:nvPr>
        </p:nvSpPr>
        <p:spPr>
          <a:xfrm>
            <a:off x="1652270" y="1393230"/>
            <a:ext cx="8890064" cy="3708241"/>
          </a:xfrm>
        </p:spPr>
        <p:txBody>
          <a:bodyPr vert="horz" wrap="square" lIns="0" tIns="0" rIns="0" bIns="0" rtlCol="0" anchor="b"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600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7" name="图片 6"/>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形 3"/>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215153" y="2148140"/>
            <a:ext cx="3235350" cy="2561708"/>
          </a:xfrm>
          <a:prstGeom prst="rect">
            <a:avLst/>
          </a:prstGeom>
        </p:spPr>
      </p:pic>
      <p:pic>
        <p:nvPicPr>
          <p:cNvPr id="2" name="图片 1"/>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pic>
        <p:nvPicPr>
          <p:cNvPr id="7" name="图片 6"/>
          <p:cNvPicPr>
            <a:picLocks noChangeAspect="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8" name="标题 1"/>
          <p:cNvSpPr>
            <a:spLocks noGrp="1"/>
          </p:cNvSpPr>
          <p:nvPr>
            <p:ph type="ctrTitle" idx="2" hasCustomPrompt="1"/>
            <p:custDataLst>
              <p:tags r:id="rId9"/>
            </p:custDataLst>
          </p:nvPr>
        </p:nvSpPr>
        <p:spPr>
          <a:xfrm>
            <a:off x="4521236" y="3808212"/>
            <a:ext cx="6858000" cy="543560"/>
          </a:xfrm>
        </p:spPr>
        <p:txBody>
          <a:bodyPr vert="horz" wrap="square" lIns="0" tIns="0" rIns="0" bIns="0" rtlCol="0" anchor="b" anchorCtr="0">
            <a:normAutofit/>
          </a:bodyPr>
          <a:lstStyle>
            <a:lvl1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kumimoji="0" lang="zh-CN" altLang="en-US" sz="2750" b="1" i="0" u="none" strike="noStrike" kern="1200" cap="none" spc="300" normalizeH="0" baseline="0" noProof="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defRPr>
            </a:lvl1pPr>
          </a:lstStyle>
          <a:p>
            <a:pPr lvl="0"/>
            <a:r>
              <a:rPr>
                <a:sym typeface="+mn-ea"/>
              </a:rPr>
              <a:t>编辑标题</a:t>
            </a:r>
            <a:endParaRPr>
              <a:sym typeface="+mn-ea"/>
            </a:endParaRPr>
          </a:p>
        </p:txBody>
      </p:sp>
      <p:sp>
        <p:nvSpPr>
          <p:cNvPr id="9" name="副标题 2"/>
          <p:cNvSpPr>
            <a:spLocks noGrp="1"/>
          </p:cNvSpPr>
          <p:nvPr>
            <p:ph type="subTitle" idx="3" hasCustomPrompt="1"/>
            <p:custDataLst>
              <p:tags r:id="rId10"/>
            </p:custDataLst>
          </p:nvPr>
        </p:nvSpPr>
        <p:spPr>
          <a:xfrm>
            <a:off x="4521236" y="4461627"/>
            <a:ext cx="6858000" cy="1318880"/>
          </a:xfrm>
        </p:spPr>
        <p:txBody>
          <a:bodyPr vert="horz" wrap="square" lIns="0" tIns="0" rIns="0" bIns="0" rtlCol="0">
            <a:normAutofit/>
          </a:bodyPr>
          <a:lstStyle>
            <a:lvl1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defRPr kumimoji="0" lang="zh-CN" altLang="en-US" sz="1600" b="0" i="0" u="none" strike="noStrike" kern="1200" cap="none" spc="200" normalizeH="0" baseline="0" noProof="1">
                <a:ln>
                  <a:noFill/>
                </a:ln>
                <a:solidFill>
                  <a:schemeClr val="dk1">
                    <a:lumMod val="65000"/>
                    <a:lumOff val="35000"/>
                  </a:schemeClr>
                </a:solidFill>
                <a:effectLst/>
                <a:uLnTx/>
                <a:uFillTx/>
                <a:latin typeface="Arial" panose="020B0604020202020204" pitchFamily="34" charset="0"/>
                <a:ea typeface="微软雅黑" panose="020B0503020204020204" charset="-122"/>
                <a:cs typeface="+mn-cs"/>
                <a:sym typeface="+mn-ea"/>
              </a:defRPr>
            </a:lvl1pPr>
            <a:lvl2pPr marL="457200"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tint val="75000"/>
                  </a:schemeClr>
                </a:solidFill>
                <a:uFillTx/>
                <a:latin typeface="Arial" panose="020B0604020202020204" pitchFamily="34" charset="0"/>
                <a:ea typeface="隶书" panose="02010509060101010101" pitchFamily="49" charset="-122"/>
                <a:cs typeface="+mn-cs"/>
              </a:defRPr>
            </a:lvl2pPr>
            <a:lvl3pPr marL="914400" indent="0" algn="l"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tint val="75000"/>
                  </a:schemeClr>
                </a:solidFill>
                <a:uFillTx/>
                <a:latin typeface="Arial" panose="020B0604020202020204" pitchFamily="34" charset="0"/>
                <a:ea typeface="隶书" panose="02010509060101010101" pitchFamily="49" charset="-122"/>
                <a:cs typeface="+mn-cs"/>
              </a:defRPr>
            </a:lvl3pPr>
            <a:lvl4pPr marL="1371600" indent="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tint val="75000"/>
                  </a:schemeClr>
                </a:solidFill>
                <a:uFillTx/>
                <a:latin typeface="Arial" panose="020B0604020202020204" pitchFamily="34" charset="0"/>
                <a:ea typeface="隶书" panose="02010509060101010101" pitchFamily="49" charset="-122"/>
                <a:cs typeface="+mn-cs"/>
              </a:defRPr>
            </a:lvl4pPr>
            <a:lvl5pPr marL="1828800" indent="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tint val="75000"/>
                  </a:schemeClr>
                </a:solidFill>
                <a:uFillTx/>
                <a:latin typeface="Arial" panose="020B0604020202020204" pitchFamily="34" charset="0"/>
                <a:ea typeface="隶书" panose="02010509060101010101" pitchFamily="49"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8" name="图片 7"/>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6238877" y="952508"/>
            <a:ext cx="5283242" cy="5388907"/>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669930" y="952508"/>
            <a:ext cx="5283242" cy="381003"/>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6235750" y="952508"/>
            <a:ext cx="528324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形 3"/>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408790" y="1691376"/>
            <a:ext cx="4389120" cy="3475248"/>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8" name="图片 7"/>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nvPr>
        </p:nvSpPr>
        <p:spPr>
          <a:xfrm>
            <a:off x="669930"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7" name="图片 6"/>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竖排标题 1"/>
          <p:cNvSpPr>
            <a:spLocks noGrp="1"/>
          </p:cNvSpPr>
          <p:nvPr>
            <p:ph type="title" orient="vert"/>
          </p:nvPr>
        </p:nvSpPr>
        <p:spPr>
          <a:xfrm>
            <a:off x="10571135" y="952508"/>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669925" y="952500"/>
            <a:ext cx="9828101" cy="5388907"/>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2" name="图片 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669930" y="952508"/>
            <a:ext cx="10852237" cy="5388907"/>
          </a:xfrm>
        </p:spPr>
        <p:txBody>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rotWithShape="1">
          <a:blip r:embed="rId3">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6" name="文本占位符 4"/>
          <p:cNvSpPr/>
          <p:nvPr>
            <p:ph type="body" idx="1" hasCustomPrompt="1"/>
            <p:custDataLst>
              <p:tags r:id="rId4"/>
            </p:custDataLst>
          </p:nvPr>
        </p:nvSpPr>
        <p:spPr>
          <a:xfrm>
            <a:off x="2921635" y="2158372"/>
            <a:ext cx="6349416" cy="1250294"/>
          </a:xfrm>
        </p:spPr>
        <p:txBody>
          <a:bodyPr vert="horz" wrap="square" lIns="0" tIns="0" rIns="0" bIns="0" rtlCol="0" anchor="b" anchorCtr="0">
            <a:normAutofit/>
          </a:bodyPr>
          <a:lstStyle>
            <a:lvl1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24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微软雅黑" panose="020B0503020204020204"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7" name="标题 5"/>
          <p:cNvSpPr/>
          <p:nvPr>
            <p:ph type="title" hasCustomPrompt="1"/>
            <p:custDataLst>
              <p:tags r:id="rId5"/>
            </p:custDataLst>
          </p:nvPr>
        </p:nvSpPr>
        <p:spPr>
          <a:xfrm>
            <a:off x="2921000" y="3561065"/>
            <a:ext cx="6350051" cy="1138555"/>
          </a:xfrm>
        </p:spPr>
        <p:txBody>
          <a:bodyPr vert="horz" wrap="square" lIns="0" tIns="0" rIns="0" bIns="0" rtlCol="0" anchor="t" anchorCtr="0">
            <a:normAutofit/>
          </a:bodyPr>
          <a:lstStyle>
            <a:lvl1pPr marL="0" marR="0" lvl="0" algn="ctr" defTabSz="914400" rtl="0" eaLnBrk="1" fontAlgn="auto" latinLnBrk="0" hangingPunct="1">
              <a:lnSpc>
                <a:spcPct val="100000"/>
              </a:lnSpc>
              <a:spcBef>
                <a:spcPct val="0"/>
              </a:spcBef>
              <a:spcAft>
                <a:spcPts val="0"/>
              </a:spcAft>
              <a:buClrTx/>
              <a:buSzTx/>
              <a:buFontTx/>
              <a:buNone/>
              <a:defRPr kumimoji="0" lang="zh-CN" altLang="en-US" sz="6600" b="1" i="0" u="none" strike="noStrike" kern="1200" cap="none" spc="7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6" name="图片 5"/>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custDataLst>
              <p:tags r:id="rId6"/>
            </p:custDataLst>
          </p:nvPr>
        </p:nvSpPr>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9" name="矩形 8"/>
          <p:cNvSpPr/>
          <p:nvPr>
            <p:custDataLst>
              <p:tags r:id="rId2"/>
            </p:custDataLst>
          </p:nvPr>
        </p:nvSpPr>
        <p:spPr>
          <a:xfrm>
            <a:off x="294600" y="302400"/>
            <a:ext cx="11602796" cy="6253188"/>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4827588" cy="68687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10800"/>
            <a:ext cx="720090" cy="720090"/>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sp>
        <p:nvSpPr>
          <p:cNvPr id="2" name="标题 1"/>
          <p:cNvSpPr>
            <a:spLocks noGrp="1"/>
          </p:cNvSpPr>
          <p:nvPr>
            <p:ph type="title" hasCustomPrompt="1"/>
            <p:custDataLst>
              <p:tags r:id="rId7"/>
            </p:custDataLst>
          </p:nvPr>
        </p:nvSpPr>
        <p:spPr>
          <a:xfrm>
            <a:off x="583200" y="770400"/>
            <a:ext cx="3960000" cy="882000"/>
          </a:xfrm>
        </p:spPr>
        <p:txBody>
          <a:bodyPr anchor="ctr" anchorCtr="0"/>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12189600" cy="2660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sp>
        <p:nvSpPr>
          <p:cNvPr id="2" name="标题 1"/>
          <p:cNvSpPr>
            <a:spLocks noGrp="1"/>
          </p:cNvSpPr>
          <p:nvPr>
            <p:ph type="title"/>
            <p:custDataLst>
              <p:tags r:id="rId7"/>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 name="矩形 9"/>
          <p:cNvSpPr/>
          <p:nvPr>
            <p:custDataLst>
              <p:tags r:id="rId2"/>
            </p:custDataLst>
          </p:nvPr>
        </p:nvSpPr>
        <p:spPr>
          <a:xfrm>
            <a:off x="0" y="5029200"/>
            <a:ext cx="12189600" cy="18288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2" name="标题 1"/>
          <p:cNvSpPr>
            <a:spLocks noGrp="1"/>
          </p:cNvSpPr>
          <p:nvPr>
            <p:ph type="title"/>
            <p:custDataLst>
              <p:tags r:id="rId7"/>
            </p:custDataLst>
          </p:nvPr>
        </p:nvSpPr>
        <p:spPr>
          <a:xfrm>
            <a:off x="604800" y="669600"/>
            <a:ext cx="10976400" cy="565200"/>
          </a:xfrm>
        </p:spPr>
        <p:txBody>
          <a:bodyPr anchor="ctr" anchorCtr="0"/>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121896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1469510" y="-10800"/>
            <a:ext cx="720090" cy="720090"/>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sp>
        <p:nvSpPr>
          <p:cNvPr id="2" name="标题 1"/>
          <p:cNvSpPr>
            <a:spLocks noGrp="1"/>
          </p:cNvSpPr>
          <p:nvPr>
            <p:ph type="title"/>
            <p:custDataLst>
              <p:tags r:id="rId7"/>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p:custDataLst>
              <p:tags r:id="rId2"/>
            </p:custDataLst>
          </p:nvPr>
        </p:nvSpPr>
        <p:spPr>
          <a:xfrm>
            <a:off x="0" y="959400"/>
            <a:ext cx="12189600" cy="49391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0438461" y="5104461"/>
            <a:ext cx="1753527" cy="1753527"/>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0" y="-10802"/>
            <a:ext cx="1753527" cy="1753527"/>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 name="图片 2"/>
          <p:cNvPicPr>
            <a:picLocks noChangeAspect="1"/>
          </p:cNvPicPr>
          <p:nvPr>
            <p:custDataLst>
              <p:tags r:id="rId2"/>
            </p:custDataLst>
          </p:nvPr>
        </p:nvPicPr>
        <p:blipFill rotWithShape="1">
          <a:blip r:embed="rId3">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16" name="日期占位符 15"/>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2" name="标题 1"/>
          <p:cNvSpPr/>
          <p:nvPr>
            <p:ph type="ctrTitle" idx="2" hasCustomPrompt="1"/>
            <p:custDataLst>
              <p:tags r:id="rId4"/>
            </p:custDataLst>
          </p:nvPr>
        </p:nvSpPr>
        <p:spPr>
          <a:xfrm>
            <a:off x="1652270" y="1393230"/>
            <a:ext cx="8890064" cy="3708241"/>
          </a:xfrm>
        </p:spPr>
        <p:txBody>
          <a:bodyPr vert="horz" wrap="square" lIns="0" tIns="0" rIns="0" bIns="0" rtlCol="0" anchor="b"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600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7" name="图片 6"/>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形 3"/>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215153" y="2148140"/>
            <a:ext cx="3235350" cy="2561708"/>
          </a:xfrm>
          <a:prstGeom prst="rect">
            <a:avLst/>
          </a:prstGeom>
        </p:spPr>
      </p:pic>
      <p:pic>
        <p:nvPicPr>
          <p:cNvPr id="2" name="图片 1"/>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pic>
        <p:nvPicPr>
          <p:cNvPr id="7" name="图片 6"/>
          <p:cNvPicPr>
            <a:picLocks noChangeAspect="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8" name="标题 1"/>
          <p:cNvSpPr>
            <a:spLocks noGrp="1"/>
          </p:cNvSpPr>
          <p:nvPr>
            <p:ph type="ctrTitle" idx="2" hasCustomPrompt="1"/>
            <p:custDataLst>
              <p:tags r:id="rId9"/>
            </p:custDataLst>
          </p:nvPr>
        </p:nvSpPr>
        <p:spPr>
          <a:xfrm>
            <a:off x="4521236" y="3808212"/>
            <a:ext cx="6858000" cy="543560"/>
          </a:xfrm>
        </p:spPr>
        <p:txBody>
          <a:bodyPr vert="horz" wrap="square" lIns="0" tIns="0" rIns="0" bIns="0" rtlCol="0" anchor="b" anchorCtr="0">
            <a:normAutofit/>
          </a:bodyPr>
          <a:lstStyle>
            <a:lvl1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kumimoji="0" lang="zh-CN" altLang="en-US" sz="2750" b="1" i="0" u="none" strike="noStrike" kern="1200" cap="none" spc="300" normalizeH="0" baseline="0" noProof="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defRPr>
            </a:lvl1pPr>
          </a:lstStyle>
          <a:p>
            <a:pPr lvl="0"/>
            <a:r>
              <a:rPr>
                <a:sym typeface="+mn-ea"/>
              </a:rPr>
              <a:t>编辑标题</a:t>
            </a:r>
            <a:endParaRPr>
              <a:sym typeface="+mn-ea"/>
            </a:endParaRPr>
          </a:p>
        </p:txBody>
      </p:sp>
      <p:sp>
        <p:nvSpPr>
          <p:cNvPr id="9" name="副标题 2"/>
          <p:cNvSpPr>
            <a:spLocks noGrp="1"/>
          </p:cNvSpPr>
          <p:nvPr>
            <p:ph type="subTitle" idx="3" hasCustomPrompt="1"/>
            <p:custDataLst>
              <p:tags r:id="rId10"/>
            </p:custDataLst>
          </p:nvPr>
        </p:nvSpPr>
        <p:spPr>
          <a:xfrm>
            <a:off x="4521236" y="4461627"/>
            <a:ext cx="6858000" cy="1318880"/>
          </a:xfrm>
        </p:spPr>
        <p:txBody>
          <a:bodyPr vert="horz" wrap="square" lIns="0" tIns="0" rIns="0" bIns="0" rtlCol="0">
            <a:normAutofit/>
          </a:bodyPr>
          <a:lstStyle>
            <a:lvl1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defRPr kumimoji="0" lang="zh-CN" altLang="en-US" sz="1600" b="0" i="0" u="none" strike="noStrike" kern="1200" cap="none" spc="200" normalizeH="0" baseline="0" noProof="1">
                <a:ln>
                  <a:noFill/>
                </a:ln>
                <a:solidFill>
                  <a:schemeClr val="dk1">
                    <a:lumMod val="65000"/>
                    <a:lumOff val="35000"/>
                  </a:schemeClr>
                </a:solidFill>
                <a:effectLst/>
                <a:uLnTx/>
                <a:uFillTx/>
                <a:latin typeface="Arial" panose="020B0604020202020204" pitchFamily="34" charset="0"/>
                <a:ea typeface="微软雅黑" panose="020B0503020204020204" charset="-122"/>
                <a:cs typeface="+mn-cs"/>
                <a:sym typeface="+mn-ea"/>
              </a:defRPr>
            </a:lvl1pPr>
            <a:lvl2pPr marL="457200"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tint val="75000"/>
                  </a:schemeClr>
                </a:solidFill>
                <a:uFillTx/>
                <a:latin typeface="Arial" panose="020B0604020202020204" pitchFamily="34" charset="0"/>
                <a:ea typeface="隶书" panose="02010509060101010101" pitchFamily="49" charset="-122"/>
                <a:cs typeface="+mn-cs"/>
              </a:defRPr>
            </a:lvl2pPr>
            <a:lvl3pPr marL="914400" indent="0" algn="l"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tint val="75000"/>
                  </a:schemeClr>
                </a:solidFill>
                <a:uFillTx/>
                <a:latin typeface="Arial" panose="020B0604020202020204" pitchFamily="34" charset="0"/>
                <a:ea typeface="隶书" panose="02010509060101010101" pitchFamily="49" charset="-122"/>
                <a:cs typeface="+mn-cs"/>
              </a:defRPr>
            </a:lvl3pPr>
            <a:lvl4pPr marL="1371600" indent="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tint val="75000"/>
                  </a:schemeClr>
                </a:solidFill>
                <a:uFillTx/>
                <a:latin typeface="Arial" panose="020B0604020202020204" pitchFamily="34" charset="0"/>
                <a:ea typeface="隶书" panose="02010509060101010101" pitchFamily="49" charset="-122"/>
                <a:cs typeface="+mn-cs"/>
              </a:defRPr>
            </a:lvl4pPr>
            <a:lvl5pPr marL="1828800" indent="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tint val="75000"/>
                  </a:schemeClr>
                </a:solidFill>
                <a:uFillTx/>
                <a:latin typeface="Arial" panose="020B0604020202020204" pitchFamily="34" charset="0"/>
                <a:ea typeface="隶书" panose="02010509060101010101" pitchFamily="49"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8" name="图片 7"/>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6238877" y="952508"/>
            <a:ext cx="5283242" cy="5388907"/>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669930" y="952508"/>
            <a:ext cx="5283242" cy="381003"/>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6235750" y="952508"/>
            <a:ext cx="528324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形 3"/>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408790" y="1691376"/>
            <a:ext cx="4389120" cy="3475248"/>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8" name="图片 7"/>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nvPr>
        </p:nvSpPr>
        <p:spPr>
          <a:xfrm>
            <a:off x="669930"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7" name="图片 6"/>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竖排标题 1"/>
          <p:cNvSpPr>
            <a:spLocks noGrp="1"/>
          </p:cNvSpPr>
          <p:nvPr>
            <p:ph type="title" orient="vert"/>
          </p:nvPr>
        </p:nvSpPr>
        <p:spPr>
          <a:xfrm>
            <a:off x="10571135" y="952508"/>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669925" y="952500"/>
            <a:ext cx="9828101" cy="5388907"/>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2" name="图片 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669930" y="952508"/>
            <a:ext cx="10852237" cy="5388907"/>
          </a:xfrm>
        </p:spPr>
        <p:txBody>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rotWithShape="1">
          <a:blip r:embed="rId3">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6" name="文本占位符 4"/>
          <p:cNvSpPr/>
          <p:nvPr>
            <p:ph type="body" idx="1" hasCustomPrompt="1"/>
            <p:custDataLst>
              <p:tags r:id="rId4"/>
            </p:custDataLst>
          </p:nvPr>
        </p:nvSpPr>
        <p:spPr>
          <a:xfrm>
            <a:off x="2921635" y="2158372"/>
            <a:ext cx="6349416" cy="1250294"/>
          </a:xfrm>
        </p:spPr>
        <p:txBody>
          <a:bodyPr vert="horz" wrap="square" lIns="0" tIns="0" rIns="0" bIns="0" rtlCol="0" anchor="b" anchorCtr="0">
            <a:normAutofit/>
          </a:bodyPr>
          <a:lstStyle>
            <a:lvl1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24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微软雅黑" panose="020B0503020204020204"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7" name="标题 5"/>
          <p:cNvSpPr/>
          <p:nvPr>
            <p:ph type="title" hasCustomPrompt="1"/>
            <p:custDataLst>
              <p:tags r:id="rId5"/>
            </p:custDataLst>
          </p:nvPr>
        </p:nvSpPr>
        <p:spPr>
          <a:xfrm>
            <a:off x="2921000" y="3561065"/>
            <a:ext cx="6350051" cy="1138555"/>
          </a:xfrm>
        </p:spPr>
        <p:txBody>
          <a:bodyPr vert="horz" wrap="square" lIns="0" tIns="0" rIns="0" bIns="0" rtlCol="0" anchor="t" anchorCtr="0">
            <a:normAutofit/>
          </a:bodyPr>
          <a:lstStyle>
            <a:lvl1pPr marL="0" marR="0" lvl="0" algn="ctr" defTabSz="914400" rtl="0" eaLnBrk="1" fontAlgn="auto" latinLnBrk="0" hangingPunct="1">
              <a:lnSpc>
                <a:spcPct val="100000"/>
              </a:lnSpc>
              <a:spcBef>
                <a:spcPct val="0"/>
              </a:spcBef>
              <a:spcAft>
                <a:spcPts val="0"/>
              </a:spcAft>
              <a:buClrTx/>
              <a:buSzTx/>
              <a:buFontTx/>
              <a:buNone/>
              <a:defRPr kumimoji="0" lang="zh-CN" altLang="en-US" sz="6600" b="1" i="0" u="none" strike="noStrike" kern="1200" cap="none" spc="7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6" name="图片 5"/>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custDataLst>
              <p:tags r:id="rId6"/>
            </p:custDataLst>
          </p:nvPr>
        </p:nvSpPr>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9" name="矩形 8"/>
          <p:cNvSpPr/>
          <p:nvPr>
            <p:custDataLst>
              <p:tags r:id="rId2"/>
            </p:custDataLst>
          </p:nvPr>
        </p:nvSpPr>
        <p:spPr>
          <a:xfrm>
            <a:off x="294600" y="302400"/>
            <a:ext cx="11602796" cy="6253188"/>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4827588" cy="68687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10800"/>
            <a:ext cx="720090" cy="720090"/>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sp>
        <p:nvSpPr>
          <p:cNvPr id="2" name="标题 1"/>
          <p:cNvSpPr>
            <a:spLocks noGrp="1"/>
          </p:cNvSpPr>
          <p:nvPr>
            <p:ph type="title" hasCustomPrompt="1"/>
            <p:custDataLst>
              <p:tags r:id="rId7"/>
            </p:custDataLst>
          </p:nvPr>
        </p:nvSpPr>
        <p:spPr>
          <a:xfrm>
            <a:off x="583200" y="770400"/>
            <a:ext cx="3960000" cy="882000"/>
          </a:xfrm>
        </p:spPr>
        <p:txBody>
          <a:bodyPr anchor="ctr" anchorCtr="0"/>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12189600" cy="2660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sp>
        <p:nvSpPr>
          <p:cNvPr id="2" name="标题 1"/>
          <p:cNvSpPr>
            <a:spLocks noGrp="1"/>
          </p:cNvSpPr>
          <p:nvPr>
            <p:ph type="title"/>
            <p:custDataLst>
              <p:tags r:id="rId7"/>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 name="矩形 9"/>
          <p:cNvSpPr/>
          <p:nvPr>
            <p:custDataLst>
              <p:tags r:id="rId2"/>
            </p:custDataLst>
          </p:nvPr>
        </p:nvSpPr>
        <p:spPr>
          <a:xfrm>
            <a:off x="0" y="5029200"/>
            <a:ext cx="12189600" cy="18288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2" name="标题 1"/>
          <p:cNvSpPr>
            <a:spLocks noGrp="1"/>
          </p:cNvSpPr>
          <p:nvPr>
            <p:ph type="title"/>
            <p:custDataLst>
              <p:tags r:id="rId7"/>
            </p:custDataLst>
          </p:nvPr>
        </p:nvSpPr>
        <p:spPr>
          <a:xfrm>
            <a:off x="604800" y="669600"/>
            <a:ext cx="10976400" cy="565200"/>
          </a:xfrm>
        </p:spPr>
        <p:txBody>
          <a:bodyPr anchor="ctr" anchorCtr="0"/>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121896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1469510" y="-10800"/>
            <a:ext cx="720090" cy="720090"/>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sp>
        <p:nvSpPr>
          <p:cNvPr id="2" name="标题 1"/>
          <p:cNvSpPr>
            <a:spLocks noGrp="1"/>
          </p:cNvSpPr>
          <p:nvPr>
            <p:ph type="title"/>
            <p:custDataLst>
              <p:tags r:id="rId7"/>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p:custDataLst>
              <p:tags r:id="rId2"/>
            </p:custDataLst>
          </p:nvPr>
        </p:nvSpPr>
        <p:spPr>
          <a:xfrm>
            <a:off x="0" y="959400"/>
            <a:ext cx="12189600" cy="49391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0438461" y="5104461"/>
            <a:ext cx="1753527" cy="1753527"/>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0" y="-10802"/>
            <a:ext cx="1753527" cy="1753527"/>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 name="图片 2"/>
          <p:cNvPicPr>
            <a:picLocks noChangeAspect="1"/>
          </p:cNvPicPr>
          <p:nvPr>
            <p:custDataLst>
              <p:tags r:id="rId2"/>
            </p:custDataLst>
          </p:nvPr>
        </p:nvPicPr>
        <p:blipFill rotWithShape="1">
          <a:blip r:embed="rId3">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16" name="日期占位符 15"/>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2" name="标题 1"/>
          <p:cNvSpPr/>
          <p:nvPr>
            <p:ph type="ctrTitle" idx="2" hasCustomPrompt="1"/>
            <p:custDataLst>
              <p:tags r:id="rId4"/>
            </p:custDataLst>
          </p:nvPr>
        </p:nvSpPr>
        <p:spPr>
          <a:xfrm>
            <a:off x="1652270" y="1393230"/>
            <a:ext cx="8890064" cy="3708241"/>
          </a:xfrm>
        </p:spPr>
        <p:txBody>
          <a:bodyPr vert="horz" wrap="square" lIns="0" tIns="0" rIns="0" bIns="0" rtlCol="0" anchor="b"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600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7" name="图片 6"/>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形 3"/>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215153" y="2148140"/>
            <a:ext cx="3235350" cy="2561708"/>
          </a:xfrm>
          <a:prstGeom prst="rect">
            <a:avLst/>
          </a:prstGeom>
        </p:spPr>
      </p:pic>
      <p:pic>
        <p:nvPicPr>
          <p:cNvPr id="2" name="图片 1"/>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pic>
        <p:nvPicPr>
          <p:cNvPr id="7" name="图片 6"/>
          <p:cNvPicPr>
            <a:picLocks noChangeAspect="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8" name="标题 1"/>
          <p:cNvSpPr>
            <a:spLocks noGrp="1"/>
          </p:cNvSpPr>
          <p:nvPr>
            <p:ph type="ctrTitle" idx="2" hasCustomPrompt="1"/>
            <p:custDataLst>
              <p:tags r:id="rId9"/>
            </p:custDataLst>
          </p:nvPr>
        </p:nvSpPr>
        <p:spPr>
          <a:xfrm>
            <a:off x="4521236" y="3808212"/>
            <a:ext cx="6858000" cy="543560"/>
          </a:xfrm>
        </p:spPr>
        <p:txBody>
          <a:bodyPr vert="horz" wrap="square" lIns="0" tIns="0" rIns="0" bIns="0" rtlCol="0" anchor="b" anchorCtr="0">
            <a:normAutofit/>
          </a:bodyPr>
          <a:lstStyle>
            <a:lvl1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kumimoji="0" lang="zh-CN" altLang="en-US" sz="2750" b="1" i="0" u="none" strike="noStrike" kern="1200" cap="none" spc="300" normalizeH="0" baseline="0" noProof="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defRPr>
            </a:lvl1pPr>
          </a:lstStyle>
          <a:p>
            <a:pPr lvl="0"/>
            <a:r>
              <a:rPr>
                <a:sym typeface="+mn-ea"/>
              </a:rPr>
              <a:t>编辑标题</a:t>
            </a:r>
            <a:endParaRPr>
              <a:sym typeface="+mn-ea"/>
            </a:endParaRPr>
          </a:p>
        </p:txBody>
      </p:sp>
      <p:sp>
        <p:nvSpPr>
          <p:cNvPr id="9" name="副标题 2"/>
          <p:cNvSpPr>
            <a:spLocks noGrp="1"/>
          </p:cNvSpPr>
          <p:nvPr>
            <p:ph type="subTitle" idx="3" hasCustomPrompt="1"/>
            <p:custDataLst>
              <p:tags r:id="rId10"/>
            </p:custDataLst>
          </p:nvPr>
        </p:nvSpPr>
        <p:spPr>
          <a:xfrm>
            <a:off x="4521236" y="4461627"/>
            <a:ext cx="6858000" cy="1318880"/>
          </a:xfrm>
        </p:spPr>
        <p:txBody>
          <a:bodyPr vert="horz" wrap="square" lIns="0" tIns="0" rIns="0" bIns="0" rtlCol="0">
            <a:normAutofit/>
          </a:bodyPr>
          <a:lstStyle>
            <a:lvl1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defRPr kumimoji="0" lang="zh-CN" altLang="en-US" sz="1600" b="0" i="0" u="none" strike="noStrike" kern="1200" cap="none" spc="200" normalizeH="0" baseline="0" noProof="1">
                <a:ln>
                  <a:noFill/>
                </a:ln>
                <a:solidFill>
                  <a:schemeClr val="dk1">
                    <a:lumMod val="65000"/>
                    <a:lumOff val="35000"/>
                  </a:schemeClr>
                </a:solidFill>
                <a:effectLst/>
                <a:uLnTx/>
                <a:uFillTx/>
                <a:latin typeface="Arial" panose="020B0604020202020204" pitchFamily="34" charset="0"/>
                <a:ea typeface="微软雅黑" panose="020B0503020204020204" charset="-122"/>
                <a:cs typeface="+mn-cs"/>
                <a:sym typeface="+mn-ea"/>
              </a:defRPr>
            </a:lvl1pPr>
            <a:lvl2pPr marL="457200"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tint val="75000"/>
                  </a:schemeClr>
                </a:solidFill>
                <a:uFillTx/>
                <a:latin typeface="Arial" panose="020B0604020202020204" pitchFamily="34" charset="0"/>
                <a:ea typeface="隶书" panose="02010509060101010101" pitchFamily="49" charset="-122"/>
                <a:cs typeface="+mn-cs"/>
              </a:defRPr>
            </a:lvl2pPr>
            <a:lvl3pPr marL="914400" indent="0" algn="l"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tint val="75000"/>
                  </a:schemeClr>
                </a:solidFill>
                <a:uFillTx/>
                <a:latin typeface="Arial" panose="020B0604020202020204" pitchFamily="34" charset="0"/>
                <a:ea typeface="隶书" panose="02010509060101010101" pitchFamily="49" charset="-122"/>
                <a:cs typeface="+mn-cs"/>
              </a:defRPr>
            </a:lvl3pPr>
            <a:lvl4pPr marL="1371600" indent="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tint val="75000"/>
                  </a:schemeClr>
                </a:solidFill>
                <a:uFillTx/>
                <a:latin typeface="Arial" panose="020B0604020202020204" pitchFamily="34" charset="0"/>
                <a:ea typeface="隶书" panose="02010509060101010101" pitchFamily="49" charset="-122"/>
                <a:cs typeface="+mn-cs"/>
              </a:defRPr>
            </a:lvl4pPr>
            <a:lvl5pPr marL="1828800" indent="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tint val="75000"/>
                  </a:schemeClr>
                </a:solidFill>
                <a:uFillTx/>
                <a:latin typeface="Arial" panose="020B0604020202020204" pitchFamily="34" charset="0"/>
                <a:ea typeface="隶书" panose="02010509060101010101" pitchFamily="49"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8" name="图片 7"/>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6238877" y="952508"/>
            <a:ext cx="5283242" cy="5388907"/>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669930" y="952508"/>
            <a:ext cx="5283242" cy="381003"/>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6235750" y="952508"/>
            <a:ext cx="528324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形 3"/>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408790" y="1691376"/>
            <a:ext cx="4389120" cy="3475248"/>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8" name="图片 7"/>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nvPr>
        </p:nvSpPr>
        <p:spPr>
          <a:xfrm>
            <a:off x="669930"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7" name="图片 6"/>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竖排标题 1"/>
          <p:cNvSpPr>
            <a:spLocks noGrp="1"/>
          </p:cNvSpPr>
          <p:nvPr>
            <p:ph type="title" orient="vert"/>
          </p:nvPr>
        </p:nvSpPr>
        <p:spPr>
          <a:xfrm>
            <a:off x="10571135" y="952508"/>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669925" y="952500"/>
            <a:ext cx="9828101" cy="5388907"/>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2" name="图片 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669930" y="952508"/>
            <a:ext cx="10852237" cy="5388907"/>
          </a:xfrm>
        </p:spPr>
        <p:txBody>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rotWithShape="1">
          <a:blip r:embed="rId3">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6" name="文本占位符 4"/>
          <p:cNvSpPr/>
          <p:nvPr>
            <p:ph type="body" idx="1" hasCustomPrompt="1"/>
            <p:custDataLst>
              <p:tags r:id="rId4"/>
            </p:custDataLst>
          </p:nvPr>
        </p:nvSpPr>
        <p:spPr>
          <a:xfrm>
            <a:off x="2921635" y="2158372"/>
            <a:ext cx="6349416" cy="1250294"/>
          </a:xfrm>
        </p:spPr>
        <p:txBody>
          <a:bodyPr vert="horz" wrap="square" lIns="0" tIns="0" rIns="0" bIns="0" rtlCol="0" anchor="b" anchorCtr="0">
            <a:normAutofit/>
          </a:bodyPr>
          <a:lstStyle>
            <a:lvl1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24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微软雅黑" panose="020B0503020204020204"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7" name="标题 5"/>
          <p:cNvSpPr/>
          <p:nvPr>
            <p:ph type="title" hasCustomPrompt="1"/>
            <p:custDataLst>
              <p:tags r:id="rId5"/>
            </p:custDataLst>
          </p:nvPr>
        </p:nvSpPr>
        <p:spPr>
          <a:xfrm>
            <a:off x="2921000" y="3561065"/>
            <a:ext cx="6350051" cy="1138555"/>
          </a:xfrm>
        </p:spPr>
        <p:txBody>
          <a:bodyPr vert="horz" wrap="square" lIns="0" tIns="0" rIns="0" bIns="0" rtlCol="0" anchor="t" anchorCtr="0">
            <a:normAutofit/>
          </a:bodyPr>
          <a:lstStyle>
            <a:lvl1pPr marL="0" marR="0" lvl="0" algn="ctr" defTabSz="914400" rtl="0" eaLnBrk="1" fontAlgn="auto" latinLnBrk="0" hangingPunct="1">
              <a:lnSpc>
                <a:spcPct val="100000"/>
              </a:lnSpc>
              <a:spcBef>
                <a:spcPct val="0"/>
              </a:spcBef>
              <a:spcAft>
                <a:spcPts val="0"/>
              </a:spcAft>
              <a:buClrTx/>
              <a:buSzTx/>
              <a:buFontTx/>
              <a:buNone/>
              <a:defRPr kumimoji="0" lang="zh-CN" altLang="en-US" sz="6600" b="1" i="0" u="none" strike="noStrike" kern="1200" cap="none" spc="7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6" name="图片 5"/>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custDataLst>
              <p:tags r:id="rId6"/>
            </p:custDataLst>
          </p:nvPr>
        </p:nvSpPr>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9" name="矩形 8"/>
          <p:cNvSpPr/>
          <p:nvPr>
            <p:custDataLst>
              <p:tags r:id="rId2"/>
            </p:custDataLst>
          </p:nvPr>
        </p:nvSpPr>
        <p:spPr>
          <a:xfrm>
            <a:off x="294600" y="302400"/>
            <a:ext cx="11602796" cy="6253188"/>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4827588" cy="68687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10800"/>
            <a:ext cx="720090" cy="720090"/>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sp>
        <p:nvSpPr>
          <p:cNvPr id="2" name="标题 1"/>
          <p:cNvSpPr>
            <a:spLocks noGrp="1"/>
          </p:cNvSpPr>
          <p:nvPr>
            <p:ph type="title" hasCustomPrompt="1"/>
            <p:custDataLst>
              <p:tags r:id="rId7"/>
            </p:custDataLst>
          </p:nvPr>
        </p:nvSpPr>
        <p:spPr>
          <a:xfrm>
            <a:off x="583200" y="770400"/>
            <a:ext cx="3960000" cy="882000"/>
          </a:xfrm>
        </p:spPr>
        <p:txBody>
          <a:bodyPr anchor="ctr" anchorCtr="0"/>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12189600" cy="2660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sp>
        <p:nvSpPr>
          <p:cNvPr id="2" name="标题 1"/>
          <p:cNvSpPr>
            <a:spLocks noGrp="1"/>
          </p:cNvSpPr>
          <p:nvPr>
            <p:ph type="title"/>
            <p:custDataLst>
              <p:tags r:id="rId7"/>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 name="矩形 9"/>
          <p:cNvSpPr/>
          <p:nvPr>
            <p:custDataLst>
              <p:tags r:id="rId2"/>
            </p:custDataLst>
          </p:nvPr>
        </p:nvSpPr>
        <p:spPr>
          <a:xfrm>
            <a:off x="0" y="5029200"/>
            <a:ext cx="12189600" cy="18288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2" name="标题 1"/>
          <p:cNvSpPr>
            <a:spLocks noGrp="1"/>
          </p:cNvSpPr>
          <p:nvPr>
            <p:ph type="title"/>
            <p:custDataLst>
              <p:tags r:id="rId7"/>
            </p:custDataLst>
          </p:nvPr>
        </p:nvSpPr>
        <p:spPr>
          <a:xfrm>
            <a:off x="604800" y="669600"/>
            <a:ext cx="10976400" cy="565200"/>
          </a:xfrm>
        </p:spPr>
        <p:txBody>
          <a:bodyPr anchor="ctr" anchorCtr="0"/>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121896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1469510" y="-10800"/>
            <a:ext cx="720090" cy="720090"/>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sp>
        <p:nvSpPr>
          <p:cNvPr id="2" name="标题 1"/>
          <p:cNvSpPr>
            <a:spLocks noGrp="1"/>
          </p:cNvSpPr>
          <p:nvPr>
            <p:ph type="title"/>
            <p:custDataLst>
              <p:tags r:id="rId7"/>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p:custDataLst>
              <p:tags r:id="rId2"/>
            </p:custDataLst>
          </p:nvPr>
        </p:nvSpPr>
        <p:spPr>
          <a:xfrm>
            <a:off x="0" y="959400"/>
            <a:ext cx="12189600" cy="49391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0438461" y="5104461"/>
            <a:ext cx="1753527" cy="1753527"/>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0" y="-10802"/>
            <a:ext cx="1753527" cy="1753527"/>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 name="图片 2"/>
          <p:cNvPicPr>
            <a:picLocks noChangeAspect="1"/>
          </p:cNvPicPr>
          <p:nvPr>
            <p:custDataLst>
              <p:tags r:id="rId2"/>
            </p:custDataLst>
          </p:nvPr>
        </p:nvPicPr>
        <p:blipFill rotWithShape="1">
          <a:blip r:embed="rId3">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16" name="日期占位符 15"/>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2" name="标题 1"/>
          <p:cNvSpPr/>
          <p:nvPr>
            <p:ph type="ctrTitle" idx="2" hasCustomPrompt="1"/>
            <p:custDataLst>
              <p:tags r:id="rId4"/>
            </p:custDataLst>
          </p:nvPr>
        </p:nvSpPr>
        <p:spPr>
          <a:xfrm>
            <a:off x="1652270" y="1393230"/>
            <a:ext cx="8890064" cy="3708241"/>
          </a:xfrm>
        </p:spPr>
        <p:txBody>
          <a:bodyPr vert="horz" wrap="square" lIns="0" tIns="0" rIns="0" bIns="0" rtlCol="0" anchor="b"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600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7" name="图片 6"/>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形 3"/>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215153" y="2148140"/>
            <a:ext cx="3235350" cy="2561708"/>
          </a:xfrm>
          <a:prstGeom prst="rect">
            <a:avLst/>
          </a:prstGeom>
        </p:spPr>
      </p:pic>
      <p:pic>
        <p:nvPicPr>
          <p:cNvPr id="2" name="图片 1"/>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pic>
        <p:nvPicPr>
          <p:cNvPr id="7" name="图片 6"/>
          <p:cNvPicPr>
            <a:picLocks noChangeAspect="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8" name="标题 1"/>
          <p:cNvSpPr>
            <a:spLocks noGrp="1"/>
          </p:cNvSpPr>
          <p:nvPr>
            <p:ph type="ctrTitle" idx="2" hasCustomPrompt="1"/>
            <p:custDataLst>
              <p:tags r:id="rId9"/>
            </p:custDataLst>
          </p:nvPr>
        </p:nvSpPr>
        <p:spPr>
          <a:xfrm>
            <a:off x="4521236" y="3808212"/>
            <a:ext cx="6858000" cy="543560"/>
          </a:xfrm>
        </p:spPr>
        <p:txBody>
          <a:bodyPr vert="horz" wrap="square" lIns="0" tIns="0" rIns="0" bIns="0" rtlCol="0" anchor="b" anchorCtr="0">
            <a:normAutofit/>
          </a:bodyPr>
          <a:lstStyle>
            <a:lvl1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kumimoji="0" lang="zh-CN" altLang="en-US" sz="2750" b="1" i="0" u="none" strike="noStrike" kern="1200" cap="none" spc="300" normalizeH="0" baseline="0" noProof="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defRPr>
            </a:lvl1pPr>
          </a:lstStyle>
          <a:p>
            <a:pPr lvl="0"/>
            <a:r>
              <a:rPr>
                <a:sym typeface="+mn-ea"/>
              </a:rPr>
              <a:t>编辑标题</a:t>
            </a:r>
            <a:endParaRPr>
              <a:sym typeface="+mn-ea"/>
            </a:endParaRPr>
          </a:p>
        </p:txBody>
      </p:sp>
      <p:sp>
        <p:nvSpPr>
          <p:cNvPr id="9" name="副标题 2"/>
          <p:cNvSpPr>
            <a:spLocks noGrp="1"/>
          </p:cNvSpPr>
          <p:nvPr>
            <p:ph type="subTitle" idx="3" hasCustomPrompt="1"/>
            <p:custDataLst>
              <p:tags r:id="rId10"/>
            </p:custDataLst>
          </p:nvPr>
        </p:nvSpPr>
        <p:spPr>
          <a:xfrm>
            <a:off x="4521236" y="4461627"/>
            <a:ext cx="6858000" cy="1318880"/>
          </a:xfrm>
        </p:spPr>
        <p:txBody>
          <a:bodyPr vert="horz" wrap="square" lIns="0" tIns="0" rIns="0" bIns="0" rtlCol="0">
            <a:normAutofit/>
          </a:bodyPr>
          <a:lstStyle>
            <a:lvl1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defRPr kumimoji="0" lang="zh-CN" altLang="en-US" sz="1600" b="0" i="0" u="none" strike="noStrike" kern="1200" cap="none" spc="200" normalizeH="0" baseline="0" noProof="1">
                <a:ln>
                  <a:noFill/>
                </a:ln>
                <a:solidFill>
                  <a:schemeClr val="dk1">
                    <a:lumMod val="65000"/>
                    <a:lumOff val="35000"/>
                  </a:schemeClr>
                </a:solidFill>
                <a:effectLst/>
                <a:uLnTx/>
                <a:uFillTx/>
                <a:latin typeface="Arial" panose="020B0604020202020204" pitchFamily="34" charset="0"/>
                <a:ea typeface="微软雅黑" panose="020B0503020204020204" charset="-122"/>
                <a:cs typeface="+mn-cs"/>
                <a:sym typeface="+mn-ea"/>
              </a:defRPr>
            </a:lvl1pPr>
            <a:lvl2pPr marL="457200"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tint val="75000"/>
                  </a:schemeClr>
                </a:solidFill>
                <a:uFillTx/>
                <a:latin typeface="Arial" panose="020B0604020202020204" pitchFamily="34" charset="0"/>
                <a:ea typeface="隶书" panose="02010509060101010101" pitchFamily="49" charset="-122"/>
                <a:cs typeface="+mn-cs"/>
              </a:defRPr>
            </a:lvl2pPr>
            <a:lvl3pPr marL="914400" indent="0" algn="l"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tint val="75000"/>
                  </a:schemeClr>
                </a:solidFill>
                <a:uFillTx/>
                <a:latin typeface="Arial" panose="020B0604020202020204" pitchFamily="34" charset="0"/>
                <a:ea typeface="隶书" panose="02010509060101010101" pitchFamily="49" charset="-122"/>
                <a:cs typeface="+mn-cs"/>
              </a:defRPr>
            </a:lvl3pPr>
            <a:lvl4pPr marL="1371600" indent="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tint val="75000"/>
                  </a:schemeClr>
                </a:solidFill>
                <a:uFillTx/>
                <a:latin typeface="Arial" panose="020B0604020202020204" pitchFamily="34" charset="0"/>
                <a:ea typeface="隶书" panose="02010509060101010101" pitchFamily="49" charset="-122"/>
                <a:cs typeface="+mn-cs"/>
              </a:defRPr>
            </a:lvl4pPr>
            <a:lvl5pPr marL="1828800" indent="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tint val="75000"/>
                  </a:schemeClr>
                </a:solidFill>
                <a:uFillTx/>
                <a:latin typeface="Arial" panose="020B0604020202020204" pitchFamily="34" charset="0"/>
                <a:ea typeface="隶书" panose="02010509060101010101" pitchFamily="49"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8" name="图片 7"/>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6238877" y="952508"/>
            <a:ext cx="5283242" cy="5388907"/>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10" name="图片 9"/>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669930" y="952508"/>
            <a:ext cx="5283242" cy="381003"/>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6235750" y="952508"/>
            <a:ext cx="528324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形 3"/>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408790" y="1691376"/>
            <a:ext cx="4389120" cy="3475248"/>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8" name="图片 7"/>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nvPr>
        </p:nvSpPr>
        <p:spPr>
          <a:xfrm>
            <a:off x="669930"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7" name="图片 6"/>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竖排标题 1"/>
          <p:cNvSpPr>
            <a:spLocks noGrp="1"/>
          </p:cNvSpPr>
          <p:nvPr>
            <p:ph type="title" orient="vert"/>
          </p:nvPr>
        </p:nvSpPr>
        <p:spPr>
          <a:xfrm>
            <a:off x="10571135" y="952508"/>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669925" y="952500"/>
            <a:ext cx="9828101" cy="5388907"/>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2" name="图片 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669930" y="952508"/>
            <a:ext cx="10852237" cy="5388907"/>
          </a:xfrm>
        </p:spPr>
        <p:txBody>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rotWithShape="1">
          <a:blip r:embed="rId3">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6" name="文本占位符 4"/>
          <p:cNvSpPr/>
          <p:nvPr>
            <p:ph type="body" idx="1" hasCustomPrompt="1"/>
            <p:custDataLst>
              <p:tags r:id="rId4"/>
            </p:custDataLst>
          </p:nvPr>
        </p:nvSpPr>
        <p:spPr>
          <a:xfrm>
            <a:off x="2921635" y="2158372"/>
            <a:ext cx="6349416" cy="1250294"/>
          </a:xfrm>
        </p:spPr>
        <p:txBody>
          <a:bodyPr vert="horz" wrap="square" lIns="0" tIns="0" rIns="0" bIns="0" rtlCol="0" anchor="b" anchorCtr="0">
            <a:normAutofit/>
          </a:bodyPr>
          <a:lstStyle>
            <a:lvl1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24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微软雅黑" panose="020B0503020204020204"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7" name="标题 5"/>
          <p:cNvSpPr/>
          <p:nvPr>
            <p:ph type="title" hasCustomPrompt="1"/>
            <p:custDataLst>
              <p:tags r:id="rId5"/>
            </p:custDataLst>
          </p:nvPr>
        </p:nvSpPr>
        <p:spPr>
          <a:xfrm>
            <a:off x="2921000" y="3561065"/>
            <a:ext cx="6350051" cy="1138555"/>
          </a:xfrm>
        </p:spPr>
        <p:txBody>
          <a:bodyPr vert="horz" wrap="square" lIns="0" tIns="0" rIns="0" bIns="0" rtlCol="0" anchor="t" anchorCtr="0">
            <a:normAutofit/>
          </a:bodyPr>
          <a:lstStyle>
            <a:lvl1pPr marL="0" marR="0" lvl="0" algn="ctr" defTabSz="914400" rtl="0" eaLnBrk="1" fontAlgn="auto" latinLnBrk="0" hangingPunct="1">
              <a:lnSpc>
                <a:spcPct val="100000"/>
              </a:lnSpc>
              <a:spcBef>
                <a:spcPct val="0"/>
              </a:spcBef>
              <a:spcAft>
                <a:spcPts val="0"/>
              </a:spcAft>
              <a:buClrTx/>
              <a:buSzTx/>
              <a:buFontTx/>
              <a:buNone/>
              <a:defRPr kumimoji="0" lang="zh-CN" altLang="en-US" sz="6600" b="1" i="0" u="none" strike="noStrike" kern="1200" cap="none" spc="7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6" name="图片 5"/>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custDataLst>
              <p:tags r:id="rId6"/>
            </p:custDataLst>
          </p:nvPr>
        </p:nvSpPr>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9" name="矩形 8"/>
          <p:cNvSpPr/>
          <p:nvPr>
            <p:custDataLst>
              <p:tags r:id="rId2"/>
            </p:custDataLst>
          </p:nvPr>
        </p:nvSpPr>
        <p:spPr>
          <a:xfrm>
            <a:off x="294600" y="302400"/>
            <a:ext cx="11602796" cy="6253188"/>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4827588" cy="68687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10800"/>
            <a:ext cx="720090" cy="720090"/>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sp>
        <p:nvSpPr>
          <p:cNvPr id="2" name="标题 1"/>
          <p:cNvSpPr>
            <a:spLocks noGrp="1"/>
          </p:cNvSpPr>
          <p:nvPr>
            <p:ph type="title" hasCustomPrompt="1"/>
            <p:custDataLst>
              <p:tags r:id="rId7"/>
            </p:custDataLst>
          </p:nvPr>
        </p:nvSpPr>
        <p:spPr>
          <a:xfrm>
            <a:off x="583200" y="770400"/>
            <a:ext cx="3960000" cy="882000"/>
          </a:xfrm>
        </p:spPr>
        <p:txBody>
          <a:bodyPr anchor="ctr" anchorCtr="0"/>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12189600" cy="2660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sp>
        <p:nvSpPr>
          <p:cNvPr id="2" name="标题 1"/>
          <p:cNvSpPr>
            <a:spLocks noGrp="1"/>
          </p:cNvSpPr>
          <p:nvPr>
            <p:ph type="title"/>
            <p:custDataLst>
              <p:tags r:id="rId7"/>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 name="矩形 9"/>
          <p:cNvSpPr/>
          <p:nvPr>
            <p:custDataLst>
              <p:tags r:id="rId2"/>
            </p:custDataLst>
          </p:nvPr>
        </p:nvSpPr>
        <p:spPr>
          <a:xfrm>
            <a:off x="0" y="5029200"/>
            <a:ext cx="12189600" cy="18288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2" name="标题 1"/>
          <p:cNvSpPr>
            <a:spLocks noGrp="1"/>
          </p:cNvSpPr>
          <p:nvPr>
            <p:ph type="title"/>
            <p:custDataLst>
              <p:tags r:id="rId7"/>
            </p:custDataLst>
          </p:nvPr>
        </p:nvSpPr>
        <p:spPr>
          <a:xfrm>
            <a:off x="604800" y="669600"/>
            <a:ext cx="10976400" cy="565200"/>
          </a:xfrm>
        </p:spPr>
        <p:txBody>
          <a:bodyPr anchor="ctr" anchorCtr="0"/>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2" Type="http://schemas.openxmlformats.org/officeDocument/2006/relationships/theme" Target="../theme/theme2.xml"/><Relationship Id="rId21" Type="http://schemas.openxmlformats.org/officeDocument/2006/relationships/tags" Target="../tags/tag149.xml"/><Relationship Id="rId20" Type="http://schemas.openxmlformats.org/officeDocument/2006/relationships/tags" Target="../tags/tag148.xml"/><Relationship Id="rId2" Type="http://schemas.openxmlformats.org/officeDocument/2006/relationships/slideLayout" Target="../slideLayouts/slideLayout13.xml"/><Relationship Id="rId19" Type="http://schemas.openxmlformats.org/officeDocument/2006/relationships/tags" Target="../tags/tag147.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8.xml"/><Relationship Id="rId8" Type="http://schemas.openxmlformats.org/officeDocument/2006/relationships/slideLayout" Target="../slideLayouts/slideLayout37.xml"/><Relationship Id="rId7" Type="http://schemas.openxmlformats.org/officeDocument/2006/relationships/slideLayout" Target="../slideLayouts/slideLayout36.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3" Type="http://schemas.openxmlformats.org/officeDocument/2006/relationships/slideLayout" Target="../slideLayouts/slideLayout32.xml"/><Relationship Id="rId22" Type="http://schemas.openxmlformats.org/officeDocument/2006/relationships/theme" Target="../theme/theme3.xml"/><Relationship Id="rId21" Type="http://schemas.openxmlformats.org/officeDocument/2006/relationships/tags" Target="../tags/tag236.xml"/><Relationship Id="rId20" Type="http://schemas.openxmlformats.org/officeDocument/2006/relationships/tags" Target="../tags/tag235.xml"/><Relationship Id="rId2" Type="http://schemas.openxmlformats.org/officeDocument/2006/relationships/slideLayout" Target="../slideLayouts/slideLayout31.xml"/><Relationship Id="rId19" Type="http://schemas.openxmlformats.org/officeDocument/2006/relationships/tags" Target="../tags/tag234.xml"/><Relationship Id="rId18" Type="http://schemas.openxmlformats.org/officeDocument/2006/relationships/slideLayout" Target="../slideLayouts/slideLayout47.xml"/><Relationship Id="rId17" Type="http://schemas.openxmlformats.org/officeDocument/2006/relationships/slideLayout" Target="../slideLayouts/slideLayout46.xml"/><Relationship Id="rId16" Type="http://schemas.openxmlformats.org/officeDocument/2006/relationships/slideLayout" Target="../slideLayouts/slideLayout45.xml"/><Relationship Id="rId15" Type="http://schemas.openxmlformats.org/officeDocument/2006/relationships/slideLayout" Target="../slideLayouts/slideLayout44.xml"/><Relationship Id="rId14" Type="http://schemas.openxmlformats.org/officeDocument/2006/relationships/slideLayout" Target="../slideLayouts/slideLayout43.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6.xml"/><Relationship Id="rId8" Type="http://schemas.openxmlformats.org/officeDocument/2006/relationships/slideLayout" Target="../slideLayouts/slideLayout55.xml"/><Relationship Id="rId7" Type="http://schemas.openxmlformats.org/officeDocument/2006/relationships/slideLayout" Target="../slideLayouts/slideLayout54.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 Id="rId3" Type="http://schemas.openxmlformats.org/officeDocument/2006/relationships/slideLayout" Target="../slideLayouts/slideLayout50.xml"/><Relationship Id="rId22" Type="http://schemas.openxmlformats.org/officeDocument/2006/relationships/theme" Target="../theme/theme4.xml"/><Relationship Id="rId21" Type="http://schemas.openxmlformats.org/officeDocument/2006/relationships/tags" Target="../tags/tag323.xml"/><Relationship Id="rId20" Type="http://schemas.openxmlformats.org/officeDocument/2006/relationships/tags" Target="../tags/tag322.xml"/><Relationship Id="rId2" Type="http://schemas.openxmlformats.org/officeDocument/2006/relationships/slideLayout" Target="../slideLayouts/slideLayout49.xml"/><Relationship Id="rId19" Type="http://schemas.openxmlformats.org/officeDocument/2006/relationships/tags" Target="../tags/tag321.xml"/><Relationship Id="rId18" Type="http://schemas.openxmlformats.org/officeDocument/2006/relationships/slideLayout" Target="../slideLayouts/slideLayout65.xml"/><Relationship Id="rId17" Type="http://schemas.openxmlformats.org/officeDocument/2006/relationships/slideLayout" Target="../slideLayouts/slideLayout64.xml"/><Relationship Id="rId16" Type="http://schemas.openxmlformats.org/officeDocument/2006/relationships/slideLayout" Target="../slideLayouts/slideLayout63.xml"/><Relationship Id="rId15" Type="http://schemas.openxmlformats.org/officeDocument/2006/relationships/slideLayout" Target="../slideLayouts/slideLayout62.xml"/><Relationship Id="rId14" Type="http://schemas.openxmlformats.org/officeDocument/2006/relationships/slideLayout" Target="../slideLayouts/slideLayout61.xml"/><Relationship Id="rId13" Type="http://schemas.openxmlformats.org/officeDocument/2006/relationships/slideLayout" Target="../slideLayouts/slideLayout60.xml"/><Relationship Id="rId12" Type="http://schemas.openxmlformats.org/officeDocument/2006/relationships/slideLayout" Target="../slideLayouts/slideLayout59.xml"/><Relationship Id="rId11" Type="http://schemas.openxmlformats.org/officeDocument/2006/relationships/slideLayout" Target="../slideLayouts/slideLayout58.xml"/><Relationship Id="rId10" Type="http://schemas.openxmlformats.org/officeDocument/2006/relationships/slideLayout" Target="../slideLayouts/slideLayout57.xml"/><Relationship Id="rId1"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74.xml"/><Relationship Id="rId8" Type="http://schemas.openxmlformats.org/officeDocument/2006/relationships/slideLayout" Target="../slideLayouts/slideLayout73.xml"/><Relationship Id="rId7" Type="http://schemas.openxmlformats.org/officeDocument/2006/relationships/slideLayout" Target="../slideLayouts/slideLayout72.xml"/><Relationship Id="rId6" Type="http://schemas.openxmlformats.org/officeDocument/2006/relationships/slideLayout" Target="../slideLayouts/slideLayout71.xml"/><Relationship Id="rId5" Type="http://schemas.openxmlformats.org/officeDocument/2006/relationships/slideLayout" Target="../slideLayouts/slideLayout70.xml"/><Relationship Id="rId4" Type="http://schemas.openxmlformats.org/officeDocument/2006/relationships/slideLayout" Target="../slideLayouts/slideLayout69.xml"/><Relationship Id="rId3" Type="http://schemas.openxmlformats.org/officeDocument/2006/relationships/slideLayout" Target="../slideLayouts/slideLayout68.xml"/><Relationship Id="rId22" Type="http://schemas.openxmlformats.org/officeDocument/2006/relationships/theme" Target="../theme/theme5.xml"/><Relationship Id="rId21" Type="http://schemas.openxmlformats.org/officeDocument/2006/relationships/tags" Target="../tags/tag410.xml"/><Relationship Id="rId20" Type="http://schemas.openxmlformats.org/officeDocument/2006/relationships/tags" Target="../tags/tag409.xml"/><Relationship Id="rId2" Type="http://schemas.openxmlformats.org/officeDocument/2006/relationships/slideLayout" Target="../slideLayouts/slideLayout67.xml"/><Relationship Id="rId19" Type="http://schemas.openxmlformats.org/officeDocument/2006/relationships/tags" Target="../tags/tag408.xml"/><Relationship Id="rId18" Type="http://schemas.openxmlformats.org/officeDocument/2006/relationships/slideLayout" Target="../slideLayouts/slideLayout83.xml"/><Relationship Id="rId17" Type="http://schemas.openxmlformats.org/officeDocument/2006/relationships/slideLayout" Target="../slideLayouts/slideLayout82.xml"/><Relationship Id="rId16" Type="http://schemas.openxmlformats.org/officeDocument/2006/relationships/slideLayout" Target="../slideLayouts/slideLayout81.xml"/><Relationship Id="rId15" Type="http://schemas.openxmlformats.org/officeDocument/2006/relationships/slideLayout" Target="../slideLayouts/slideLayout80.xml"/><Relationship Id="rId14" Type="http://schemas.openxmlformats.org/officeDocument/2006/relationships/slideLayout" Target="../slideLayouts/slideLayout79.xml"/><Relationship Id="rId13" Type="http://schemas.openxmlformats.org/officeDocument/2006/relationships/slideLayout" Target="../slideLayouts/slideLayout78.xml"/><Relationship Id="rId12" Type="http://schemas.openxmlformats.org/officeDocument/2006/relationships/slideLayout" Target="../slideLayouts/slideLayout77.xml"/><Relationship Id="rId11" Type="http://schemas.openxmlformats.org/officeDocument/2006/relationships/slideLayout" Target="../slideLayouts/slideLayout76.xml"/><Relationship Id="rId10" Type="http://schemas.openxmlformats.org/officeDocument/2006/relationships/slideLayout" Target="../slideLayouts/slideLayout75.xml"/><Relationship Id="rId1"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92.xml"/><Relationship Id="rId8" Type="http://schemas.openxmlformats.org/officeDocument/2006/relationships/slideLayout" Target="../slideLayouts/slideLayout91.xml"/><Relationship Id="rId7" Type="http://schemas.openxmlformats.org/officeDocument/2006/relationships/slideLayout" Target="../slideLayouts/slideLayout90.xml"/><Relationship Id="rId6" Type="http://schemas.openxmlformats.org/officeDocument/2006/relationships/slideLayout" Target="../slideLayouts/slideLayout89.xml"/><Relationship Id="rId5" Type="http://schemas.openxmlformats.org/officeDocument/2006/relationships/slideLayout" Target="../slideLayouts/slideLayout88.xml"/><Relationship Id="rId4" Type="http://schemas.openxmlformats.org/officeDocument/2006/relationships/slideLayout" Target="../slideLayouts/slideLayout87.xml"/><Relationship Id="rId3" Type="http://schemas.openxmlformats.org/officeDocument/2006/relationships/slideLayout" Target="../slideLayouts/slideLayout86.xml"/><Relationship Id="rId22" Type="http://schemas.openxmlformats.org/officeDocument/2006/relationships/theme" Target="../theme/theme6.xml"/><Relationship Id="rId21" Type="http://schemas.openxmlformats.org/officeDocument/2006/relationships/tags" Target="../tags/tag497.xml"/><Relationship Id="rId20" Type="http://schemas.openxmlformats.org/officeDocument/2006/relationships/tags" Target="../tags/tag496.xml"/><Relationship Id="rId2" Type="http://schemas.openxmlformats.org/officeDocument/2006/relationships/slideLayout" Target="../slideLayouts/slideLayout85.xml"/><Relationship Id="rId19" Type="http://schemas.openxmlformats.org/officeDocument/2006/relationships/tags" Target="../tags/tag495.xml"/><Relationship Id="rId18" Type="http://schemas.openxmlformats.org/officeDocument/2006/relationships/slideLayout" Target="../slideLayouts/slideLayout101.xml"/><Relationship Id="rId17" Type="http://schemas.openxmlformats.org/officeDocument/2006/relationships/slideLayout" Target="../slideLayouts/slideLayout100.xml"/><Relationship Id="rId16" Type="http://schemas.openxmlformats.org/officeDocument/2006/relationships/slideLayout" Target="../slideLayouts/slideLayout99.xml"/><Relationship Id="rId15" Type="http://schemas.openxmlformats.org/officeDocument/2006/relationships/slideLayout" Target="../slideLayouts/slideLayout98.xml"/><Relationship Id="rId14" Type="http://schemas.openxmlformats.org/officeDocument/2006/relationships/slideLayout" Target="../slideLayouts/slideLayout97.xml"/><Relationship Id="rId13" Type="http://schemas.openxmlformats.org/officeDocument/2006/relationships/slideLayout" Target="../slideLayouts/slideLayout96.xml"/><Relationship Id="rId12" Type="http://schemas.openxmlformats.org/officeDocument/2006/relationships/slideLayout" Target="../slideLayouts/slideLayout95.xml"/><Relationship Id="rId11" Type="http://schemas.openxmlformats.org/officeDocument/2006/relationships/slideLayout" Target="../slideLayouts/slideLayout94.xml"/><Relationship Id="rId10" Type="http://schemas.openxmlformats.org/officeDocument/2006/relationships/slideLayout" Target="../slideLayouts/slideLayout93.xml"/><Relationship Id="rId1" Type="http://schemas.openxmlformats.org/officeDocument/2006/relationships/slideLayout" Target="../slideLayouts/slideLayout84.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110.xml"/><Relationship Id="rId8" Type="http://schemas.openxmlformats.org/officeDocument/2006/relationships/slideLayout" Target="../slideLayouts/slideLayout109.xml"/><Relationship Id="rId7" Type="http://schemas.openxmlformats.org/officeDocument/2006/relationships/slideLayout" Target="../slideLayouts/slideLayout108.xml"/><Relationship Id="rId6" Type="http://schemas.openxmlformats.org/officeDocument/2006/relationships/slideLayout" Target="../slideLayouts/slideLayout107.xml"/><Relationship Id="rId5" Type="http://schemas.openxmlformats.org/officeDocument/2006/relationships/slideLayout" Target="../slideLayouts/slideLayout106.xml"/><Relationship Id="rId4" Type="http://schemas.openxmlformats.org/officeDocument/2006/relationships/slideLayout" Target="../slideLayouts/slideLayout105.xml"/><Relationship Id="rId3" Type="http://schemas.openxmlformats.org/officeDocument/2006/relationships/slideLayout" Target="../slideLayouts/slideLayout104.xml"/><Relationship Id="rId22" Type="http://schemas.openxmlformats.org/officeDocument/2006/relationships/theme" Target="../theme/theme7.xml"/><Relationship Id="rId21" Type="http://schemas.openxmlformats.org/officeDocument/2006/relationships/tags" Target="../tags/tag584.xml"/><Relationship Id="rId20" Type="http://schemas.openxmlformats.org/officeDocument/2006/relationships/tags" Target="../tags/tag583.xml"/><Relationship Id="rId2" Type="http://schemas.openxmlformats.org/officeDocument/2006/relationships/slideLayout" Target="../slideLayouts/slideLayout103.xml"/><Relationship Id="rId19" Type="http://schemas.openxmlformats.org/officeDocument/2006/relationships/tags" Target="../tags/tag582.xml"/><Relationship Id="rId18" Type="http://schemas.openxmlformats.org/officeDocument/2006/relationships/slideLayout" Target="../slideLayouts/slideLayout119.xml"/><Relationship Id="rId17" Type="http://schemas.openxmlformats.org/officeDocument/2006/relationships/slideLayout" Target="../slideLayouts/slideLayout118.xml"/><Relationship Id="rId16" Type="http://schemas.openxmlformats.org/officeDocument/2006/relationships/slideLayout" Target="../slideLayouts/slideLayout117.xml"/><Relationship Id="rId15" Type="http://schemas.openxmlformats.org/officeDocument/2006/relationships/slideLayout" Target="../slideLayouts/slideLayout116.xml"/><Relationship Id="rId14" Type="http://schemas.openxmlformats.org/officeDocument/2006/relationships/slideLayout" Target="../slideLayouts/slideLayout115.xml"/><Relationship Id="rId13" Type="http://schemas.openxmlformats.org/officeDocument/2006/relationships/slideLayout" Target="../slideLayouts/slideLayout114.xml"/><Relationship Id="rId12" Type="http://schemas.openxmlformats.org/officeDocument/2006/relationships/slideLayout" Target="../slideLayouts/slideLayout113.xml"/><Relationship Id="rId11" Type="http://schemas.openxmlformats.org/officeDocument/2006/relationships/slideLayout" Target="../slideLayouts/slideLayout112.xml"/><Relationship Id="rId10" Type="http://schemas.openxmlformats.org/officeDocument/2006/relationships/slideLayout" Target="../slideLayouts/slideLayout111.xml"/><Relationship Id="rId1" Type="http://schemas.openxmlformats.org/officeDocument/2006/relationships/slideLayout" Target="../slideLayouts/slideLayout102.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128.xml"/><Relationship Id="rId8" Type="http://schemas.openxmlformats.org/officeDocument/2006/relationships/slideLayout" Target="../slideLayouts/slideLayout127.xml"/><Relationship Id="rId7" Type="http://schemas.openxmlformats.org/officeDocument/2006/relationships/slideLayout" Target="../slideLayouts/slideLayout126.xml"/><Relationship Id="rId6" Type="http://schemas.openxmlformats.org/officeDocument/2006/relationships/slideLayout" Target="../slideLayouts/slideLayout125.xml"/><Relationship Id="rId5" Type="http://schemas.openxmlformats.org/officeDocument/2006/relationships/slideLayout" Target="../slideLayouts/slideLayout124.xml"/><Relationship Id="rId4" Type="http://schemas.openxmlformats.org/officeDocument/2006/relationships/slideLayout" Target="../slideLayouts/slideLayout123.xml"/><Relationship Id="rId3" Type="http://schemas.openxmlformats.org/officeDocument/2006/relationships/slideLayout" Target="../slideLayouts/slideLayout122.xml"/><Relationship Id="rId22" Type="http://schemas.openxmlformats.org/officeDocument/2006/relationships/theme" Target="../theme/theme8.xml"/><Relationship Id="rId21" Type="http://schemas.openxmlformats.org/officeDocument/2006/relationships/tags" Target="../tags/tag671.xml"/><Relationship Id="rId20" Type="http://schemas.openxmlformats.org/officeDocument/2006/relationships/tags" Target="../tags/tag670.xml"/><Relationship Id="rId2" Type="http://schemas.openxmlformats.org/officeDocument/2006/relationships/slideLayout" Target="../slideLayouts/slideLayout121.xml"/><Relationship Id="rId19" Type="http://schemas.openxmlformats.org/officeDocument/2006/relationships/tags" Target="../tags/tag669.xml"/><Relationship Id="rId18" Type="http://schemas.openxmlformats.org/officeDocument/2006/relationships/slideLayout" Target="../slideLayouts/slideLayout137.xml"/><Relationship Id="rId17" Type="http://schemas.openxmlformats.org/officeDocument/2006/relationships/slideLayout" Target="../slideLayouts/slideLayout136.xml"/><Relationship Id="rId16" Type="http://schemas.openxmlformats.org/officeDocument/2006/relationships/slideLayout" Target="../slideLayouts/slideLayout135.xml"/><Relationship Id="rId15" Type="http://schemas.openxmlformats.org/officeDocument/2006/relationships/slideLayout" Target="../slideLayouts/slideLayout134.xml"/><Relationship Id="rId14" Type="http://schemas.openxmlformats.org/officeDocument/2006/relationships/slideLayout" Target="../slideLayouts/slideLayout133.xml"/><Relationship Id="rId13" Type="http://schemas.openxmlformats.org/officeDocument/2006/relationships/slideLayout" Target="../slideLayouts/slideLayout132.xml"/><Relationship Id="rId12" Type="http://schemas.openxmlformats.org/officeDocument/2006/relationships/slideLayout" Target="../slideLayouts/slideLayout131.xml"/><Relationship Id="rId11" Type="http://schemas.openxmlformats.org/officeDocument/2006/relationships/slideLayout" Target="../slideLayouts/slideLayout130.xml"/><Relationship Id="rId10" Type="http://schemas.openxmlformats.org/officeDocument/2006/relationships/slideLayout" Target="../slideLayouts/slideLayout129.xml"/><Relationship Id="rId1" Type="http://schemas.openxmlformats.org/officeDocument/2006/relationships/slideLayout" Target="../slideLayouts/slideLayout1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tags" Target="../tags/tag675.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tags" Target="../tags/tag674.xml"/><Relationship Id="rId2" Type="http://schemas.openxmlformats.org/officeDocument/2006/relationships/tags" Target="../tags/tag673.xml"/><Relationship Id="rId1" Type="http://schemas.openxmlformats.org/officeDocument/2006/relationships/tags" Target="../tags/tag672.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22.xml"/><Relationship Id="rId3" Type="http://schemas.openxmlformats.org/officeDocument/2006/relationships/tags" Target="../tags/tag748.xml"/><Relationship Id="rId2" Type="http://schemas.openxmlformats.org/officeDocument/2006/relationships/tags" Target="../tags/tag747.xml"/><Relationship Id="rId1" Type="http://schemas.openxmlformats.org/officeDocument/2006/relationships/tags" Target="../tags/tag746.xml"/></Relationships>
</file>

<file path=ppt/slides/_rels/slide11.xml.rels><?xml version="1.0" encoding="UTF-8" standalone="yes"?>
<Relationships xmlns="http://schemas.openxmlformats.org/package/2006/relationships"><Relationship Id="rId9" Type="http://schemas.openxmlformats.org/officeDocument/2006/relationships/tags" Target="../tags/tag755.xml"/><Relationship Id="rId8" Type="http://schemas.openxmlformats.org/officeDocument/2006/relationships/tags" Target="../tags/tag754.xml"/><Relationship Id="rId7" Type="http://schemas.openxmlformats.org/officeDocument/2006/relationships/tags" Target="../tags/tag753.xml"/><Relationship Id="rId6" Type="http://schemas.openxmlformats.org/officeDocument/2006/relationships/image" Target="../media/image8.jpeg"/><Relationship Id="rId5" Type="http://schemas.openxmlformats.org/officeDocument/2006/relationships/tags" Target="../tags/tag752.xml"/><Relationship Id="rId49" Type="http://schemas.openxmlformats.org/officeDocument/2006/relationships/slideLayout" Target="../slideLayouts/slideLayout36.xml"/><Relationship Id="rId48" Type="http://schemas.openxmlformats.org/officeDocument/2006/relationships/tags" Target="../tags/tag793.xml"/><Relationship Id="rId47" Type="http://schemas.openxmlformats.org/officeDocument/2006/relationships/tags" Target="../tags/tag792.xml"/><Relationship Id="rId46" Type="http://schemas.openxmlformats.org/officeDocument/2006/relationships/tags" Target="../tags/tag791.xml"/><Relationship Id="rId45" Type="http://schemas.openxmlformats.org/officeDocument/2006/relationships/tags" Target="../tags/tag790.xml"/><Relationship Id="rId44" Type="http://schemas.openxmlformats.org/officeDocument/2006/relationships/tags" Target="../tags/tag789.xml"/><Relationship Id="rId43" Type="http://schemas.openxmlformats.org/officeDocument/2006/relationships/tags" Target="../tags/tag788.xml"/><Relationship Id="rId42" Type="http://schemas.openxmlformats.org/officeDocument/2006/relationships/tags" Target="../tags/tag787.xml"/><Relationship Id="rId41" Type="http://schemas.openxmlformats.org/officeDocument/2006/relationships/tags" Target="../tags/tag786.xml"/><Relationship Id="rId40" Type="http://schemas.openxmlformats.org/officeDocument/2006/relationships/tags" Target="../tags/tag785.xml"/><Relationship Id="rId4" Type="http://schemas.openxmlformats.org/officeDocument/2006/relationships/tags" Target="../tags/tag751.xml"/><Relationship Id="rId39" Type="http://schemas.openxmlformats.org/officeDocument/2006/relationships/tags" Target="../tags/tag784.xml"/><Relationship Id="rId38" Type="http://schemas.openxmlformats.org/officeDocument/2006/relationships/tags" Target="../tags/tag783.xml"/><Relationship Id="rId37" Type="http://schemas.openxmlformats.org/officeDocument/2006/relationships/tags" Target="../tags/tag782.xml"/><Relationship Id="rId36" Type="http://schemas.openxmlformats.org/officeDocument/2006/relationships/tags" Target="../tags/tag781.xml"/><Relationship Id="rId35" Type="http://schemas.openxmlformats.org/officeDocument/2006/relationships/tags" Target="../tags/tag780.xml"/><Relationship Id="rId34" Type="http://schemas.openxmlformats.org/officeDocument/2006/relationships/tags" Target="../tags/tag779.xml"/><Relationship Id="rId33" Type="http://schemas.openxmlformats.org/officeDocument/2006/relationships/tags" Target="../tags/tag778.xml"/><Relationship Id="rId32" Type="http://schemas.openxmlformats.org/officeDocument/2006/relationships/tags" Target="../tags/tag777.xml"/><Relationship Id="rId31" Type="http://schemas.openxmlformats.org/officeDocument/2006/relationships/tags" Target="../tags/tag776.xml"/><Relationship Id="rId30" Type="http://schemas.openxmlformats.org/officeDocument/2006/relationships/tags" Target="../tags/tag775.xml"/><Relationship Id="rId3" Type="http://schemas.openxmlformats.org/officeDocument/2006/relationships/image" Target="../media/image7.jpeg"/><Relationship Id="rId29" Type="http://schemas.openxmlformats.org/officeDocument/2006/relationships/tags" Target="../tags/tag774.xml"/><Relationship Id="rId28" Type="http://schemas.openxmlformats.org/officeDocument/2006/relationships/tags" Target="../tags/tag773.xml"/><Relationship Id="rId27" Type="http://schemas.openxmlformats.org/officeDocument/2006/relationships/tags" Target="../tags/tag772.xml"/><Relationship Id="rId26" Type="http://schemas.openxmlformats.org/officeDocument/2006/relationships/tags" Target="../tags/tag771.xml"/><Relationship Id="rId25" Type="http://schemas.openxmlformats.org/officeDocument/2006/relationships/tags" Target="../tags/tag770.xml"/><Relationship Id="rId24" Type="http://schemas.openxmlformats.org/officeDocument/2006/relationships/tags" Target="../tags/tag769.xml"/><Relationship Id="rId23" Type="http://schemas.openxmlformats.org/officeDocument/2006/relationships/tags" Target="../tags/tag768.xml"/><Relationship Id="rId22" Type="http://schemas.openxmlformats.org/officeDocument/2006/relationships/tags" Target="../tags/tag767.xml"/><Relationship Id="rId21" Type="http://schemas.openxmlformats.org/officeDocument/2006/relationships/tags" Target="../tags/tag766.xml"/><Relationship Id="rId20" Type="http://schemas.openxmlformats.org/officeDocument/2006/relationships/tags" Target="../tags/tag765.xml"/><Relationship Id="rId2" Type="http://schemas.openxmlformats.org/officeDocument/2006/relationships/tags" Target="../tags/tag750.xml"/><Relationship Id="rId19" Type="http://schemas.openxmlformats.org/officeDocument/2006/relationships/tags" Target="../tags/tag764.xml"/><Relationship Id="rId18" Type="http://schemas.openxmlformats.org/officeDocument/2006/relationships/tags" Target="../tags/tag763.xml"/><Relationship Id="rId17" Type="http://schemas.openxmlformats.org/officeDocument/2006/relationships/tags" Target="../tags/tag762.xml"/><Relationship Id="rId16" Type="http://schemas.openxmlformats.org/officeDocument/2006/relationships/tags" Target="../tags/tag761.xml"/><Relationship Id="rId15" Type="http://schemas.openxmlformats.org/officeDocument/2006/relationships/tags" Target="../tags/tag760.xml"/><Relationship Id="rId14" Type="http://schemas.openxmlformats.org/officeDocument/2006/relationships/tags" Target="../tags/tag759.xml"/><Relationship Id="rId13" Type="http://schemas.openxmlformats.org/officeDocument/2006/relationships/tags" Target="../tags/tag758.xml"/><Relationship Id="rId12" Type="http://schemas.openxmlformats.org/officeDocument/2006/relationships/image" Target="../media/image9.jpeg"/><Relationship Id="rId11" Type="http://schemas.openxmlformats.org/officeDocument/2006/relationships/tags" Target="../tags/tag757.xml"/><Relationship Id="rId10" Type="http://schemas.openxmlformats.org/officeDocument/2006/relationships/tags" Target="../tags/tag756.xml"/><Relationship Id="rId1" Type="http://schemas.openxmlformats.org/officeDocument/2006/relationships/tags" Target="../tags/tag74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tags" Target="../tags/tag795.xml"/><Relationship Id="rId1" Type="http://schemas.openxmlformats.org/officeDocument/2006/relationships/tags" Target="../tags/tag79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797.xml"/><Relationship Id="rId1" Type="http://schemas.openxmlformats.org/officeDocument/2006/relationships/tags" Target="../tags/tag796.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tags" Target="../tags/tag679.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tags" Target="../tags/tag678.xml"/><Relationship Id="rId2" Type="http://schemas.openxmlformats.org/officeDocument/2006/relationships/tags" Target="../tags/tag677.xml"/><Relationship Id="rId1" Type="http://schemas.openxmlformats.org/officeDocument/2006/relationships/tags" Target="../tags/tag676.xml"/></Relationships>
</file>

<file path=ppt/slides/_rels/slide3.xml.rels><?xml version="1.0" encoding="UTF-8" standalone="yes"?>
<Relationships xmlns="http://schemas.openxmlformats.org/package/2006/relationships"><Relationship Id="rId9" Type="http://schemas.openxmlformats.org/officeDocument/2006/relationships/tags" Target="../tags/tag688.xml"/><Relationship Id="rId8" Type="http://schemas.openxmlformats.org/officeDocument/2006/relationships/tags" Target="../tags/tag687.xml"/><Relationship Id="rId7" Type="http://schemas.openxmlformats.org/officeDocument/2006/relationships/tags" Target="../tags/tag686.xml"/><Relationship Id="rId6" Type="http://schemas.openxmlformats.org/officeDocument/2006/relationships/tags" Target="../tags/tag685.xml"/><Relationship Id="rId5" Type="http://schemas.openxmlformats.org/officeDocument/2006/relationships/tags" Target="../tags/tag684.xml"/><Relationship Id="rId4" Type="http://schemas.openxmlformats.org/officeDocument/2006/relationships/tags" Target="../tags/tag683.xml"/><Relationship Id="rId3" Type="http://schemas.openxmlformats.org/officeDocument/2006/relationships/tags" Target="../tags/tag682.xml"/><Relationship Id="rId2" Type="http://schemas.openxmlformats.org/officeDocument/2006/relationships/tags" Target="../tags/tag681.xml"/><Relationship Id="rId18" Type="http://schemas.openxmlformats.org/officeDocument/2006/relationships/notesSlide" Target="../notesSlides/notesSlide1.xml"/><Relationship Id="rId17" Type="http://schemas.openxmlformats.org/officeDocument/2006/relationships/slideLayout" Target="../slideLayouts/slideLayout53.xml"/><Relationship Id="rId16" Type="http://schemas.openxmlformats.org/officeDocument/2006/relationships/tags" Target="../tags/tag695.xml"/><Relationship Id="rId15" Type="http://schemas.openxmlformats.org/officeDocument/2006/relationships/tags" Target="../tags/tag694.xml"/><Relationship Id="rId14" Type="http://schemas.openxmlformats.org/officeDocument/2006/relationships/tags" Target="../tags/tag693.xml"/><Relationship Id="rId13" Type="http://schemas.openxmlformats.org/officeDocument/2006/relationships/tags" Target="../tags/tag692.xml"/><Relationship Id="rId12" Type="http://schemas.openxmlformats.org/officeDocument/2006/relationships/tags" Target="../tags/tag691.xml"/><Relationship Id="rId11" Type="http://schemas.openxmlformats.org/officeDocument/2006/relationships/tags" Target="../tags/tag690.xml"/><Relationship Id="rId10" Type="http://schemas.openxmlformats.org/officeDocument/2006/relationships/tags" Target="../tags/tag689.xml"/><Relationship Id="rId1" Type="http://schemas.openxmlformats.org/officeDocument/2006/relationships/tags" Target="../tags/tag680.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32.xml"/><Relationship Id="rId3" Type="http://schemas.openxmlformats.org/officeDocument/2006/relationships/tags" Target="../tags/tag698.xml"/><Relationship Id="rId2" Type="http://schemas.openxmlformats.org/officeDocument/2006/relationships/tags" Target="../tags/tag697.xml"/><Relationship Id="rId1" Type="http://schemas.openxmlformats.org/officeDocument/2006/relationships/tags" Target="../tags/tag696.xml"/></Relationships>
</file>

<file path=ppt/slides/_rels/slide5.xml.rels><?xml version="1.0" encoding="UTF-8" standalone="yes"?>
<Relationships xmlns="http://schemas.openxmlformats.org/package/2006/relationships"><Relationship Id="rId9" Type="http://schemas.openxmlformats.org/officeDocument/2006/relationships/tags" Target="../tags/tag707.xml"/><Relationship Id="rId8" Type="http://schemas.openxmlformats.org/officeDocument/2006/relationships/tags" Target="../tags/tag706.xml"/><Relationship Id="rId7" Type="http://schemas.openxmlformats.org/officeDocument/2006/relationships/tags" Target="../tags/tag705.xml"/><Relationship Id="rId6" Type="http://schemas.openxmlformats.org/officeDocument/2006/relationships/tags" Target="../tags/tag704.xml"/><Relationship Id="rId5" Type="http://schemas.openxmlformats.org/officeDocument/2006/relationships/tags" Target="../tags/tag703.xml"/><Relationship Id="rId4" Type="http://schemas.openxmlformats.org/officeDocument/2006/relationships/tags" Target="../tags/tag702.xml"/><Relationship Id="rId3" Type="http://schemas.openxmlformats.org/officeDocument/2006/relationships/tags" Target="../tags/tag701.xml"/><Relationship Id="rId2" Type="http://schemas.openxmlformats.org/officeDocument/2006/relationships/tags" Target="../tags/tag700.xml"/><Relationship Id="rId19" Type="http://schemas.openxmlformats.org/officeDocument/2006/relationships/slideLayout" Target="../slideLayouts/slideLayout36.xml"/><Relationship Id="rId18" Type="http://schemas.openxmlformats.org/officeDocument/2006/relationships/tags" Target="../tags/tag716.xml"/><Relationship Id="rId17" Type="http://schemas.openxmlformats.org/officeDocument/2006/relationships/tags" Target="../tags/tag715.xml"/><Relationship Id="rId16" Type="http://schemas.openxmlformats.org/officeDocument/2006/relationships/tags" Target="../tags/tag714.xml"/><Relationship Id="rId15" Type="http://schemas.openxmlformats.org/officeDocument/2006/relationships/tags" Target="../tags/tag713.xml"/><Relationship Id="rId14" Type="http://schemas.openxmlformats.org/officeDocument/2006/relationships/tags" Target="../tags/tag712.xml"/><Relationship Id="rId13" Type="http://schemas.openxmlformats.org/officeDocument/2006/relationships/tags" Target="../tags/tag711.xml"/><Relationship Id="rId12" Type="http://schemas.openxmlformats.org/officeDocument/2006/relationships/tags" Target="../tags/tag710.xml"/><Relationship Id="rId11" Type="http://schemas.openxmlformats.org/officeDocument/2006/relationships/tags" Target="../tags/tag709.xml"/><Relationship Id="rId10" Type="http://schemas.openxmlformats.org/officeDocument/2006/relationships/tags" Target="../tags/tag708.xml"/><Relationship Id="rId1" Type="http://schemas.openxmlformats.org/officeDocument/2006/relationships/tags" Target="../tags/tag699.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68.xml"/><Relationship Id="rId3" Type="http://schemas.openxmlformats.org/officeDocument/2006/relationships/tags" Target="../tags/tag719.xml"/><Relationship Id="rId2" Type="http://schemas.openxmlformats.org/officeDocument/2006/relationships/tags" Target="../tags/tag718.xml"/><Relationship Id="rId1" Type="http://schemas.openxmlformats.org/officeDocument/2006/relationships/tags" Target="../tags/tag717.xml"/></Relationships>
</file>

<file path=ppt/slides/_rels/slide7.xml.rels><?xml version="1.0" encoding="UTF-8" standalone="yes"?>
<Relationships xmlns="http://schemas.openxmlformats.org/package/2006/relationships"><Relationship Id="rId9" Type="http://schemas.openxmlformats.org/officeDocument/2006/relationships/tags" Target="../tags/tag728.xml"/><Relationship Id="rId8" Type="http://schemas.openxmlformats.org/officeDocument/2006/relationships/tags" Target="../tags/tag727.xml"/><Relationship Id="rId7" Type="http://schemas.openxmlformats.org/officeDocument/2006/relationships/tags" Target="../tags/tag726.xml"/><Relationship Id="rId6" Type="http://schemas.openxmlformats.org/officeDocument/2006/relationships/tags" Target="../tags/tag725.xml"/><Relationship Id="rId5" Type="http://schemas.openxmlformats.org/officeDocument/2006/relationships/tags" Target="../tags/tag724.xml"/><Relationship Id="rId4" Type="http://schemas.openxmlformats.org/officeDocument/2006/relationships/tags" Target="../tags/tag723.xml"/><Relationship Id="rId3" Type="http://schemas.openxmlformats.org/officeDocument/2006/relationships/tags" Target="../tags/tag722.xml"/><Relationship Id="rId2" Type="http://schemas.openxmlformats.org/officeDocument/2006/relationships/tags" Target="../tags/tag721.xml"/><Relationship Id="rId12" Type="http://schemas.openxmlformats.org/officeDocument/2006/relationships/slideLayout" Target="../slideLayouts/slideLayout36.xml"/><Relationship Id="rId11" Type="http://schemas.openxmlformats.org/officeDocument/2006/relationships/tags" Target="../tags/tag730.xml"/><Relationship Id="rId10" Type="http://schemas.openxmlformats.org/officeDocument/2006/relationships/tags" Target="../tags/tag729.xml"/><Relationship Id="rId1" Type="http://schemas.openxmlformats.org/officeDocument/2006/relationships/tags" Target="../tags/tag720.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86.xml"/><Relationship Id="rId3" Type="http://schemas.openxmlformats.org/officeDocument/2006/relationships/tags" Target="../tags/tag733.xml"/><Relationship Id="rId2" Type="http://schemas.openxmlformats.org/officeDocument/2006/relationships/tags" Target="../tags/tag732.xml"/><Relationship Id="rId1" Type="http://schemas.openxmlformats.org/officeDocument/2006/relationships/tags" Target="../tags/tag731.xml"/></Relationships>
</file>

<file path=ppt/slides/_rels/slide9.xml.rels><?xml version="1.0" encoding="UTF-8" standalone="yes"?>
<Relationships xmlns="http://schemas.openxmlformats.org/package/2006/relationships"><Relationship Id="rId9" Type="http://schemas.openxmlformats.org/officeDocument/2006/relationships/tags" Target="../tags/tag742.xml"/><Relationship Id="rId8" Type="http://schemas.openxmlformats.org/officeDocument/2006/relationships/tags" Target="../tags/tag741.xml"/><Relationship Id="rId7" Type="http://schemas.openxmlformats.org/officeDocument/2006/relationships/tags" Target="../tags/tag740.xml"/><Relationship Id="rId6" Type="http://schemas.openxmlformats.org/officeDocument/2006/relationships/tags" Target="../tags/tag739.xml"/><Relationship Id="rId5" Type="http://schemas.openxmlformats.org/officeDocument/2006/relationships/tags" Target="../tags/tag738.xml"/><Relationship Id="rId4" Type="http://schemas.openxmlformats.org/officeDocument/2006/relationships/tags" Target="../tags/tag737.xml"/><Relationship Id="rId3" Type="http://schemas.openxmlformats.org/officeDocument/2006/relationships/tags" Target="../tags/tag736.xml"/><Relationship Id="rId2" Type="http://schemas.openxmlformats.org/officeDocument/2006/relationships/tags" Target="../tags/tag735.xml"/><Relationship Id="rId14" Type="http://schemas.openxmlformats.org/officeDocument/2006/relationships/notesSlide" Target="../notesSlides/notesSlide2.xml"/><Relationship Id="rId13" Type="http://schemas.openxmlformats.org/officeDocument/2006/relationships/slideLayout" Target="../slideLayouts/slideLayout107.xml"/><Relationship Id="rId12" Type="http://schemas.openxmlformats.org/officeDocument/2006/relationships/tags" Target="../tags/tag745.xml"/><Relationship Id="rId11" Type="http://schemas.openxmlformats.org/officeDocument/2006/relationships/tags" Target="../tags/tag744.xml"/><Relationship Id="rId10" Type="http://schemas.openxmlformats.org/officeDocument/2006/relationships/tags" Target="../tags/tag743.xml"/><Relationship Id="rId1" Type="http://schemas.openxmlformats.org/officeDocument/2006/relationships/tags" Target="../tags/tag7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custDataLst>
              <p:tags r:id="rId1"/>
            </p:custDataLst>
          </p:nvPr>
        </p:nvSpPr>
        <p:spPr/>
        <p:txBody>
          <a:bodyPr/>
          <a:p>
            <a:r>
              <a:rPr lang="zh-CN" altLang="en-US" sz="2800">
                <a:solidFill>
                  <a:schemeClr val="dk1"/>
                </a:solidFill>
              </a:rPr>
              <a:t>陈亚兰特级班主任成长营</a:t>
            </a:r>
            <a:r>
              <a:rPr lang="zh-CN" sz="2800">
                <a:solidFill>
                  <a:schemeClr val="dk1"/>
                </a:solidFill>
              </a:rPr>
              <a:t>第二十四次活动</a:t>
            </a:r>
            <a:endParaRPr lang="zh-CN" sz="2800">
              <a:solidFill>
                <a:schemeClr val="dk1"/>
              </a:solidFill>
            </a:endParaRPr>
          </a:p>
        </p:txBody>
      </p:sp>
      <p:cxnSp>
        <p:nvCxnSpPr>
          <p:cNvPr id="13" name="直接连接符 12"/>
          <p:cNvCxnSpPr/>
          <p:nvPr>
            <p:custDataLst>
              <p:tags r:id="rId2"/>
            </p:custDataLst>
          </p:nvPr>
        </p:nvCxnSpPr>
        <p:spPr>
          <a:xfrm flipH="1">
            <a:off x="1710489" y="5460006"/>
            <a:ext cx="2901521" cy="0"/>
          </a:xfrm>
          <a:prstGeom prst="line">
            <a:avLst/>
          </a:prstGeom>
          <a:ln>
            <a:solidFill>
              <a:schemeClr val="dk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标题 3"/>
          <p:cNvSpPr/>
          <p:nvPr>
            <p:ph type="ctrTitle" idx="2"/>
            <p:custDataLst>
              <p:tags r:id="rId3"/>
            </p:custDataLst>
          </p:nvPr>
        </p:nvSpPr>
        <p:spPr>
          <a:xfrm>
            <a:off x="734695" y="1945005"/>
            <a:ext cx="10473690" cy="3638550"/>
          </a:xfrm>
        </p:spPr>
        <p:txBody>
          <a:bodyPr/>
          <a:p>
            <a:r>
              <a:rPr>
                <a:solidFill>
                  <a:schemeClr val="accent1">
                    <a:lumMod val="75000"/>
                  </a:schemeClr>
                </a:solidFill>
                <a:cs typeface="汉仪旗黑-85S" panose="00020600040101010101" pitchFamily="18" charset="-122"/>
              </a:rPr>
              <a:t>谋定后动出成果 </a:t>
            </a:r>
            <a:br>
              <a:rPr>
                <a:solidFill>
                  <a:schemeClr val="accent1">
                    <a:lumMod val="75000"/>
                  </a:schemeClr>
                </a:solidFill>
                <a:cs typeface="汉仪旗黑-85S" panose="00020600040101010101" pitchFamily="18" charset="-122"/>
              </a:rPr>
            </a:br>
            <a:r>
              <a:rPr>
                <a:solidFill>
                  <a:schemeClr val="accent1">
                    <a:lumMod val="75000"/>
                  </a:schemeClr>
                </a:solidFill>
                <a:cs typeface="汉仪旗黑-85S" panose="00020600040101010101" pitchFamily="18" charset="-122"/>
              </a:rPr>
              <a:t> </a:t>
            </a:r>
            <a:r>
              <a:rPr lang="en-US" altLang="zh-CN">
                <a:solidFill>
                  <a:schemeClr val="accent1">
                    <a:lumMod val="75000"/>
                  </a:schemeClr>
                </a:solidFill>
                <a:cs typeface="汉仪旗黑-85S" panose="00020600040101010101" pitchFamily="18" charset="-122"/>
              </a:rPr>
              <a:t>    </a:t>
            </a:r>
            <a:r>
              <a:rPr>
                <a:solidFill>
                  <a:schemeClr val="accent1">
                    <a:lumMod val="75000"/>
                  </a:schemeClr>
                </a:solidFill>
                <a:cs typeface="汉仪旗黑-85S" panose="00020600040101010101" pitchFamily="18" charset="-122"/>
              </a:rPr>
              <a:t>知行融通促成长</a:t>
            </a:r>
            <a:br>
              <a:rPr lang="zh-CN" altLang="en-US">
                <a:solidFill>
                  <a:schemeClr val="accent1">
                    <a:lumMod val="75000"/>
                  </a:schemeClr>
                </a:solidFill>
                <a:cs typeface="汉仪旗黑-85S" panose="00020600040101010101" pitchFamily="18" charset="-122"/>
              </a:rPr>
            </a:br>
            <a:r>
              <a:rPr lang="en-US" altLang="zh-CN">
                <a:solidFill>
                  <a:schemeClr val="accent1">
                    <a:lumMod val="75000"/>
                  </a:schemeClr>
                </a:solidFill>
                <a:cs typeface="汉仪旗黑-85S" panose="00020600040101010101" pitchFamily="18" charset="-122"/>
              </a:rPr>
              <a:t>   </a:t>
            </a:r>
            <a:r>
              <a:rPr lang="en-US" altLang="zh-CN" sz="2800">
                <a:solidFill>
                  <a:schemeClr val="accent1">
                    <a:lumMod val="75000"/>
                  </a:schemeClr>
                </a:solidFill>
                <a:cs typeface="汉仪旗黑-85S" panose="00020600040101010101" pitchFamily="18" charset="-122"/>
              </a:rPr>
              <a:t>2022</a:t>
            </a:r>
            <a:r>
              <a:rPr sz="2800">
                <a:solidFill>
                  <a:schemeClr val="accent1">
                    <a:lumMod val="75000"/>
                  </a:schemeClr>
                </a:solidFill>
                <a:cs typeface="汉仪旗黑-85S" panose="00020600040101010101" pitchFamily="18" charset="-122"/>
              </a:rPr>
              <a:t>年</a:t>
            </a:r>
            <a:r>
              <a:rPr lang="en-US" altLang="zh-CN" sz="2800">
                <a:solidFill>
                  <a:schemeClr val="accent1">
                    <a:lumMod val="75000"/>
                  </a:schemeClr>
                </a:solidFill>
                <a:cs typeface="汉仪旗黑-85S" panose="00020600040101010101" pitchFamily="18" charset="-122"/>
              </a:rPr>
              <a:t>3</a:t>
            </a:r>
            <a:r>
              <a:rPr sz="2800">
                <a:solidFill>
                  <a:schemeClr val="accent1">
                    <a:lumMod val="75000"/>
                  </a:schemeClr>
                </a:solidFill>
                <a:cs typeface="汉仪旗黑-85S" panose="00020600040101010101" pitchFamily="18" charset="-122"/>
              </a:rPr>
              <a:t>月</a:t>
            </a:r>
            <a:r>
              <a:rPr lang="en-US" altLang="zh-CN" sz="2800">
                <a:solidFill>
                  <a:schemeClr val="accent1">
                    <a:lumMod val="75000"/>
                  </a:schemeClr>
                </a:solidFill>
                <a:cs typeface="汉仪旗黑-85S" panose="00020600040101010101" pitchFamily="18" charset="-122"/>
              </a:rPr>
              <a:t>15</a:t>
            </a:r>
            <a:r>
              <a:rPr sz="2800">
                <a:solidFill>
                  <a:schemeClr val="accent1">
                    <a:lumMod val="75000"/>
                  </a:schemeClr>
                </a:solidFill>
                <a:cs typeface="汉仪旗黑-85S" panose="00020600040101010101" pitchFamily="18" charset="-122"/>
              </a:rPr>
              <a:t>日</a:t>
            </a:r>
            <a:endParaRPr sz="2800">
              <a:solidFill>
                <a:schemeClr val="accent1">
                  <a:lumMod val="75000"/>
                </a:schemeClr>
              </a:solidFill>
              <a:cs typeface="汉仪旗黑-85S" panose="00020600040101010101" pitchFamily="18" charset="-122"/>
            </a:endParaRPr>
          </a:p>
        </p:txBody>
      </p:sp>
      <p:pic>
        <p:nvPicPr>
          <p:cNvPr id="2" name="图片 1"/>
          <p:cNvPicPr>
            <a:picLocks noChangeAspect="1"/>
          </p:cNvPicPr>
          <p:nvPr/>
        </p:nvPicPr>
        <p:blipFill>
          <a:blip r:embed="rId4"/>
          <a:stretch>
            <a:fillRect/>
          </a:stretch>
        </p:blipFill>
        <p:spPr>
          <a:xfrm rot="18900000">
            <a:off x="8044815" y="447675"/>
            <a:ext cx="2387600" cy="2473960"/>
          </a:xfrm>
          <a:prstGeom prst="rect">
            <a:avLst/>
          </a:prstGeom>
        </p:spPr>
      </p:pic>
      <p:pic>
        <p:nvPicPr>
          <p:cNvPr id="22" name="图片 21"/>
          <p:cNvPicPr>
            <a:picLocks noChangeAspect="1"/>
          </p:cNvPicPr>
          <p:nvPr/>
        </p:nvPicPr>
        <p:blipFill>
          <a:blip r:embed="rId5"/>
          <a:stretch>
            <a:fillRect/>
          </a:stretch>
        </p:blipFill>
        <p:spPr>
          <a:xfrm rot="18900000">
            <a:off x="9824720" y="2203450"/>
            <a:ext cx="2312670" cy="2406650"/>
          </a:xfrm>
          <a:prstGeom prst="rect">
            <a:avLst/>
          </a:prstGeom>
        </p:spPr>
      </p:pic>
    </p:spTree>
    <p:custDataLst>
      <p:tags r:id="rId6"/>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ctrTitle" idx="2"/>
            <p:custDataLst>
              <p:tags r:id="rId1"/>
            </p:custDataLst>
          </p:nvPr>
        </p:nvSpPr>
        <p:spPr>
          <a:xfrm>
            <a:off x="6083935" y="3897630"/>
            <a:ext cx="4130675" cy="543560"/>
          </a:xfrm>
        </p:spPr>
        <p:txBody>
          <a:bodyPr>
            <a:noAutofit/>
          </a:bodyPr>
          <a:p>
            <a:r>
              <a:rPr sz="6000">
                <a:solidFill>
                  <a:schemeClr val="dk1">
                    <a:lumMod val="85000"/>
                    <a:lumOff val="15000"/>
                  </a:schemeClr>
                </a:solidFill>
              </a:rPr>
              <a:t>具体策略</a:t>
            </a:r>
            <a:endParaRPr sz="6000">
              <a:solidFill>
                <a:schemeClr val="dk1">
                  <a:lumMod val="85000"/>
                  <a:lumOff val="15000"/>
                </a:schemeClr>
              </a:solidFill>
            </a:endParaRPr>
          </a:p>
        </p:txBody>
      </p:sp>
      <p:sp>
        <p:nvSpPr>
          <p:cNvPr id="27" name="文本框 45"/>
          <p:cNvSpPr txBox="1"/>
          <p:nvPr>
            <p:custDataLst>
              <p:tags r:id="rId2"/>
            </p:custDataLst>
          </p:nvPr>
        </p:nvSpPr>
        <p:spPr>
          <a:xfrm>
            <a:off x="4521236" y="1077491"/>
            <a:ext cx="4383405" cy="2730721"/>
          </a:xfrm>
          <a:prstGeom prst="rect">
            <a:avLst/>
          </a:prstGeom>
          <a:noFill/>
        </p:spPr>
        <p:txBody>
          <a:bodyPr wrap="square" lIns="0" tIns="0" rIns="0" bIns="0" rtlCol="0" anchor="b"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pPr>
            <a:r>
              <a:rPr kumimoji="0" lang="zh-CN" altLang="en-US" sz="8000" b="1" i="0" spc="200" baseline="0" noProof="0" dirty="0">
                <a:ln>
                  <a:noFill/>
                </a:ln>
                <a:solidFill>
                  <a:schemeClr val="dk1">
                    <a:lumMod val="85000"/>
                    <a:lumOff val="15000"/>
                  </a:schemeClr>
                </a:solidFill>
                <a:effectLst/>
                <a:uLnTx/>
                <a:uFillTx/>
                <a:latin typeface="Arial" panose="020B0604020202020204" pitchFamily="34" charset="0"/>
                <a:ea typeface="微软雅黑" panose="020B0503020204020204" charset="-122"/>
                <a:cs typeface="+mn-cs"/>
              </a:rPr>
              <a:t>四</a:t>
            </a:r>
            <a:endParaRPr kumimoji="0" lang="zh-CN" altLang="en-US" sz="8000" b="1" i="0" spc="200" baseline="0" noProof="0" dirty="0">
              <a:ln>
                <a:noFill/>
              </a:ln>
              <a:solidFill>
                <a:schemeClr val="dk1">
                  <a:lumMod val="85000"/>
                  <a:lumOff val="15000"/>
                </a:schemeClr>
              </a:solidFill>
              <a:effectLst/>
              <a:uLnTx/>
              <a:uFillTx/>
              <a:latin typeface="Arial" panose="020B0604020202020204" pitchFamily="34" charset="0"/>
              <a:ea typeface="微软雅黑" panose="020B0503020204020204" charset="-122"/>
              <a:cs typeface="+mn-cs"/>
            </a:endParaRPr>
          </a:p>
        </p:txBody>
      </p:sp>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0"/>
          <p:cNvSpPr/>
          <p:nvPr>
            <p:custDataLst>
              <p:tags r:id="rId1"/>
            </p:custDataLst>
          </p:nvPr>
        </p:nvSpPr>
        <p:spPr bwMode="auto">
          <a:xfrm>
            <a:off x="673735" y="2459990"/>
            <a:ext cx="2696210" cy="850265"/>
          </a:xfrm>
          <a:prstGeom prst="roundRect">
            <a:avLst>
              <a:gd name="adj" fmla="val 0"/>
            </a:avLst>
          </a:prstGeom>
          <a:solidFill>
            <a:schemeClr val="accent2"/>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noAutofit/>
          </a:bodyPr>
          <a:p>
            <a:pPr marL="0" marR="0" indent="0" algn="l" defTabSz="825500" rtl="0" eaLnBrk="1" fontAlgn="base" latinLnBrk="0" hangingPunct="0">
              <a:lnSpc>
                <a:spcPct val="120000"/>
              </a:lnSpc>
              <a:spcBef>
                <a:spcPct val="0"/>
              </a:spcBef>
              <a:spcAft>
                <a:spcPct val="0"/>
              </a:spcAft>
              <a:buClrTx/>
              <a:buSzTx/>
              <a:buFontTx/>
              <a:buNone/>
            </a:pPr>
            <a:endParaRPr kumimoji="0" lang="ru-RU" sz="2000" b="0" i="0" u="none" strike="noStrike" cap="none" normalizeH="0" baseline="0">
              <a:ln>
                <a:noFill/>
              </a:ln>
              <a:solidFill>
                <a:srgbClr val="74808C"/>
              </a:solidFill>
              <a:effectLst/>
              <a:latin typeface="Arial" panose="020B0604020202020204" pitchFamily="34" charset="0"/>
              <a:ea typeface="微软雅黑" panose="020B0503020204020204" charset="-122"/>
              <a:cs typeface="+mn-ea"/>
              <a:sym typeface="Arial" panose="020B0604020202020204" pitchFamily="34" charset="0"/>
            </a:endParaRPr>
          </a:p>
        </p:txBody>
      </p:sp>
      <p:cxnSp>
        <p:nvCxnSpPr>
          <p:cNvPr id="2" name="Прямая со стрелкой 5"/>
          <p:cNvCxnSpPr>
            <a:stCxn id="5" idx="3"/>
          </p:cNvCxnSpPr>
          <p:nvPr>
            <p:custDataLst>
              <p:tags r:id="rId2"/>
            </p:custDataLst>
          </p:nvPr>
        </p:nvCxnSpPr>
        <p:spPr bwMode="auto">
          <a:xfrm>
            <a:off x="3369945" y="2885440"/>
            <a:ext cx="643890" cy="0"/>
          </a:xfrm>
          <a:prstGeom prst="straightConnector1">
            <a:avLst/>
          </a:prstGeom>
          <a:blipFill dpi="0" rotWithShape="0">
            <a:blip r:embed="rId3"/>
            <a:srcRect/>
            <a:tile tx="0" ty="0" sx="100000" sy="100000" flip="none" algn="tl"/>
          </a:blipFill>
          <a:ln w="25400" cap="flat" cmpd="sng" algn="ctr">
            <a:solidFill>
              <a:schemeClr val="lt1">
                <a:lumMod val="65000"/>
              </a:schemeClr>
            </a:solidFill>
            <a:prstDash val="solid"/>
            <a:miter lim="400000"/>
            <a:headEnd type="none" w="med" len="med"/>
            <a:tailEnd type="triangle"/>
          </a:ln>
          <a:effectLst/>
        </p:spPr>
      </p:cxnSp>
      <p:sp>
        <p:nvSpPr>
          <p:cNvPr id="11" name="Скругленный прямоугольник 102"/>
          <p:cNvSpPr/>
          <p:nvPr>
            <p:custDataLst>
              <p:tags r:id="rId4"/>
            </p:custDataLst>
          </p:nvPr>
        </p:nvSpPr>
        <p:spPr bwMode="auto">
          <a:xfrm>
            <a:off x="4013835" y="803275"/>
            <a:ext cx="2209165" cy="894080"/>
          </a:xfrm>
          <a:prstGeom prst="roundRect">
            <a:avLst>
              <a:gd name="adj" fmla="val 0"/>
            </a:avLst>
          </a:prstGeom>
          <a:solidFill>
            <a:schemeClr val="accent1"/>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noAutofit/>
          </a:bodyPr>
          <a:p>
            <a:pPr marL="0" marR="0" indent="0" algn="l" defTabSz="825500" rtl="0" eaLnBrk="1" fontAlgn="base" latinLnBrk="0" hangingPunct="0">
              <a:lnSpc>
                <a:spcPct val="120000"/>
              </a:lnSpc>
              <a:spcBef>
                <a:spcPct val="0"/>
              </a:spcBef>
              <a:spcAft>
                <a:spcPct val="0"/>
              </a:spcAft>
              <a:buClrTx/>
              <a:buSzTx/>
              <a:buFontTx/>
              <a:buNone/>
            </a:pPr>
            <a:endParaRPr kumimoji="0" lang="ru-RU" sz="2000" b="0" i="0" u="none" strike="noStrike" cap="none" normalizeH="0" baseline="0">
              <a:ln>
                <a:noFill/>
              </a:ln>
              <a:solidFill>
                <a:srgbClr val="74808C"/>
              </a:solidFill>
              <a:effectLst/>
              <a:latin typeface="Arial" panose="020B0604020202020204" pitchFamily="34" charset="0"/>
              <a:ea typeface="微软雅黑" panose="020B0503020204020204" charset="-122"/>
              <a:cs typeface="+mn-ea"/>
              <a:sym typeface="Arial" panose="020B0604020202020204" pitchFamily="34" charset="0"/>
            </a:endParaRPr>
          </a:p>
        </p:txBody>
      </p:sp>
      <p:cxnSp>
        <p:nvCxnSpPr>
          <p:cNvPr id="18" name="Соединительная линия уступом 17"/>
          <p:cNvCxnSpPr/>
          <p:nvPr>
            <p:custDataLst>
              <p:tags r:id="rId5"/>
            </p:custDataLst>
          </p:nvPr>
        </p:nvCxnSpPr>
        <p:spPr bwMode="auto">
          <a:xfrm rot="10800000" flipV="1">
            <a:off x="4029710" y="1397635"/>
            <a:ext cx="13970" cy="3161665"/>
          </a:xfrm>
          <a:prstGeom prst="bentConnector3">
            <a:avLst>
              <a:gd name="adj1" fmla="val 1800000"/>
            </a:avLst>
          </a:prstGeom>
          <a:blipFill dpi="0" rotWithShape="0">
            <a:blip r:embed="rId6"/>
            <a:srcRect/>
            <a:stretch>
              <a:fillRect/>
            </a:stretch>
          </a:blipFill>
          <a:ln w="25400" cap="flat" cmpd="sng" algn="ctr">
            <a:solidFill>
              <a:schemeClr val="lt1">
                <a:lumMod val="65000"/>
              </a:schemeClr>
            </a:solidFill>
            <a:prstDash val="solid"/>
            <a:miter lim="400000"/>
            <a:headEnd type="triangle"/>
            <a:tailEnd type="triangle"/>
          </a:ln>
          <a:effectLst/>
        </p:spPr>
      </p:cxnSp>
      <p:sp>
        <p:nvSpPr>
          <p:cNvPr id="27" name="Скругленный прямоугольник 110"/>
          <p:cNvSpPr/>
          <p:nvPr>
            <p:custDataLst>
              <p:tags r:id="rId7"/>
            </p:custDataLst>
          </p:nvPr>
        </p:nvSpPr>
        <p:spPr bwMode="auto">
          <a:xfrm>
            <a:off x="6771005" y="1032510"/>
            <a:ext cx="2209165" cy="435610"/>
          </a:xfrm>
          <a:prstGeom prst="roundRect">
            <a:avLst>
              <a:gd name="adj" fmla="val 0"/>
            </a:avLst>
          </a:prstGeom>
          <a:solidFill>
            <a:schemeClr val="accent1"/>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noAutofit/>
          </a:bodyPr>
          <a:p>
            <a:pPr marL="0" marR="0" indent="0" algn="l" defTabSz="825500" rtl="0" eaLnBrk="1" fontAlgn="base" latinLnBrk="0" hangingPunct="0">
              <a:lnSpc>
                <a:spcPct val="120000"/>
              </a:lnSpc>
              <a:spcBef>
                <a:spcPct val="0"/>
              </a:spcBef>
              <a:spcAft>
                <a:spcPct val="0"/>
              </a:spcAft>
              <a:buClrTx/>
              <a:buSzTx/>
              <a:buFontTx/>
              <a:buNone/>
            </a:pPr>
            <a:endParaRPr kumimoji="0" lang="ru-RU" sz="2000" b="0" i="0" u="none" strike="noStrike" cap="none" normalizeH="0" baseline="0">
              <a:ln>
                <a:noFill/>
              </a:ln>
              <a:solidFill>
                <a:srgbClr val="74808C"/>
              </a:solidFill>
              <a:effectLst/>
              <a:latin typeface="Arial" panose="020B0604020202020204" pitchFamily="34" charset="0"/>
              <a:ea typeface="微软雅黑" panose="020B0503020204020204" charset="-122"/>
              <a:cs typeface="+mn-ea"/>
              <a:sym typeface="Arial" panose="020B0604020202020204" pitchFamily="34" charset="0"/>
            </a:endParaRPr>
          </a:p>
        </p:txBody>
      </p:sp>
      <p:sp>
        <p:nvSpPr>
          <p:cNvPr id="25" name="Скругленный прямоугольник 66"/>
          <p:cNvSpPr/>
          <p:nvPr>
            <p:custDataLst>
              <p:tags r:id="rId8"/>
            </p:custDataLst>
          </p:nvPr>
        </p:nvSpPr>
        <p:spPr bwMode="auto">
          <a:xfrm>
            <a:off x="6771005" y="153670"/>
            <a:ext cx="2428875" cy="618490"/>
          </a:xfrm>
          <a:prstGeom prst="roundRect">
            <a:avLst>
              <a:gd name="adj" fmla="val 0"/>
            </a:avLst>
          </a:prstGeom>
          <a:solidFill>
            <a:schemeClr val="accent1"/>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noAutofit/>
          </a:bodyPr>
          <a:p>
            <a:pPr marL="0" marR="0" indent="0" algn="l" defTabSz="825500" rtl="0" eaLnBrk="1" fontAlgn="base" latinLnBrk="0" hangingPunct="0">
              <a:lnSpc>
                <a:spcPct val="120000"/>
              </a:lnSpc>
              <a:spcBef>
                <a:spcPct val="0"/>
              </a:spcBef>
              <a:spcAft>
                <a:spcPct val="0"/>
              </a:spcAft>
              <a:buClrTx/>
              <a:buSzTx/>
              <a:buFontTx/>
              <a:buNone/>
            </a:pPr>
            <a:endParaRPr kumimoji="0" lang="ru-RU" sz="2000" b="0" i="0" u="none" strike="noStrike" cap="none" normalizeH="0" baseline="0">
              <a:ln>
                <a:noFill/>
              </a:ln>
              <a:solidFill>
                <a:srgbClr val="74808C"/>
              </a:solidFill>
              <a:effectLst/>
              <a:latin typeface="Arial" panose="020B0604020202020204" pitchFamily="34" charset="0"/>
              <a:ea typeface="微软雅黑" panose="020B0503020204020204" charset="-122"/>
              <a:cs typeface="+mn-ea"/>
              <a:sym typeface="Arial" panose="020B0604020202020204" pitchFamily="34" charset="0"/>
            </a:endParaRPr>
          </a:p>
        </p:txBody>
      </p:sp>
      <p:sp>
        <p:nvSpPr>
          <p:cNvPr id="23" name="Скругленный прямоугольник 69"/>
          <p:cNvSpPr/>
          <p:nvPr>
            <p:custDataLst>
              <p:tags r:id="rId9"/>
            </p:custDataLst>
          </p:nvPr>
        </p:nvSpPr>
        <p:spPr bwMode="auto">
          <a:xfrm>
            <a:off x="6771005" y="1697355"/>
            <a:ext cx="2209165" cy="435610"/>
          </a:xfrm>
          <a:prstGeom prst="roundRect">
            <a:avLst>
              <a:gd name="adj" fmla="val 0"/>
            </a:avLst>
          </a:prstGeom>
          <a:solidFill>
            <a:schemeClr val="accent1"/>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noAutofit/>
          </a:bodyPr>
          <a:p>
            <a:pPr marL="0" marR="0" indent="0" algn="l" defTabSz="825500" rtl="0" eaLnBrk="1" fontAlgn="base" latinLnBrk="0" hangingPunct="0">
              <a:lnSpc>
                <a:spcPct val="120000"/>
              </a:lnSpc>
              <a:spcBef>
                <a:spcPct val="0"/>
              </a:spcBef>
              <a:spcAft>
                <a:spcPct val="0"/>
              </a:spcAft>
              <a:buClrTx/>
              <a:buSzTx/>
              <a:buFontTx/>
              <a:buNone/>
            </a:pPr>
            <a:endParaRPr kumimoji="0" lang="ru-RU" sz="2000" b="0" i="0" u="none" strike="noStrike" cap="none" normalizeH="0" baseline="0">
              <a:ln>
                <a:noFill/>
              </a:ln>
              <a:solidFill>
                <a:srgbClr val="74808C"/>
              </a:solidFill>
              <a:effectLst/>
              <a:latin typeface="Arial" panose="020B0604020202020204" pitchFamily="34" charset="0"/>
              <a:ea typeface="微软雅黑" panose="020B0503020204020204" charset="-122"/>
              <a:cs typeface="+mn-ea"/>
              <a:sym typeface="Arial" panose="020B0604020202020204" pitchFamily="34" charset="0"/>
            </a:endParaRPr>
          </a:p>
        </p:txBody>
      </p:sp>
      <p:cxnSp>
        <p:nvCxnSpPr>
          <p:cNvPr id="29" name="Прямая со стрелкой 18"/>
          <p:cNvCxnSpPr>
            <a:endCxn id="27" idx="1"/>
          </p:cNvCxnSpPr>
          <p:nvPr>
            <p:custDataLst>
              <p:tags r:id="rId10"/>
            </p:custDataLst>
          </p:nvPr>
        </p:nvCxnSpPr>
        <p:spPr bwMode="auto">
          <a:xfrm>
            <a:off x="6223000" y="1250315"/>
            <a:ext cx="548640" cy="0"/>
          </a:xfrm>
          <a:prstGeom prst="straightConnector1">
            <a:avLst/>
          </a:prstGeom>
          <a:blipFill dpi="0" rotWithShape="0">
            <a:blip r:embed="rId3"/>
            <a:srcRect/>
            <a:tile tx="0" ty="0" sx="100000" sy="100000" flip="none" algn="tl"/>
          </a:blipFill>
          <a:ln w="25400" cap="flat" cmpd="sng" algn="ctr">
            <a:solidFill>
              <a:schemeClr val="lt1">
                <a:lumMod val="65000"/>
              </a:schemeClr>
            </a:solidFill>
            <a:prstDash val="solid"/>
            <a:miter lim="400000"/>
            <a:headEnd type="none" w="med" len="med"/>
            <a:tailEnd type="triangle"/>
          </a:ln>
          <a:effectLst/>
        </p:spPr>
      </p:cxnSp>
      <p:cxnSp>
        <p:nvCxnSpPr>
          <p:cNvPr id="30" name="Соединительная линия уступом 95"/>
          <p:cNvCxnSpPr>
            <a:stCxn id="25" idx="1"/>
            <a:endCxn id="23" idx="1"/>
          </p:cNvCxnSpPr>
          <p:nvPr>
            <p:custDataLst>
              <p:tags r:id="rId11"/>
            </p:custDataLst>
          </p:nvPr>
        </p:nvCxnSpPr>
        <p:spPr bwMode="auto">
          <a:xfrm rot="10800000" flipV="1">
            <a:off x="6771005" y="462915"/>
            <a:ext cx="3175" cy="1452245"/>
          </a:xfrm>
          <a:prstGeom prst="bentConnector3">
            <a:avLst>
              <a:gd name="adj1" fmla="val 7600000"/>
            </a:avLst>
          </a:prstGeom>
          <a:blipFill dpi="0" rotWithShape="0">
            <a:blip r:embed="rId12"/>
            <a:srcRect/>
            <a:stretch>
              <a:fillRect/>
            </a:stretch>
          </a:blipFill>
          <a:ln w="25400" cap="flat" cmpd="sng" algn="ctr">
            <a:solidFill>
              <a:schemeClr val="lt1">
                <a:lumMod val="75000"/>
              </a:schemeClr>
            </a:solidFill>
            <a:prstDash val="solid"/>
            <a:miter lim="400000"/>
            <a:headEnd type="triangle"/>
            <a:tailEnd type="triangle"/>
          </a:ln>
          <a:effectLst/>
        </p:spPr>
      </p:cxnSp>
      <p:sp>
        <p:nvSpPr>
          <p:cNvPr id="42" name="Скругленный прямоугольник 63"/>
          <p:cNvSpPr/>
          <p:nvPr>
            <p:custDataLst>
              <p:tags r:id="rId13"/>
            </p:custDataLst>
          </p:nvPr>
        </p:nvSpPr>
        <p:spPr bwMode="auto">
          <a:xfrm>
            <a:off x="9438640" y="1802765"/>
            <a:ext cx="2209165" cy="640080"/>
          </a:xfrm>
          <a:prstGeom prst="roundRect">
            <a:avLst>
              <a:gd name="adj" fmla="val 0"/>
            </a:avLst>
          </a:prstGeom>
          <a:solidFill>
            <a:schemeClr val="accent1"/>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noAutofit/>
          </a:bodyPr>
          <a:p>
            <a:pPr marL="0" marR="0" indent="0" algn="l" defTabSz="825500" rtl="0" eaLnBrk="1" fontAlgn="base" latinLnBrk="0" hangingPunct="0">
              <a:lnSpc>
                <a:spcPct val="120000"/>
              </a:lnSpc>
              <a:spcBef>
                <a:spcPct val="0"/>
              </a:spcBef>
              <a:spcAft>
                <a:spcPct val="0"/>
              </a:spcAft>
              <a:buClrTx/>
              <a:buSzTx/>
              <a:buFontTx/>
              <a:buNone/>
            </a:pPr>
            <a:endParaRPr kumimoji="0" lang="ru-RU" sz="2000" b="0" i="0" u="none" strike="noStrike" cap="none" normalizeH="0" baseline="0">
              <a:ln>
                <a:noFill/>
              </a:ln>
              <a:solidFill>
                <a:srgbClr val="74808C"/>
              </a:solidFill>
              <a:effectLst/>
              <a:latin typeface="Arial" panose="020B0604020202020204" pitchFamily="34" charset="0"/>
              <a:ea typeface="微软雅黑" panose="020B0503020204020204" charset="-122"/>
              <a:cs typeface="+mn-ea"/>
              <a:sym typeface="Arial" panose="020B0604020202020204" pitchFamily="34" charset="0"/>
            </a:endParaRPr>
          </a:p>
        </p:txBody>
      </p:sp>
      <p:sp>
        <p:nvSpPr>
          <p:cNvPr id="40" name="Скругленный прямоугольник 61"/>
          <p:cNvSpPr/>
          <p:nvPr>
            <p:custDataLst>
              <p:tags r:id="rId14"/>
            </p:custDataLst>
          </p:nvPr>
        </p:nvSpPr>
        <p:spPr bwMode="auto">
          <a:xfrm>
            <a:off x="9438640" y="3342005"/>
            <a:ext cx="2209165" cy="435610"/>
          </a:xfrm>
          <a:prstGeom prst="roundRect">
            <a:avLst>
              <a:gd name="adj" fmla="val 0"/>
            </a:avLst>
          </a:prstGeom>
          <a:solidFill>
            <a:schemeClr val="accent1"/>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noAutofit/>
          </a:bodyPr>
          <a:p>
            <a:pPr marL="0" marR="0" indent="0" algn="l" defTabSz="825500" rtl="0" eaLnBrk="1" fontAlgn="base" latinLnBrk="0" hangingPunct="0">
              <a:lnSpc>
                <a:spcPct val="120000"/>
              </a:lnSpc>
              <a:spcBef>
                <a:spcPct val="0"/>
              </a:spcBef>
              <a:spcAft>
                <a:spcPct val="0"/>
              </a:spcAft>
              <a:buClrTx/>
              <a:buSzTx/>
              <a:buFontTx/>
              <a:buNone/>
            </a:pPr>
            <a:endParaRPr kumimoji="0" lang="ru-RU" sz="2000" b="0" i="0" u="none" strike="noStrike" cap="none" normalizeH="0" baseline="0">
              <a:ln>
                <a:noFill/>
              </a:ln>
              <a:solidFill>
                <a:srgbClr val="74808C"/>
              </a:solidFill>
              <a:effectLst/>
              <a:latin typeface="Arial" panose="020B0604020202020204" pitchFamily="34" charset="0"/>
              <a:ea typeface="微软雅黑" panose="020B0503020204020204" charset="-122"/>
              <a:cs typeface="+mn-ea"/>
              <a:sym typeface="Arial" panose="020B0604020202020204" pitchFamily="34" charset="0"/>
            </a:endParaRPr>
          </a:p>
        </p:txBody>
      </p:sp>
      <p:cxnSp>
        <p:nvCxnSpPr>
          <p:cNvPr id="46" name="Прямая со стрелкой 84"/>
          <p:cNvCxnSpPr/>
          <p:nvPr>
            <p:custDataLst>
              <p:tags r:id="rId15"/>
            </p:custDataLst>
          </p:nvPr>
        </p:nvCxnSpPr>
        <p:spPr bwMode="auto">
          <a:xfrm>
            <a:off x="6216015" y="2895600"/>
            <a:ext cx="2983865" cy="0"/>
          </a:xfrm>
          <a:prstGeom prst="straightConnector1">
            <a:avLst/>
          </a:prstGeom>
          <a:blipFill dpi="0" rotWithShape="0">
            <a:blip r:embed="rId3"/>
            <a:srcRect/>
            <a:tile tx="0" ty="0" sx="100000" sy="100000" flip="none" algn="tl"/>
          </a:blipFill>
          <a:ln w="25400" cap="flat" cmpd="sng" algn="ctr">
            <a:solidFill>
              <a:schemeClr val="lt1">
                <a:lumMod val="65000"/>
              </a:schemeClr>
            </a:solidFill>
            <a:prstDash val="solid"/>
            <a:miter lim="400000"/>
            <a:headEnd type="none" w="med" len="med"/>
            <a:tailEnd type="none"/>
          </a:ln>
          <a:effectLst/>
        </p:spPr>
      </p:cxnSp>
      <p:cxnSp>
        <p:nvCxnSpPr>
          <p:cNvPr id="47" name="Соединительная линия уступом 85"/>
          <p:cNvCxnSpPr>
            <a:stCxn id="42" idx="1"/>
            <a:endCxn id="40" idx="1"/>
          </p:cNvCxnSpPr>
          <p:nvPr>
            <p:custDataLst>
              <p:tags r:id="rId16"/>
            </p:custDataLst>
          </p:nvPr>
        </p:nvCxnSpPr>
        <p:spPr bwMode="auto">
          <a:xfrm rot="10800000" flipV="1">
            <a:off x="9438640" y="2122805"/>
            <a:ext cx="3175" cy="1437005"/>
          </a:xfrm>
          <a:prstGeom prst="bentConnector3">
            <a:avLst>
              <a:gd name="adj1" fmla="val 7600000"/>
            </a:avLst>
          </a:prstGeom>
          <a:blipFill dpi="0" rotWithShape="0">
            <a:blip r:embed="rId12"/>
            <a:srcRect/>
            <a:stretch>
              <a:fillRect/>
            </a:stretch>
          </a:blipFill>
          <a:ln w="25400" cap="flat" cmpd="sng" algn="ctr">
            <a:solidFill>
              <a:schemeClr val="lt1">
                <a:lumMod val="65000"/>
              </a:schemeClr>
            </a:solidFill>
            <a:prstDash val="solid"/>
            <a:miter lim="400000"/>
            <a:headEnd type="triangle"/>
            <a:tailEnd type="triangle"/>
          </a:ln>
          <a:effectLst/>
        </p:spPr>
      </p:cxnSp>
      <p:sp>
        <p:nvSpPr>
          <p:cNvPr id="56" name="Скругленный прямоугольник 105"/>
          <p:cNvSpPr/>
          <p:nvPr>
            <p:custDataLst>
              <p:tags r:id="rId17"/>
            </p:custDataLst>
          </p:nvPr>
        </p:nvSpPr>
        <p:spPr bwMode="auto">
          <a:xfrm>
            <a:off x="6771005" y="4354195"/>
            <a:ext cx="2209165" cy="435610"/>
          </a:xfrm>
          <a:prstGeom prst="roundRect">
            <a:avLst>
              <a:gd name="adj" fmla="val 0"/>
            </a:avLst>
          </a:prstGeom>
          <a:solidFill>
            <a:schemeClr val="accent1"/>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noAutofit/>
          </a:bodyPr>
          <a:p>
            <a:pPr marL="0" marR="0" indent="0" algn="l" defTabSz="825500" rtl="0" eaLnBrk="1" fontAlgn="base" latinLnBrk="0" hangingPunct="0">
              <a:lnSpc>
                <a:spcPct val="120000"/>
              </a:lnSpc>
              <a:spcBef>
                <a:spcPct val="0"/>
              </a:spcBef>
              <a:spcAft>
                <a:spcPct val="0"/>
              </a:spcAft>
              <a:buClrTx/>
              <a:buSzTx/>
              <a:buFontTx/>
              <a:buNone/>
            </a:pPr>
            <a:endParaRPr kumimoji="0" lang="ru-RU" sz="2000" b="0" i="0" u="none" strike="noStrike" cap="none" normalizeH="0" baseline="0">
              <a:ln>
                <a:noFill/>
              </a:ln>
              <a:solidFill>
                <a:srgbClr val="74808C"/>
              </a:solidFill>
              <a:effectLst/>
              <a:latin typeface="Arial" panose="020B0604020202020204" pitchFamily="34" charset="0"/>
              <a:ea typeface="微软雅黑" panose="020B0503020204020204" charset="-122"/>
              <a:cs typeface="+mn-ea"/>
              <a:sym typeface="Arial" panose="020B0604020202020204" pitchFamily="34" charset="0"/>
            </a:endParaRPr>
          </a:p>
        </p:txBody>
      </p:sp>
      <p:sp>
        <p:nvSpPr>
          <p:cNvPr id="54" name="Скругленный прямоугольник 100"/>
          <p:cNvSpPr/>
          <p:nvPr>
            <p:custDataLst>
              <p:tags r:id="rId18"/>
            </p:custDataLst>
          </p:nvPr>
        </p:nvSpPr>
        <p:spPr bwMode="auto">
          <a:xfrm>
            <a:off x="6771005" y="3689350"/>
            <a:ext cx="2209165" cy="435610"/>
          </a:xfrm>
          <a:prstGeom prst="roundRect">
            <a:avLst>
              <a:gd name="adj" fmla="val 0"/>
            </a:avLst>
          </a:prstGeom>
          <a:solidFill>
            <a:schemeClr val="accent1"/>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noAutofit/>
          </a:bodyPr>
          <a:p>
            <a:pPr marL="0" marR="0" indent="0" algn="l" defTabSz="825500" rtl="0" eaLnBrk="1" fontAlgn="base" latinLnBrk="0" hangingPunct="0">
              <a:lnSpc>
                <a:spcPct val="120000"/>
              </a:lnSpc>
              <a:spcBef>
                <a:spcPct val="0"/>
              </a:spcBef>
              <a:spcAft>
                <a:spcPct val="0"/>
              </a:spcAft>
              <a:buClrTx/>
              <a:buSzTx/>
              <a:buFontTx/>
              <a:buNone/>
            </a:pPr>
            <a:endParaRPr kumimoji="0" lang="ru-RU" sz="2000" b="0" i="0" u="none" strike="noStrike" cap="none" normalizeH="0" baseline="0">
              <a:ln>
                <a:noFill/>
              </a:ln>
              <a:solidFill>
                <a:srgbClr val="74808C"/>
              </a:solidFill>
              <a:effectLst/>
              <a:latin typeface="Arial" panose="020B0604020202020204" pitchFamily="34" charset="0"/>
              <a:ea typeface="微软雅黑" panose="020B0503020204020204" charset="-122"/>
              <a:cs typeface="+mn-ea"/>
              <a:sym typeface="Arial" panose="020B0604020202020204" pitchFamily="34" charset="0"/>
            </a:endParaRPr>
          </a:p>
        </p:txBody>
      </p:sp>
      <p:sp>
        <p:nvSpPr>
          <p:cNvPr id="52" name="Скругленный прямоугольник 98"/>
          <p:cNvSpPr/>
          <p:nvPr>
            <p:custDataLst>
              <p:tags r:id="rId19"/>
            </p:custDataLst>
          </p:nvPr>
        </p:nvSpPr>
        <p:spPr bwMode="auto">
          <a:xfrm>
            <a:off x="6771005" y="5019040"/>
            <a:ext cx="2209165" cy="435610"/>
          </a:xfrm>
          <a:prstGeom prst="roundRect">
            <a:avLst>
              <a:gd name="adj" fmla="val 0"/>
            </a:avLst>
          </a:prstGeom>
          <a:solidFill>
            <a:schemeClr val="accent1"/>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noAutofit/>
          </a:bodyPr>
          <a:p>
            <a:pPr marL="0" marR="0" indent="0" algn="l" defTabSz="825500" rtl="0" eaLnBrk="1" fontAlgn="base" latinLnBrk="0" hangingPunct="0">
              <a:lnSpc>
                <a:spcPct val="120000"/>
              </a:lnSpc>
              <a:spcBef>
                <a:spcPct val="0"/>
              </a:spcBef>
              <a:spcAft>
                <a:spcPct val="0"/>
              </a:spcAft>
              <a:buClrTx/>
              <a:buSzTx/>
              <a:buFontTx/>
              <a:buNone/>
            </a:pPr>
            <a:endParaRPr kumimoji="0" lang="ru-RU" sz="2000" b="0" i="0" u="none" strike="noStrike" cap="none" normalizeH="0" baseline="0">
              <a:ln>
                <a:noFill/>
              </a:ln>
              <a:solidFill>
                <a:srgbClr val="74808C"/>
              </a:solidFill>
              <a:effectLst/>
              <a:latin typeface="Arial" panose="020B0604020202020204" pitchFamily="34" charset="0"/>
              <a:ea typeface="微软雅黑" panose="020B0503020204020204" charset="-122"/>
              <a:cs typeface="+mn-ea"/>
              <a:sym typeface="Arial" panose="020B0604020202020204" pitchFamily="34" charset="0"/>
            </a:endParaRPr>
          </a:p>
        </p:txBody>
      </p:sp>
      <p:cxnSp>
        <p:nvCxnSpPr>
          <p:cNvPr id="58" name="Прямая со стрелкой 107"/>
          <p:cNvCxnSpPr>
            <a:endCxn id="56" idx="1"/>
          </p:cNvCxnSpPr>
          <p:nvPr>
            <p:custDataLst>
              <p:tags r:id="rId20"/>
            </p:custDataLst>
          </p:nvPr>
        </p:nvCxnSpPr>
        <p:spPr bwMode="auto">
          <a:xfrm flipV="1">
            <a:off x="6212840" y="4572000"/>
            <a:ext cx="558165" cy="1905"/>
          </a:xfrm>
          <a:prstGeom prst="straightConnector1">
            <a:avLst/>
          </a:prstGeom>
          <a:blipFill dpi="0" rotWithShape="0">
            <a:blip r:embed="rId3"/>
            <a:srcRect/>
            <a:tile tx="0" ty="0" sx="100000" sy="100000" flip="none" algn="tl"/>
          </a:blipFill>
          <a:ln w="25400" cap="flat" cmpd="sng" algn="ctr">
            <a:solidFill>
              <a:schemeClr val="lt1">
                <a:lumMod val="65000"/>
              </a:schemeClr>
            </a:solidFill>
            <a:prstDash val="solid"/>
            <a:miter lim="400000"/>
            <a:headEnd type="none" w="med" len="med"/>
            <a:tailEnd type="triangle"/>
          </a:ln>
          <a:effectLst/>
        </p:spPr>
      </p:cxnSp>
      <p:cxnSp>
        <p:nvCxnSpPr>
          <p:cNvPr id="59" name="Соединительная линия уступом 108"/>
          <p:cNvCxnSpPr>
            <a:stCxn id="54" idx="1"/>
            <a:endCxn id="52" idx="1"/>
          </p:cNvCxnSpPr>
          <p:nvPr>
            <p:custDataLst>
              <p:tags r:id="rId21"/>
            </p:custDataLst>
          </p:nvPr>
        </p:nvCxnSpPr>
        <p:spPr bwMode="auto">
          <a:xfrm rot="10800000" flipV="1">
            <a:off x="6771005" y="3907155"/>
            <a:ext cx="13970" cy="1329055"/>
          </a:xfrm>
          <a:prstGeom prst="bentConnector3">
            <a:avLst>
              <a:gd name="adj1" fmla="val 7600000"/>
            </a:avLst>
          </a:prstGeom>
          <a:blipFill dpi="0" rotWithShape="0">
            <a:blip r:embed="rId12"/>
            <a:srcRect/>
            <a:stretch>
              <a:fillRect/>
            </a:stretch>
          </a:blipFill>
          <a:ln w="25400" cap="flat" cmpd="sng" algn="ctr">
            <a:solidFill>
              <a:schemeClr val="lt1">
                <a:lumMod val="65000"/>
              </a:schemeClr>
            </a:solidFill>
            <a:prstDash val="solid"/>
            <a:miter lim="400000"/>
            <a:headEnd type="triangle"/>
            <a:tailEnd type="triangle"/>
          </a:ln>
          <a:effectLst/>
        </p:spPr>
      </p:cxnSp>
      <p:sp>
        <p:nvSpPr>
          <p:cNvPr id="39" name="文本框 38"/>
          <p:cNvSpPr txBox="1"/>
          <p:nvPr>
            <p:custDataLst>
              <p:tags r:id="rId22"/>
            </p:custDataLst>
          </p:nvPr>
        </p:nvSpPr>
        <p:spPr>
          <a:xfrm>
            <a:off x="1029335" y="2603500"/>
            <a:ext cx="1985010" cy="563245"/>
          </a:xfrm>
          <a:prstGeom prst="rect">
            <a:avLst/>
          </a:prstGeom>
          <a:noFill/>
        </p:spPr>
        <p:txBody>
          <a:bodyPr wrap="square" rtlCol="0" anchor="ctr">
            <a:normAutofit/>
          </a:bodyPr>
          <a:p>
            <a:pPr algn="ctr">
              <a:lnSpc>
                <a:spcPct val="120000"/>
              </a:lnSpc>
            </a:pPr>
            <a:r>
              <a:rPr lang="zh-CN" altLang="en-US" sz="2000" b="1" spc="150">
                <a:solidFill>
                  <a:schemeClr val="lt1"/>
                </a:solidFill>
                <a:latin typeface="Arial" panose="020B0604020202020204" pitchFamily="34" charset="0"/>
                <a:ea typeface="微软雅黑" panose="020B0503020204020204" charset="-122"/>
                <a:cs typeface="+mn-ea"/>
                <a:sym typeface="Arial" panose="020B0604020202020204" pitchFamily="34" charset="0"/>
              </a:rPr>
              <a:t>行动策略</a:t>
            </a:r>
            <a:endParaRPr lang="zh-CN" altLang="en-US" sz="2000" b="1" spc="150">
              <a:solidFill>
                <a:schemeClr val="lt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1" name="文本框 40"/>
          <p:cNvSpPr txBox="1"/>
          <p:nvPr>
            <p:custDataLst>
              <p:tags r:id="rId23"/>
            </p:custDataLst>
          </p:nvPr>
        </p:nvSpPr>
        <p:spPr>
          <a:xfrm>
            <a:off x="4173855" y="796925"/>
            <a:ext cx="1913255" cy="894080"/>
          </a:xfrm>
          <a:prstGeom prst="rect">
            <a:avLst/>
          </a:prstGeom>
          <a:noFill/>
        </p:spPr>
        <p:txBody>
          <a:bodyPr wrap="square" rtlCol="0" anchor="ctr">
            <a:normAutofit/>
          </a:bodyPr>
          <a:p>
            <a:pPr algn="ctr">
              <a:lnSpc>
                <a:spcPct val="120000"/>
              </a:lnSpc>
            </a:pPr>
            <a:r>
              <a:rPr lang="zh-CN" altLang="en-US" sz="1400" spc="150">
                <a:solidFill>
                  <a:schemeClr val="lt1"/>
                </a:solidFill>
                <a:latin typeface="Arial" panose="020B0604020202020204" pitchFamily="34" charset="0"/>
                <a:ea typeface="微软雅黑" panose="020B0503020204020204" charset="-122"/>
                <a:cs typeface="+mn-ea"/>
                <a:sym typeface="Arial" panose="020B0604020202020204" pitchFamily="34" charset="0"/>
              </a:rPr>
              <a:t>1.以计划为纲领，制定成长路径。</a:t>
            </a:r>
            <a:endParaRPr lang="zh-CN" altLang="en-US" sz="1400" spc="150">
              <a:solidFill>
                <a:schemeClr val="lt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3" name="文本框 52"/>
          <p:cNvSpPr txBox="1"/>
          <p:nvPr>
            <p:custDataLst>
              <p:tags r:id="rId24"/>
            </p:custDataLst>
          </p:nvPr>
        </p:nvSpPr>
        <p:spPr>
          <a:xfrm>
            <a:off x="6919595" y="88265"/>
            <a:ext cx="2204720" cy="683895"/>
          </a:xfrm>
          <a:prstGeom prst="rect">
            <a:avLst/>
          </a:prstGeom>
          <a:noFill/>
        </p:spPr>
        <p:txBody>
          <a:bodyPr wrap="square" rtlCol="0" anchor="ctr">
            <a:noAutofit/>
          </a:bodyPr>
          <a:p>
            <a:pPr algn="ctr">
              <a:lnSpc>
                <a:spcPct val="120000"/>
              </a:lnSpc>
            </a:pPr>
            <a:r>
              <a:rPr lang="zh-CN" altLang="en-US" sz="1500" spc="150">
                <a:solidFill>
                  <a:schemeClr val="lt1"/>
                </a:solidFill>
                <a:latin typeface="Arial" panose="020B0604020202020204" pitchFamily="34" charset="0"/>
                <a:ea typeface="微软雅黑" panose="020B0503020204020204" charset="-122"/>
                <a:cs typeface="+mn-ea"/>
                <a:sym typeface="Arial" panose="020B0604020202020204" pitchFamily="34" charset="0"/>
              </a:rPr>
              <a:t>科学制定个人成长规划和班级建设计划</a:t>
            </a:r>
            <a:endParaRPr lang="zh-CN" altLang="en-US" sz="1500" spc="150">
              <a:solidFill>
                <a:schemeClr val="lt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5" name="文本框 54"/>
          <p:cNvSpPr txBox="1"/>
          <p:nvPr>
            <p:custDataLst>
              <p:tags r:id="rId25"/>
            </p:custDataLst>
          </p:nvPr>
        </p:nvSpPr>
        <p:spPr>
          <a:xfrm>
            <a:off x="6919595" y="1065530"/>
            <a:ext cx="1913255" cy="382905"/>
          </a:xfrm>
          <a:prstGeom prst="rect">
            <a:avLst/>
          </a:prstGeom>
          <a:noFill/>
        </p:spPr>
        <p:txBody>
          <a:bodyPr wrap="square" rtlCol="0" anchor="ctr">
            <a:normAutofit fontScale="90000"/>
          </a:bodyPr>
          <a:p>
            <a:pPr algn="ctr">
              <a:lnSpc>
                <a:spcPct val="120000"/>
              </a:lnSpc>
            </a:pPr>
            <a:r>
              <a:rPr lang="zh-CN" altLang="en-US" sz="1400" spc="150">
                <a:solidFill>
                  <a:schemeClr val="lt1"/>
                </a:solidFill>
                <a:latin typeface="Arial" panose="020B0604020202020204" pitchFamily="34" charset="0"/>
                <a:ea typeface="微软雅黑" panose="020B0503020204020204" charset="-122"/>
                <a:cs typeface="+mn-ea"/>
                <a:sym typeface="Arial" panose="020B0604020202020204" pitchFamily="34" charset="0"/>
              </a:rPr>
              <a:t>推进小组共研互学制</a:t>
            </a:r>
            <a:endParaRPr lang="zh-CN" altLang="en-US" sz="1400" spc="150">
              <a:solidFill>
                <a:schemeClr val="lt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7" name="文本框 56"/>
          <p:cNvSpPr txBox="1"/>
          <p:nvPr>
            <p:custDataLst>
              <p:tags r:id="rId26"/>
            </p:custDataLst>
          </p:nvPr>
        </p:nvSpPr>
        <p:spPr>
          <a:xfrm>
            <a:off x="6919595" y="1718945"/>
            <a:ext cx="1913255" cy="382905"/>
          </a:xfrm>
          <a:prstGeom prst="rect">
            <a:avLst/>
          </a:prstGeom>
          <a:noFill/>
        </p:spPr>
        <p:txBody>
          <a:bodyPr wrap="square" rtlCol="0" anchor="ctr">
            <a:noAutofit/>
          </a:bodyPr>
          <a:p>
            <a:pPr algn="ctr">
              <a:lnSpc>
                <a:spcPct val="120000"/>
              </a:lnSpc>
            </a:pPr>
            <a:r>
              <a:rPr lang="zh-CN" altLang="en-US" sz="1400" spc="150">
                <a:solidFill>
                  <a:schemeClr val="lt1"/>
                </a:solidFill>
                <a:latin typeface="Arial" panose="020B0604020202020204" pitchFamily="34" charset="0"/>
                <a:ea typeface="微软雅黑" panose="020B0503020204020204" charset="-122"/>
                <a:cs typeface="+mn-ea"/>
                <a:sym typeface="Arial" panose="020B0604020202020204" pitchFamily="34" charset="0"/>
              </a:rPr>
              <a:t>共同研讨即将出版的专著的目录</a:t>
            </a:r>
            <a:endParaRPr lang="zh-CN" altLang="en-US" sz="1400" spc="150">
              <a:solidFill>
                <a:schemeClr val="lt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65" name="文本框 64"/>
          <p:cNvSpPr txBox="1"/>
          <p:nvPr>
            <p:custDataLst>
              <p:tags r:id="rId27"/>
            </p:custDataLst>
          </p:nvPr>
        </p:nvSpPr>
        <p:spPr>
          <a:xfrm>
            <a:off x="6919595" y="3722370"/>
            <a:ext cx="1913255" cy="382905"/>
          </a:xfrm>
          <a:prstGeom prst="rect">
            <a:avLst/>
          </a:prstGeom>
          <a:noFill/>
        </p:spPr>
        <p:txBody>
          <a:bodyPr wrap="square" rtlCol="0" anchor="ctr">
            <a:noAutofit/>
          </a:bodyPr>
          <a:p>
            <a:pPr algn="ctr">
              <a:lnSpc>
                <a:spcPct val="120000"/>
              </a:lnSpc>
            </a:pPr>
            <a:r>
              <a:rPr lang="zh-CN" altLang="en-US" sz="1100" spc="150">
                <a:solidFill>
                  <a:schemeClr val="lt1"/>
                </a:solidFill>
                <a:latin typeface="Arial" panose="020B0604020202020204" pitchFamily="34" charset="0"/>
                <a:ea typeface="微软雅黑" panose="020B0503020204020204" charset="-122"/>
                <a:cs typeface="+mn-ea"/>
                <a:sym typeface="Arial" panose="020B0604020202020204" pitchFamily="34" charset="0"/>
              </a:rPr>
              <a:t>建设新型岗位，提升学生领导力。</a:t>
            </a:r>
            <a:endParaRPr lang="zh-CN" altLang="en-US" sz="1100" spc="150">
              <a:solidFill>
                <a:schemeClr val="lt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66" name="文本框 65"/>
          <p:cNvSpPr txBox="1"/>
          <p:nvPr>
            <p:custDataLst>
              <p:tags r:id="rId28"/>
            </p:custDataLst>
          </p:nvPr>
        </p:nvSpPr>
        <p:spPr>
          <a:xfrm>
            <a:off x="6919595" y="4387215"/>
            <a:ext cx="1913255" cy="382905"/>
          </a:xfrm>
          <a:prstGeom prst="rect">
            <a:avLst/>
          </a:prstGeom>
          <a:noFill/>
        </p:spPr>
        <p:txBody>
          <a:bodyPr wrap="square" rtlCol="0" anchor="ctr">
            <a:noAutofit/>
          </a:bodyPr>
          <a:p>
            <a:pPr algn="ctr">
              <a:lnSpc>
                <a:spcPct val="120000"/>
              </a:lnSpc>
            </a:pPr>
            <a:r>
              <a:rPr lang="zh-CN" altLang="en-US" sz="1300" spc="150">
                <a:solidFill>
                  <a:schemeClr val="lt1"/>
                </a:solidFill>
                <a:latin typeface="Arial" panose="020B0604020202020204" pitchFamily="34" charset="0"/>
                <a:ea typeface="微软雅黑" panose="020B0503020204020204" charset="-122"/>
                <a:cs typeface="+mn-ea"/>
                <a:sym typeface="Arial" panose="020B0604020202020204" pitchFamily="34" charset="0"/>
              </a:rPr>
              <a:t>激发内驱力，建设班级“和”文化</a:t>
            </a:r>
            <a:endParaRPr lang="zh-CN" altLang="en-US" sz="1300" spc="150">
              <a:solidFill>
                <a:schemeClr val="lt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67" name="文本框 66"/>
          <p:cNvSpPr txBox="1"/>
          <p:nvPr>
            <p:custDataLst>
              <p:tags r:id="rId29"/>
            </p:custDataLst>
          </p:nvPr>
        </p:nvSpPr>
        <p:spPr>
          <a:xfrm>
            <a:off x="6919595" y="5038725"/>
            <a:ext cx="1913255" cy="382905"/>
          </a:xfrm>
          <a:prstGeom prst="rect">
            <a:avLst/>
          </a:prstGeom>
          <a:noFill/>
        </p:spPr>
        <p:txBody>
          <a:bodyPr wrap="square" rtlCol="0" anchor="ctr">
            <a:noAutofit/>
          </a:bodyPr>
          <a:p>
            <a:pPr algn="ctr">
              <a:lnSpc>
                <a:spcPct val="120000"/>
              </a:lnSpc>
            </a:pPr>
            <a:r>
              <a:rPr lang="zh-CN" altLang="en-US" sz="1400" spc="150">
                <a:solidFill>
                  <a:schemeClr val="lt1"/>
                </a:solidFill>
                <a:latin typeface="Arial" panose="020B0604020202020204" pitchFamily="34" charset="0"/>
                <a:ea typeface="微软雅黑" panose="020B0503020204020204" charset="-122"/>
                <a:cs typeface="+mn-ea"/>
                <a:sym typeface="Arial" panose="020B0604020202020204" pitchFamily="34" charset="0"/>
              </a:rPr>
              <a:t>建设班本课程，激发自主学习力。</a:t>
            </a:r>
            <a:endParaRPr lang="zh-CN" altLang="en-US" sz="1400" spc="150">
              <a:solidFill>
                <a:schemeClr val="lt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68" name="文本框 67"/>
          <p:cNvSpPr txBox="1"/>
          <p:nvPr>
            <p:custDataLst>
              <p:tags r:id="rId30"/>
            </p:custDataLst>
          </p:nvPr>
        </p:nvSpPr>
        <p:spPr>
          <a:xfrm>
            <a:off x="9586595" y="1802765"/>
            <a:ext cx="1913255" cy="619125"/>
          </a:xfrm>
          <a:prstGeom prst="rect">
            <a:avLst/>
          </a:prstGeom>
          <a:noFill/>
        </p:spPr>
        <p:txBody>
          <a:bodyPr wrap="square" rtlCol="0" anchor="ctr">
            <a:noAutofit/>
          </a:bodyPr>
          <a:p>
            <a:pPr algn="ctr">
              <a:lnSpc>
                <a:spcPct val="120000"/>
              </a:lnSpc>
            </a:pPr>
            <a:r>
              <a:rPr lang="zh-CN" altLang="en-US" sz="1300" spc="150">
                <a:solidFill>
                  <a:schemeClr val="lt1"/>
                </a:solidFill>
                <a:latin typeface="Arial" panose="020B0604020202020204" pitchFamily="34" charset="0"/>
                <a:ea typeface="微软雅黑" panose="020B0503020204020204" charset="-122"/>
                <a:cs typeface="+mn-ea"/>
                <a:sym typeface="Arial" panose="020B0604020202020204" pitchFamily="34" charset="0"/>
              </a:rPr>
              <a:t>读文件精神</a:t>
            </a:r>
            <a:endParaRPr lang="zh-CN" altLang="en-US" sz="1300" spc="150">
              <a:solidFill>
                <a:schemeClr val="lt1"/>
              </a:solidFill>
              <a:latin typeface="Arial" panose="020B0604020202020204" pitchFamily="34" charset="0"/>
              <a:ea typeface="微软雅黑" panose="020B0503020204020204" charset="-122"/>
              <a:cs typeface="+mn-ea"/>
              <a:sym typeface="Arial" panose="020B0604020202020204" pitchFamily="34" charset="0"/>
            </a:endParaRPr>
          </a:p>
          <a:p>
            <a:pPr algn="ctr">
              <a:lnSpc>
                <a:spcPct val="120000"/>
              </a:lnSpc>
            </a:pPr>
            <a:r>
              <a:rPr lang="zh-CN" altLang="en-US" sz="1300" spc="150">
                <a:solidFill>
                  <a:schemeClr val="lt1"/>
                </a:solidFill>
                <a:latin typeface="Arial" panose="020B0604020202020204" pitchFamily="34" charset="0"/>
                <a:ea typeface="微软雅黑" panose="020B0503020204020204" charset="-122"/>
                <a:cs typeface="+mn-ea"/>
                <a:sym typeface="Arial" panose="020B0604020202020204" pitchFamily="34" charset="0"/>
              </a:rPr>
              <a:t>阅专题文章</a:t>
            </a:r>
            <a:endParaRPr lang="zh-CN" altLang="en-US" sz="1300" spc="150">
              <a:solidFill>
                <a:schemeClr val="lt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70" name="文本框 69"/>
          <p:cNvSpPr txBox="1"/>
          <p:nvPr>
            <p:custDataLst>
              <p:tags r:id="rId31"/>
            </p:custDataLst>
          </p:nvPr>
        </p:nvSpPr>
        <p:spPr>
          <a:xfrm>
            <a:off x="9586595" y="3375025"/>
            <a:ext cx="1913255" cy="382905"/>
          </a:xfrm>
          <a:prstGeom prst="rect">
            <a:avLst/>
          </a:prstGeom>
          <a:noFill/>
        </p:spPr>
        <p:txBody>
          <a:bodyPr wrap="square" rtlCol="0" anchor="ctr">
            <a:normAutofit lnSpcReduction="10000"/>
          </a:bodyPr>
          <a:p>
            <a:pPr algn="ctr">
              <a:lnSpc>
                <a:spcPct val="120000"/>
              </a:lnSpc>
            </a:pPr>
            <a:r>
              <a:rPr lang="zh-CN" altLang="en-US" sz="1400" spc="150">
                <a:solidFill>
                  <a:schemeClr val="lt1"/>
                </a:solidFill>
                <a:latin typeface="Arial" panose="020B0604020202020204" pitchFamily="34" charset="0"/>
                <a:ea typeface="微软雅黑" panose="020B0503020204020204" charset="-122"/>
                <a:cs typeface="+mn-ea"/>
                <a:sym typeface="Arial" panose="020B0604020202020204" pitchFamily="34" charset="0"/>
              </a:rPr>
              <a:t>看专题论坛</a:t>
            </a:r>
            <a:endParaRPr lang="zh-CN" altLang="en-US" sz="1400" spc="150">
              <a:solidFill>
                <a:schemeClr val="lt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62" name="Скругленный прямоугольник 102"/>
          <p:cNvSpPr/>
          <p:nvPr>
            <p:custDataLst>
              <p:tags r:id="rId32"/>
            </p:custDataLst>
          </p:nvPr>
        </p:nvSpPr>
        <p:spPr bwMode="auto">
          <a:xfrm>
            <a:off x="4013835" y="2442845"/>
            <a:ext cx="2209165" cy="894080"/>
          </a:xfrm>
          <a:prstGeom prst="roundRect">
            <a:avLst>
              <a:gd name="adj" fmla="val 0"/>
            </a:avLst>
          </a:prstGeom>
          <a:solidFill>
            <a:schemeClr val="accent1"/>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noAutofit/>
          </a:bodyPr>
          <a:p>
            <a:pPr marL="0" marR="0" indent="0" algn="l" defTabSz="825500" rtl="0" eaLnBrk="1" fontAlgn="base" latinLnBrk="0" hangingPunct="0">
              <a:lnSpc>
                <a:spcPct val="120000"/>
              </a:lnSpc>
              <a:spcBef>
                <a:spcPct val="0"/>
              </a:spcBef>
              <a:spcAft>
                <a:spcPct val="0"/>
              </a:spcAft>
              <a:buClrTx/>
              <a:buSzTx/>
              <a:buFontTx/>
              <a:buNone/>
            </a:pPr>
            <a:endParaRPr kumimoji="0" lang="ru-RU" sz="2000" b="0" i="0" u="none" strike="noStrike" cap="none" normalizeH="0" baseline="0">
              <a:ln>
                <a:noFill/>
              </a:ln>
              <a:solidFill>
                <a:srgbClr val="74808C"/>
              </a:solidFill>
              <a:effectLst/>
              <a:latin typeface="Arial" panose="020B0604020202020204" pitchFamily="34" charset="0"/>
              <a:ea typeface="微软雅黑" panose="020B0503020204020204" charset="-122"/>
              <a:cs typeface="+mn-ea"/>
              <a:sym typeface="Arial" panose="020B0604020202020204" pitchFamily="34" charset="0"/>
            </a:endParaRPr>
          </a:p>
        </p:txBody>
      </p:sp>
      <p:sp>
        <p:nvSpPr>
          <p:cNvPr id="63" name="文本框 62"/>
          <p:cNvSpPr txBox="1"/>
          <p:nvPr>
            <p:custDataLst>
              <p:tags r:id="rId33"/>
            </p:custDataLst>
          </p:nvPr>
        </p:nvSpPr>
        <p:spPr>
          <a:xfrm>
            <a:off x="4158615" y="2432050"/>
            <a:ext cx="1913255" cy="887730"/>
          </a:xfrm>
          <a:prstGeom prst="rect">
            <a:avLst/>
          </a:prstGeom>
          <a:noFill/>
        </p:spPr>
        <p:txBody>
          <a:bodyPr wrap="square" rtlCol="0" anchor="ctr">
            <a:normAutofit/>
          </a:bodyPr>
          <a:p>
            <a:pPr algn="ctr">
              <a:lnSpc>
                <a:spcPct val="120000"/>
              </a:lnSpc>
            </a:pPr>
            <a:r>
              <a:rPr lang="zh-CN" altLang="en-US" sz="1400" spc="150">
                <a:solidFill>
                  <a:schemeClr val="lt1"/>
                </a:solidFill>
                <a:latin typeface="Arial" panose="020B0604020202020204" pitchFamily="34" charset="0"/>
                <a:ea typeface="微软雅黑" panose="020B0503020204020204" charset="-122"/>
                <a:cs typeface="+mn-ea"/>
                <a:sym typeface="Arial" panose="020B0604020202020204" pitchFamily="34" charset="0"/>
              </a:rPr>
              <a:t>2.以专题为重点，借鉴他山之石。</a:t>
            </a:r>
            <a:endParaRPr lang="zh-CN" altLang="en-US" sz="1400" spc="150">
              <a:solidFill>
                <a:schemeClr val="lt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71" name="Скругленный прямоугольник 102"/>
          <p:cNvSpPr/>
          <p:nvPr>
            <p:custDataLst>
              <p:tags r:id="rId34"/>
            </p:custDataLst>
          </p:nvPr>
        </p:nvSpPr>
        <p:spPr bwMode="auto">
          <a:xfrm>
            <a:off x="4013835" y="4092575"/>
            <a:ext cx="2209165" cy="894080"/>
          </a:xfrm>
          <a:prstGeom prst="roundRect">
            <a:avLst>
              <a:gd name="adj" fmla="val 0"/>
            </a:avLst>
          </a:prstGeom>
          <a:solidFill>
            <a:schemeClr val="accent1"/>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noAutofit/>
          </a:bodyPr>
          <a:p>
            <a:pPr marL="0" marR="0" indent="0" algn="l" defTabSz="825500" rtl="0" eaLnBrk="1" fontAlgn="base" latinLnBrk="0" hangingPunct="0">
              <a:lnSpc>
                <a:spcPct val="120000"/>
              </a:lnSpc>
              <a:spcBef>
                <a:spcPct val="0"/>
              </a:spcBef>
              <a:spcAft>
                <a:spcPct val="0"/>
              </a:spcAft>
              <a:buClrTx/>
              <a:buSzTx/>
              <a:buFontTx/>
              <a:buNone/>
            </a:pPr>
            <a:endParaRPr kumimoji="0" lang="ru-RU" sz="2000" b="0" i="0" u="none" strike="noStrike" cap="none" normalizeH="0" baseline="0">
              <a:ln>
                <a:noFill/>
              </a:ln>
              <a:solidFill>
                <a:srgbClr val="74808C"/>
              </a:solidFill>
              <a:effectLst/>
              <a:latin typeface="Arial" panose="020B0604020202020204" pitchFamily="34" charset="0"/>
              <a:ea typeface="微软雅黑" panose="020B0503020204020204" charset="-122"/>
              <a:cs typeface="+mn-ea"/>
              <a:sym typeface="Arial" panose="020B0604020202020204" pitchFamily="34" charset="0"/>
            </a:endParaRPr>
          </a:p>
        </p:txBody>
      </p:sp>
      <p:sp>
        <p:nvSpPr>
          <p:cNvPr id="72" name="文本框 71"/>
          <p:cNvSpPr txBox="1"/>
          <p:nvPr>
            <p:custDataLst>
              <p:tags r:id="rId35"/>
            </p:custDataLst>
          </p:nvPr>
        </p:nvSpPr>
        <p:spPr>
          <a:xfrm>
            <a:off x="4173855" y="4086225"/>
            <a:ext cx="1913255" cy="894080"/>
          </a:xfrm>
          <a:prstGeom prst="rect">
            <a:avLst/>
          </a:prstGeom>
          <a:noFill/>
        </p:spPr>
        <p:txBody>
          <a:bodyPr wrap="square" rtlCol="0" anchor="ctr">
            <a:normAutofit/>
          </a:bodyPr>
          <a:p>
            <a:pPr algn="ctr">
              <a:lnSpc>
                <a:spcPct val="120000"/>
              </a:lnSpc>
            </a:pPr>
            <a:r>
              <a:rPr lang="zh-CN" altLang="en-US" sz="1400" spc="150">
                <a:solidFill>
                  <a:schemeClr val="lt1"/>
                </a:solidFill>
                <a:latin typeface="Arial" panose="020B0604020202020204" pitchFamily="34" charset="0"/>
                <a:ea typeface="微软雅黑" panose="020B0503020204020204" charset="-122"/>
                <a:cs typeface="+mn-ea"/>
                <a:sym typeface="Arial" panose="020B0604020202020204" pitchFamily="34" charset="0"/>
              </a:rPr>
              <a:t>3.以课题为依托，抱团实践。</a:t>
            </a:r>
            <a:endParaRPr lang="zh-CN" altLang="en-US" sz="1400" spc="150">
              <a:solidFill>
                <a:schemeClr val="lt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6" name="Скругленный прямоугольник 61"/>
          <p:cNvSpPr/>
          <p:nvPr>
            <p:custDataLst>
              <p:tags r:id="rId36"/>
            </p:custDataLst>
          </p:nvPr>
        </p:nvSpPr>
        <p:spPr bwMode="auto">
          <a:xfrm>
            <a:off x="9438640" y="3336925"/>
            <a:ext cx="2209165" cy="435610"/>
          </a:xfrm>
          <a:prstGeom prst="roundRect">
            <a:avLst>
              <a:gd name="adj" fmla="val 0"/>
            </a:avLst>
          </a:prstGeom>
          <a:solidFill>
            <a:schemeClr val="accent1"/>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noAutofit/>
          </a:bodyPr>
          <a:p>
            <a:pPr marL="0" marR="0" indent="0" algn="l" defTabSz="825500" rtl="0" eaLnBrk="1" fontAlgn="base" latinLnBrk="0" hangingPunct="0">
              <a:lnSpc>
                <a:spcPct val="120000"/>
              </a:lnSpc>
              <a:spcBef>
                <a:spcPct val="0"/>
              </a:spcBef>
              <a:spcAft>
                <a:spcPct val="0"/>
              </a:spcAft>
              <a:buClrTx/>
              <a:buSzTx/>
              <a:buFontTx/>
              <a:buNone/>
            </a:pPr>
            <a:endParaRPr kumimoji="0" lang="ru-RU" sz="2000" b="0" i="0" u="none" strike="noStrike" cap="none" normalizeH="0" baseline="0">
              <a:ln>
                <a:noFill/>
              </a:ln>
              <a:solidFill>
                <a:srgbClr val="74808C"/>
              </a:solidFill>
              <a:effectLst/>
              <a:latin typeface="Arial" panose="020B0604020202020204" pitchFamily="34" charset="0"/>
              <a:ea typeface="微软雅黑" panose="020B0503020204020204" charset="-122"/>
              <a:cs typeface="+mn-ea"/>
              <a:sym typeface="Arial" panose="020B0604020202020204" pitchFamily="34" charset="0"/>
            </a:endParaRPr>
          </a:p>
        </p:txBody>
      </p:sp>
      <p:sp>
        <p:nvSpPr>
          <p:cNvPr id="7" name="文本框 6"/>
          <p:cNvSpPr txBox="1"/>
          <p:nvPr>
            <p:custDataLst>
              <p:tags r:id="rId37"/>
            </p:custDataLst>
          </p:nvPr>
        </p:nvSpPr>
        <p:spPr>
          <a:xfrm>
            <a:off x="9586595" y="3369945"/>
            <a:ext cx="1913255" cy="382905"/>
          </a:xfrm>
          <a:prstGeom prst="rect">
            <a:avLst/>
          </a:prstGeom>
          <a:noFill/>
        </p:spPr>
        <p:txBody>
          <a:bodyPr wrap="square" rtlCol="0" anchor="ctr">
            <a:noAutofit/>
          </a:bodyPr>
          <a:p>
            <a:pPr algn="ctr">
              <a:lnSpc>
                <a:spcPct val="120000"/>
              </a:lnSpc>
            </a:pPr>
            <a:r>
              <a:rPr lang="zh-CN" altLang="en-US" sz="1400" spc="150">
                <a:solidFill>
                  <a:schemeClr val="lt1"/>
                </a:solidFill>
                <a:latin typeface="Arial" panose="020B0604020202020204" pitchFamily="34" charset="0"/>
                <a:ea typeface="微软雅黑" panose="020B0503020204020204" charset="-122"/>
                <a:cs typeface="+mn-ea"/>
                <a:sym typeface="Arial" panose="020B0604020202020204" pitchFamily="34" charset="0"/>
              </a:rPr>
              <a:t>加强区域间成长营、工作坊交流</a:t>
            </a:r>
            <a:endParaRPr lang="zh-CN" altLang="en-US" sz="1400" spc="150">
              <a:solidFill>
                <a:schemeClr val="lt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8" name="Скругленный прямоугольник 61"/>
          <p:cNvSpPr/>
          <p:nvPr>
            <p:custDataLst>
              <p:tags r:id="rId38"/>
            </p:custDataLst>
          </p:nvPr>
        </p:nvSpPr>
        <p:spPr bwMode="auto">
          <a:xfrm>
            <a:off x="9438640" y="2731135"/>
            <a:ext cx="2209165" cy="435610"/>
          </a:xfrm>
          <a:prstGeom prst="roundRect">
            <a:avLst>
              <a:gd name="adj" fmla="val 0"/>
            </a:avLst>
          </a:prstGeom>
          <a:solidFill>
            <a:schemeClr val="accent1"/>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noAutofit/>
          </a:bodyPr>
          <a:p>
            <a:pPr marL="0" marR="0" indent="0" algn="l" defTabSz="825500" rtl="0" eaLnBrk="1" fontAlgn="base" latinLnBrk="0" hangingPunct="0">
              <a:lnSpc>
                <a:spcPct val="120000"/>
              </a:lnSpc>
              <a:spcBef>
                <a:spcPct val="0"/>
              </a:spcBef>
              <a:spcAft>
                <a:spcPct val="0"/>
              </a:spcAft>
              <a:buClrTx/>
              <a:buSzTx/>
              <a:buFontTx/>
              <a:buNone/>
            </a:pPr>
            <a:endParaRPr kumimoji="0" lang="ru-RU" sz="2000" b="0" i="0" u="none" strike="noStrike" cap="none" normalizeH="0" baseline="0">
              <a:ln>
                <a:noFill/>
              </a:ln>
              <a:solidFill>
                <a:srgbClr val="74808C"/>
              </a:solidFill>
              <a:effectLst/>
              <a:latin typeface="Arial" panose="020B0604020202020204" pitchFamily="34" charset="0"/>
              <a:ea typeface="微软雅黑" panose="020B0503020204020204" charset="-122"/>
              <a:cs typeface="+mn-ea"/>
              <a:sym typeface="Arial" panose="020B0604020202020204" pitchFamily="34" charset="0"/>
            </a:endParaRPr>
          </a:p>
        </p:txBody>
      </p:sp>
      <p:sp>
        <p:nvSpPr>
          <p:cNvPr id="9" name="文本框 8"/>
          <p:cNvSpPr txBox="1"/>
          <p:nvPr>
            <p:custDataLst>
              <p:tags r:id="rId39"/>
            </p:custDataLst>
          </p:nvPr>
        </p:nvSpPr>
        <p:spPr>
          <a:xfrm>
            <a:off x="9586595" y="2764155"/>
            <a:ext cx="1913255" cy="382905"/>
          </a:xfrm>
          <a:prstGeom prst="rect">
            <a:avLst/>
          </a:prstGeom>
          <a:noFill/>
        </p:spPr>
        <p:txBody>
          <a:bodyPr wrap="square" rtlCol="0" anchor="ctr">
            <a:normAutofit lnSpcReduction="10000"/>
          </a:bodyPr>
          <a:p>
            <a:pPr algn="ctr">
              <a:lnSpc>
                <a:spcPct val="120000"/>
              </a:lnSpc>
            </a:pPr>
            <a:r>
              <a:rPr lang="zh-CN" altLang="en-US" sz="1400" spc="150">
                <a:solidFill>
                  <a:schemeClr val="lt1"/>
                </a:solidFill>
                <a:latin typeface="Arial" panose="020B0604020202020204" pitchFamily="34" charset="0"/>
                <a:ea typeface="微软雅黑" panose="020B0503020204020204" charset="-122"/>
                <a:cs typeface="+mn-ea"/>
                <a:sym typeface="Arial" panose="020B0604020202020204" pitchFamily="34" charset="0"/>
              </a:rPr>
              <a:t>看专题论坛</a:t>
            </a:r>
            <a:endParaRPr lang="zh-CN" altLang="en-US" sz="1400" spc="150">
              <a:solidFill>
                <a:schemeClr val="lt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0" name="Скругленный прямоугольник 98"/>
          <p:cNvSpPr/>
          <p:nvPr>
            <p:custDataLst>
              <p:tags r:id="rId40"/>
            </p:custDataLst>
          </p:nvPr>
        </p:nvSpPr>
        <p:spPr bwMode="auto">
          <a:xfrm>
            <a:off x="9586595" y="5880100"/>
            <a:ext cx="2209165" cy="435610"/>
          </a:xfrm>
          <a:prstGeom prst="roundRect">
            <a:avLst>
              <a:gd name="adj" fmla="val 0"/>
            </a:avLst>
          </a:prstGeom>
          <a:solidFill>
            <a:schemeClr val="accent1"/>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noAutofit/>
          </a:bodyPr>
          <a:p>
            <a:pPr marL="0" marR="0" indent="0" algn="l" defTabSz="825500" rtl="0" eaLnBrk="1" fontAlgn="base" latinLnBrk="0" hangingPunct="0">
              <a:lnSpc>
                <a:spcPct val="120000"/>
              </a:lnSpc>
              <a:spcBef>
                <a:spcPct val="0"/>
              </a:spcBef>
              <a:spcAft>
                <a:spcPct val="0"/>
              </a:spcAft>
              <a:buClrTx/>
              <a:buSzTx/>
              <a:buFontTx/>
              <a:buNone/>
            </a:pPr>
            <a:endParaRPr kumimoji="0" lang="ru-RU" sz="2000" b="0" i="0" u="none" strike="noStrike" cap="none" normalizeH="0" baseline="0">
              <a:ln>
                <a:noFill/>
              </a:ln>
              <a:solidFill>
                <a:srgbClr val="74808C"/>
              </a:solidFill>
              <a:effectLst/>
              <a:latin typeface="Arial" panose="020B0604020202020204" pitchFamily="34" charset="0"/>
              <a:ea typeface="微软雅黑" panose="020B0503020204020204" charset="-122"/>
              <a:cs typeface="+mn-ea"/>
              <a:sym typeface="Arial" panose="020B0604020202020204" pitchFamily="34" charset="0"/>
            </a:endParaRPr>
          </a:p>
        </p:txBody>
      </p:sp>
      <p:sp>
        <p:nvSpPr>
          <p:cNvPr id="12" name="文本框 11"/>
          <p:cNvSpPr txBox="1"/>
          <p:nvPr>
            <p:custDataLst>
              <p:tags r:id="rId41"/>
            </p:custDataLst>
          </p:nvPr>
        </p:nvSpPr>
        <p:spPr>
          <a:xfrm>
            <a:off x="9812020" y="5890260"/>
            <a:ext cx="1913255" cy="382905"/>
          </a:xfrm>
          <a:prstGeom prst="rect">
            <a:avLst/>
          </a:prstGeom>
          <a:noFill/>
        </p:spPr>
        <p:txBody>
          <a:bodyPr wrap="square" rtlCol="0" anchor="ctr">
            <a:noAutofit/>
          </a:bodyPr>
          <a:p>
            <a:pPr algn="ctr">
              <a:lnSpc>
                <a:spcPct val="120000"/>
              </a:lnSpc>
            </a:pPr>
            <a:r>
              <a:rPr lang="zh-CN" altLang="en-US" sz="1400" spc="150">
                <a:solidFill>
                  <a:schemeClr val="lt1"/>
                </a:solidFill>
                <a:latin typeface="Arial" panose="020B0604020202020204" pitchFamily="34" charset="0"/>
                <a:ea typeface="微软雅黑" panose="020B0503020204020204" charset="-122"/>
                <a:cs typeface="+mn-ea"/>
                <a:sym typeface="Arial" panose="020B0604020202020204" pitchFamily="34" charset="0"/>
              </a:rPr>
              <a:t>（3）乐于奉献。</a:t>
            </a:r>
            <a:endParaRPr lang="zh-CN" altLang="en-US" sz="1400" spc="150">
              <a:solidFill>
                <a:schemeClr val="lt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3" name="Скругленный прямоугольник 98"/>
          <p:cNvSpPr/>
          <p:nvPr>
            <p:custDataLst>
              <p:tags r:id="rId42"/>
            </p:custDataLst>
          </p:nvPr>
        </p:nvSpPr>
        <p:spPr bwMode="auto">
          <a:xfrm>
            <a:off x="7286625" y="5844540"/>
            <a:ext cx="2209165" cy="435610"/>
          </a:xfrm>
          <a:prstGeom prst="roundRect">
            <a:avLst>
              <a:gd name="adj" fmla="val 0"/>
            </a:avLst>
          </a:prstGeom>
          <a:solidFill>
            <a:schemeClr val="accent1"/>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noAutofit/>
          </a:bodyPr>
          <a:p>
            <a:pPr marL="0" marR="0" indent="0" algn="l" defTabSz="825500" rtl="0" eaLnBrk="1" fontAlgn="base" latinLnBrk="0" hangingPunct="0">
              <a:lnSpc>
                <a:spcPct val="120000"/>
              </a:lnSpc>
              <a:spcBef>
                <a:spcPct val="0"/>
              </a:spcBef>
              <a:spcAft>
                <a:spcPct val="0"/>
              </a:spcAft>
              <a:buClrTx/>
              <a:buSzTx/>
              <a:buFontTx/>
              <a:buNone/>
            </a:pPr>
            <a:endParaRPr kumimoji="0" lang="ru-RU" sz="2000" b="0" i="0" u="none" strike="noStrike" cap="none" normalizeH="0" baseline="0">
              <a:ln>
                <a:noFill/>
              </a:ln>
              <a:solidFill>
                <a:srgbClr val="74808C"/>
              </a:solidFill>
              <a:effectLst/>
              <a:latin typeface="Arial" panose="020B0604020202020204" pitchFamily="34" charset="0"/>
              <a:ea typeface="微软雅黑" panose="020B0503020204020204" charset="-122"/>
              <a:cs typeface="+mn-ea"/>
              <a:sym typeface="Arial" panose="020B0604020202020204" pitchFamily="34" charset="0"/>
            </a:endParaRPr>
          </a:p>
        </p:txBody>
      </p:sp>
      <p:sp>
        <p:nvSpPr>
          <p:cNvPr id="14" name="文本框 13"/>
          <p:cNvSpPr txBox="1"/>
          <p:nvPr>
            <p:custDataLst>
              <p:tags r:id="rId43"/>
            </p:custDataLst>
          </p:nvPr>
        </p:nvSpPr>
        <p:spPr>
          <a:xfrm>
            <a:off x="7435215" y="5864225"/>
            <a:ext cx="1913255" cy="382905"/>
          </a:xfrm>
          <a:prstGeom prst="rect">
            <a:avLst/>
          </a:prstGeom>
          <a:noFill/>
        </p:spPr>
        <p:txBody>
          <a:bodyPr wrap="square" rtlCol="0" anchor="ctr">
            <a:noAutofit/>
          </a:bodyPr>
          <a:p>
            <a:pPr algn="ctr">
              <a:lnSpc>
                <a:spcPct val="120000"/>
              </a:lnSpc>
            </a:pPr>
            <a:r>
              <a:rPr lang="zh-CN" altLang="en-US" sz="1400" spc="150">
                <a:solidFill>
                  <a:schemeClr val="lt1"/>
                </a:solidFill>
                <a:latin typeface="Arial" panose="020B0604020202020204" pitchFamily="34" charset="0"/>
                <a:ea typeface="微软雅黑" panose="020B0503020204020204" charset="-122"/>
                <a:cs typeface="+mn-ea"/>
                <a:sym typeface="Arial" panose="020B0604020202020204" pitchFamily="34" charset="0"/>
              </a:rPr>
              <a:t>（2）勇于展示。</a:t>
            </a:r>
            <a:endParaRPr lang="zh-CN" altLang="en-US" sz="1400" spc="150">
              <a:solidFill>
                <a:schemeClr val="lt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5" name="Скругленный прямоугольник 98"/>
          <p:cNvSpPr/>
          <p:nvPr>
            <p:custDataLst>
              <p:tags r:id="rId44"/>
            </p:custDataLst>
          </p:nvPr>
        </p:nvSpPr>
        <p:spPr bwMode="auto">
          <a:xfrm>
            <a:off x="4857750" y="5837555"/>
            <a:ext cx="2209165" cy="435610"/>
          </a:xfrm>
          <a:prstGeom prst="roundRect">
            <a:avLst>
              <a:gd name="adj" fmla="val 0"/>
            </a:avLst>
          </a:prstGeom>
          <a:solidFill>
            <a:schemeClr val="accent1"/>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noAutofit/>
          </a:bodyPr>
          <a:p>
            <a:pPr marL="0" marR="0" indent="0" algn="l" defTabSz="825500" rtl="0" eaLnBrk="1" fontAlgn="base" latinLnBrk="0" hangingPunct="0">
              <a:lnSpc>
                <a:spcPct val="120000"/>
              </a:lnSpc>
              <a:spcBef>
                <a:spcPct val="0"/>
              </a:spcBef>
              <a:spcAft>
                <a:spcPct val="0"/>
              </a:spcAft>
              <a:buClrTx/>
              <a:buSzTx/>
              <a:buFontTx/>
              <a:buNone/>
            </a:pPr>
            <a:endParaRPr kumimoji="0" lang="ru-RU" sz="2000" b="0" i="0" u="none" strike="noStrike" cap="none" normalizeH="0" baseline="0">
              <a:ln>
                <a:noFill/>
              </a:ln>
              <a:solidFill>
                <a:srgbClr val="74808C"/>
              </a:solidFill>
              <a:effectLst/>
              <a:latin typeface="Arial" panose="020B0604020202020204" pitchFamily="34" charset="0"/>
              <a:ea typeface="微软雅黑" panose="020B0503020204020204" charset="-122"/>
              <a:cs typeface="+mn-ea"/>
              <a:sym typeface="Arial" panose="020B0604020202020204" pitchFamily="34" charset="0"/>
            </a:endParaRPr>
          </a:p>
        </p:txBody>
      </p:sp>
      <p:sp>
        <p:nvSpPr>
          <p:cNvPr id="16" name="文本框 15"/>
          <p:cNvSpPr txBox="1"/>
          <p:nvPr>
            <p:custDataLst>
              <p:tags r:id="rId45"/>
            </p:custDataLst>
          </p:nvPr>
        </p:nvSpPr>
        <p:spPr>
          <a:xfrm>
            <a:off x="5006340" y="5857240"/>
            <a:ext cx="1913255" cy="382905"/>
          </a:xfrm>
          <a:prstGeom prst="rect">
            <a:avLst/>
          </a:prstGeom>
          <a:noFill/>
        </p:spPr>
        <p:txBody>
          <a:bodyPr wrap="square" rtlCol="0" anchor="ctr">
            <a:noAutofit/>
          </a:bodyPr>
          <a:p>
            <a:pPr algn="ctr">
              <a:lnSpc>
                <a:spcPct val="120000"/>
              </a:lnSpc>
            </a:pPr>
            <a:r>
              <a:rPr lang="zh-CN" altLang="en-US" sz="1400" spc="150">
                <a:solidFill>
                  <a:schemeClr val="lt1"/>
                </a:solidFill>
                <a:latin typeface="Arial" panose="020B0604020202020204" pitchFamily="34" charset="0"/>
                <a:ea typeface="微软雅黑" panose="020B0503020204020204" charset="-122"/>
                <a:cs typeface="+mn-ea"/>
                <a:sym typeface="Arial" panose="020B0604020202020204" pitchFamily="34" charset="0"/>
              </a:rPr>
              <a:t>（1）勤于笔耕。</a:t>
            </a:r>
            <a:endParaRPr lang="zh-CN" altLang="en-US" sz="1400" spc="150">
              <a:solidFill>
                <a:schemeClr val="lt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7" name="Скругленный прямоугольник 102"/>
          <p:cNvSpPr/>
          <p:nvPr>
            <p:custDataLst>
              <p:tags r:id="rId46"/>
            </p:custDataLst>
          </p:nvPr>
        </p:nvSpPr>
        <p:spPr bwMode="auto">
          <a:xfrm>
            <a:off x="1964690" y="5421630"/>
            <a:ext cx="2209165" cy="894080"/>
          </a:xfrm>
          <a:prstGeom prst="roundRect">
            <a:avLst>
              <a:gd name="adj" fmla="val 0"/>
            </a:avLst>
          </a:prstGeom>
          <a:solidFill>
            <a:schemeClr val="accent1"/>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noAutofit/>
          </a:bodyPr>
          <a:p>
            <a:pPr marL="0" marR="0" indent="0" algn="l" defTabSz="825500" rtl="0" eaLnBrk="1" fontAlgn="base" latinLnBrk="0" hangingPunct="0">
              <a:lnSpc>
                <a:spcPct val="120000"/>
              </a:lnSpc>
              <a:spcBef>
                <a:spcPct val="0"/>
              </a:spcBef>
              <a:spcAft>
                <a:spcPct val="0"/>
              </a:spcAft>
              <a:buClrTx/>
              <a:buSzTx/>
              <a:buFontTx/>
              <a:buNone/>
            </a:pPr>
            <a:endParaRPr kumimoji="0" lang="ru-RU" sz="2000" b="0" i="0" u="none" strike="noStrike" cap="none" normalizeH="0" baseline="0">
              <a:ln>
                <a:noFill/>
              </a:ln>
              <a:solidFill>
                <a:srgbClr val="74808C"/>
              </a:solidFill>
              <a:effectLst/>
              <a:latin typeface="Arial" panose="020B0604020202020204" pitchFamily="34" charset="0"/>
              <a:ea typeface="微软雅黑" panose="020B0503020204020204" charset="-122"/>
              <a:cs typeface="+mn-ea"/>
              <a:sym typeface="Arial" panose="020B0604020202020204" pitchFamily="34" charset="0"/>
            </a:endParaRPr>
          </a:p>
        </p:txBody>
      </p:sp>
      <p:sp>
        <p:nvSpPr>
          <p:cNvPr id="19" name="文本框 18"/>
          <p:cNvSpPr txBox="1"/>
          <p:nvPr>
            <p:custDataLst>
              <p:tags r:id="rId47"/>
            </p:custDataLst>
          </p:nvPr>
        </p:nvSpPr>
        <p:spPr>
          <a:xfrm>
            <a:off x="2012315" y="5421630"/>
            <a:ext cx="2078355" cy="894080"/>
          </a:xfrm>
          <a:prstGeom prst="rect">
            <a:avLst/>
          </a:prstGeom>
          <a:noFill/>
        </p:spPr>
        <p:txBody>
          <a:bodyPr wrap="square" rtlCol="0" anchor="ctr">
            <a:normAutofit/>
          </a:bodyPr>
          <a:p>
            <a:pPr algn="ctr">
              <a:lnSpc>
                <a:spcPct val="120000"/>
              </a:lnSpc>
            </a:pPr>
            <a:r>
              <a:rPr lang="zh-CN" altLang="en-US" sz="1400" spc="150">
                <a:solidFill>
                  <a:schemeClr val="lt1"/>
                </a:solidFill>
                <a:latin typeface="Arial" panose="020B0604020202020204" pitchFamily="34" charset="0"/>
                <a:ea typeface="微软雅黑" panose="020B0503020204020204" charset="-122"/>
                <a:cs typeface="+mn-ea"/>
                <a:sym typeface="Arial" panose="020B0604020202020204" pitchFamily="34" charset="0"/>
              </a:rPr>
              <a:t>4.以成果为目标，勤于笔耕。</a:t>
            </a:r>
            <a:endParaRPr lang="zh-CN" altLang="en-US" sz="1400" spc="150">
              <a:solidFill>
                <a:schemeClr val="lt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0" name="五角星 19"/>
          <p:cNvSpPr/>
          <p:nvPr/>
        </p:nvSpPr>
        <p:spPr>
          <a:xfrm>
            <a:off x="678180" y="5541010"/>
            <a:ext cx="981075" cy="744220"/>
          </a:xfrm>
          <a:prstGeom prst="star5">
            <a:avLst/>
          </a:prstGeom>
          <a:gradFill>
            <a:gsLst>
              <a:gs pos="0">
                <a:srgbClr val="E30000"/>
              </a:gs>
              <a:gs pos="100000">
                <a:srgbClr val="760303"/>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48"/>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1737995" y="795655"/>
          <a:ext cx="8542655" cy="5319395"/>
        </p:xfrm>
        <a:graphic>
          <a:graphicData uri="http://schemas.openxmlformats.org/drawingml/2006/table">
            <a:tbl>
              <a:tblPr firstRow="1" bandRow="1"/>
              <a:tblGrid>
                <a:gridCol w="1292860"/>
                <a:gridCol w="5528945"/>
                <a:gridCol w="1720850"/>
              </a:tblGrid>
              <a:tr h="382270">
                <a:tc>
                  <a:txBody>
                    <a:bodyPr/>
                    <a:p>
                      <a:pPr indent="0">
                        <a:buNone/>
                      </a:pPr>
                      <a:r>
                        <a:rPr lang="en-US" sz="1800" b="1">
                          <a:solidFill>
                            <a:srgbClr val="FFFFFF"/>
                          </a:solidFill>
                          <a:latin typeface="宋体" panose="02010600030101010101" pitchFamily="2" charset="-122"/>
                          <a:ea typeface="宋体" panose="02010600030101010101" pitchFamily="2" charset="-122"/>
                          <a:cs typeface="宋体" panose="02010600030101010101" pitchFamily="2" charset="-122"/>
                        </a:rPr>
                        <a:t>时间</a:t>
                      </a:r>
                      <a:endParaRPr lang="en-US" altLang="en-US" sz="1800" b="1">
                        <a:solidFill>
                          <a:srgbClr val="FFFF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9050" cap="rnd">
                      <a:solidFill>
                        <a:srgbClr val="86A3A1"/>
                      </a:solidFill>
                      <a:prstDash val="solid"/>
                    </a:lnL>
                    <a:lnR w="3175">
                      <a:solidFill>
                        <a:srgbClr val="FFFFFF"/>
                      </a:solidFill>
                      <a:prstDash val="dot"/>
                    </a:lnR>
                    <a:lnT w="19050" cap="rnd">
                      <a:solidFill>
                        <a:srgbClr val="86A3A1"/>
                      </a:solidFill>
                      <a:prstDash val="solid"/>
                    </a:lnT>
                    <a:lnB w="19050">
                      <a:solidFill>
                        <a:srgbClr val="86A3A1"/>
                      </a:solidFill>
                      <a:prstDash val="solid"/>
                    </a:lnB>
                    <a:lnTlToBr>
                      <a:noFill/>
                    </a:lnTlToBr>
                    <a:lnBlToTr>
                      <a:noFill/>
                    </a:lnBlToTr>
                    <a:solidFill>
                      <a:srgbClr val="86A3A1"/>
                    </a:solidFill>
                  </a:tcPr>
                </a:tc>
                <a:tc>
                  <a:txBody>
                    <a:bodyPr/>
                    <a:p>
                      <a:pPr indent="0">
                        <a:buNone/>
                      </a:pPr>
                      <a:r>
                        <a:rPr lang="en-US" sz="1800" b="1">
                          <a:solidFill>
                            <a:srgbClr val="FFFFFF"/>
                          </a:solidFill>
                          <a:latin typeface="宋体" panose="02010600030101010101" pitchFamily="2" charset="-122"/>
                          <a:ea typeface="宋体" panose="02010600030101010101" pitchFamily="2" charset="-122"/>
                          <a:cs typeface="宋体" panose="02010600030101010101" pitchFamily="2" charset="-122"/>
                        </a:rPr>
                        <a:t>主题</a:t>
                      </a:r>
                      <a:endParaRPr lang="en-US" altLang="en-US" sz="1800" b="1">
                        <a:solidFill>
                          <a:srgbClr val="FFFF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3175">
                      <a:solidFill>
                        <a:srgbClr val="FFFFFF"/>
                      </a:solidFill>
                      <a:prstDash val="dot"/>
                    </a:lnL>
                    <a:lnR w="3175">
                      <a:solidFill>
                        <a:srgbClr val="FFFFFF"/>
                      </a:solidFill>
                      <a:prstDash val="dot"/>
                    </a:lnR>
                    <a:lnT w="19050" cap="rnd">
                      <a:solidFill>
                        <a:srgbClr val="86A3A1"/>
                      </a:solidFill>
                      <a:prstDash val="solid"/>
                    </a:lnT>
                    <a:lnB w="19050">
                      <a:solidFill>
                        <a:srgbClr val="86A3A1"/>
                      </a:solidFill>
                      <a:prstDash val="solid"/>
                    </a:lnB>
                    <a:lnTlToBr>
                      <a:noFill/>
                    </a:lnTlToBr>
                    <a:lnBlToTr>
                      <a:noFill/>
                    </a:lnBlToTr>
                    <a:solidFill>
                      <a:srgbClr val="86A3A1"/>
                    </a:solidFill>
                  </a:tcPr>
                </a:tc>
                <a:tc>
                  <a:txBody>
                    <a:bodyPr/>
                    <a:p>
                      <a:pPr indent="0">
                        <a:buNone/>
                      </a:pPr>
                      <a:r>
                        <a:rPr lang="en-US" sz="1800" b="1">
                          <a:solidFill>
                            <a:srgbClr val="FFFFFF"/>
                          </a:solidFill>
                          <a:latin typeface="宋体" panose="02010600030101010101" pitchFamily="2" charset="-122"/>
                          <a:ea typeface="宋体" panose="02010600030101010101" pitchFamily="2" charset="-122"/>
                          <a:cs typeface="宋体" panose="02010600030101010101" pitchFamily="2" charset="-122"/>
                        </a:rPr>
                        <a:t>邀请专家</a:t>
                      </a:r>
                      <a:endParaRPr lang="en-US" altLang="en-US" sz="1800" b="1">
                        <a:solidFill>
                          <a:srgbClr val="FFFF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3175">
                      <a:solidFill>
                        <a:srgbClr val="FFFFFF"/>
                      </a:solidFill>
                      <a:prstDash val="dot"/>
                    </a:lnL>
                    <a:lnR w="19050" cap="rnd">
                      <a:solidFill>
                        <a:srgbClr val="86A3A1"/>
                      </a:solidFill>
                      <a:prstDash val="solid"/>
                    </a:lnR>
                    <a:lnT w="19050" cap="rnd">
                      <a:solidFill>
                        <a:srgbClr val="86A3A1"/>
                      </a:solidFill>
                      <a:prstDash val="solid"/>
                    </a:lnT>
                    <a:lnB w="19050">
                      <a:solidFill>
                        <a:srgbClr val="86A3A1"/>
                      </a:solidFill>
                      <a:prstDash val="solid"/>
                    </a:lnB>
                    <a:lnTlToBr>
                      <a:noFill/>
                    </a:lnTlToBr>
                    <a:lnBlToTr>
                      <a:noFill/>
                    </a:lnBlToTr>
                    <a:solidFill>
                      <a:srgbClr val="86A3A1"/>
                    </a:solidFill>
                  </a:tcPr>
                </a:tc>
              </a:tr>
              <a:tr h="382270">
                <a:tc>
                  <a:txBody>
                    <a:bodyPr/>
                    <a:p>
                      <a:pPr indent="0">
                        <a:buNone/>
                      </a:pPr>
                      <a:r>
                        <a:rPr lang="en-US" sz="1800" b="1">
                          <a:solidFill>
                            <a:srgbClr val="404040"/>
                          </a:solidFill>
                          <a:latin typeface="宋体" panose="02010600030101010101" pitchFamily="2" charset="-122"/>
                          <a:ea typeface="宋体" panose="02010600030101010101" pitchFamily="2" charset="-122"/>
                          <a:cs typeface="宋体" panose="02010600030101010101" pitchFamily="2" charset="-122"/>
                        </a:rPr>
                        <a:t>3月</a:t>
                      </a:r>
                      <a:endParaRPr lang="en-US" altLang="en-US" sz="1800" b="1">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9050" cap="rnd">
                      <a:solidFill>
                        <a:srgbClr val="86A3A1"/>
                      </a:solidFill>
                      <a:prstDash val="solid"/>
                    </a:lnL>
                    <a:lnR w="3175">
                      <a:solidFill>
                        <a:srgbClr val="86A3A1"/>
                      </a:solidFill>
                      <a:prstDash val="dot"/>
                    </a:lnR>
                    <a:lnT w="19050">
                      <a:solidFill>
                        <a:srgbClr val="86A3A1"/>
                      </a:solidFill>
                      <a:prstDash val="solid"/>
                    </a:lnT>
                    <a:lnB w="3175">
                      <a:solidFill>
                        <a:srgbClr val="86A3A1"/>
                      </a:solidFill>
                      <a:prstDash val="dot"/>
                    </a:lnB>
                    <a:lnTlToBr>
                      <a:noFill/>
                    </a:lnTlToBr>
                    <a:lnBlToTr>
                      <a:noFill/>
                    </a:lnBlToTr>
                    <a:solidFill>
                      <a:srgbClr val="F2F2F2"/>
                    </a:solidFill>
                  </a:tcPr>
                </a:tc>
                <a:tc>
                  <a:txBody>
                    <a:bodyPr/>
                    <a:p>
                      <a:pPr indent="0">
                        <a:buNone/>
                      </a:pPr>
                      <a:r>
                        <a:rPr lang="en-US" sz="1800" b="1">
                          <a:solidFill>
                            <a:srgbClr val="404040"/>
                          </a:solidFill>
                          <a:latin typeface="宋体" panose="02010600030101010101" pitchFamily="2" charset="-122"/>
                          <a:ea typeface="宋体" panose="02010600030101010101" pitchFamily="2" charset="-122"/>
                          <a:cs typeface="宋体" panose="02010600030101010101" pitchFamily="2" charset="-122"/>
                        </a:rPr>
                        <a:t>成长营计划交流及专著目录初定</a:t>
                      </a:r>
                      <a:endParaRPr lang="en-US" altLang="en-US" sz="1800" b="1">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3175">
                      <a:solidFill>
                        <a:srgbClr val="86A3A1"/>
                      </a:solidFill>
                      <a:prstDash val="dot"/>
                    </a:lnL>
                    <a:lnR w="3175">
                      <a:solidFill>
                        <a:srgbClr val="86A3A1"/>
                      </a:solidFill>
                      <a:prstDash val="dot"/>
                    </a:lnR>
                    <a:lnT w="19050">
                      <a:solidFill>
                        <a:srgbClr val="86A3A1"/>
                      </a:solidFill>
                      <a:prstDash val="solid"/>
                    </a:lnT>
                    <a:lnB w="3175">
                      <a:solidFill>
                        <a:srgbClr val="86A3A1"/>
                      </a:solidFill>
                      <a:prstDash val="dot"/>
                    </a:lnB>
                    <a:lnTlToBr>
                      <a:noFill/>
                    </a:lnTlToBr>
                    <a:lnBlToTr>
                      <a:noFill/>
                    </a:lnBlToTr>
                    <a:solidFill>
                      <a:srgbClr val="F2F2F2"/>
                    </a:solidFill>
                  </a:tcPr>
                </a:tc>
                <a:tc>
                  <a:txBody>
                    <a:bodyPr/>
                    <a:p>
                      <a:pPr indent="0">
                        <a:buNone/>
                      </a:pPr>
                      <a:r>
                        <a:rPr lang="en-US" sz="1800" b="1">
                          <a:solidFill>
                            <a:srgbClr val="404040"/>
                          </a:solidFill>
                          <a:latin typeface="宋体" panose="02010600030101010101" pitchFamily="2" charset="-122"/>
                          <a:ea typeface="宋体" panose="02010600030101010101" pitchFamily="2" charset="-122"/>
                          <a:cs typeface="宋体" panose="02010600030101010101" pitchFamily="2" charset="-122"/>
                        </a:rPr>
                        <a:t>袁文娟</a:t>
                      </a:r>
                      <a:endParaRPr lang="en-US" altLang="en-US" sz="1800" b="1">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3175">
                      <a:solidFill>
                        <a:srgbClr val="86A3A1"/>
                      </a:solidFill>
                      <a:prstDash val="dot"/>
                    </a:lnL>
                    <a:lnR w="19050" cap="rnd">
                      <a:solidFill>
                        <a:srgbClr val="86A3A1"/>
                      </a:solidFill>
                      <a:prstDash val="solid"/>
                    </a:lnR>
                    <a:lnT w="19050">
                      <a:solidFill>
                        <a:srgbClr val="86A3A1"/>
                      </a:solidFill>
                      <a:prstDash val="solid"/>
                    </a:lnT>
                    <a:lnB w="3175">
                      <a:solidFill>
                        <a:srgbClr val="86A3A1"/>
                      </a:solidFill>
                      <a:prstDash val="dot"/>
                    </a:lnB>
                    <a:lnTlToBr>
                      <a:noFill/>
                    </a:lnTlToBr>
                    <a:lnBlToTr>
                      <a:noFill/>
                    </a:lnBlToTr>
                    <a:solidFill>
                      <a:srgbClr val="F2F2F2"/>
                    </a:solidFill>
                  </a:tcPr>
                </a:tc>
              </a:tr>
              <a:tr h="605155">
                <a:tc>
                  <a:txBody>
                    <a:bodyPr/>
                    <a:p>
                      <a:pPr indent="0">
                        <a:buNone/>
                      </a:pPr>
                      <a:r>
                        <a:rPr lang="en-US" sz="1800" b="1">
                          <a:solidFill>
                            <a:srgbClr val="404040"/>
                          </a:solidFill>
                          <a:latin typeface="宋体" panose="02010600030101010101" pitchFamily="2" charset="-122"/>
                          <a:ea typeface="宋体" panose="02010600030101010101" pitchFamily="2" charset="-122"/>
                          <a:cs typeface="宋体" panose="02010600030101010101" pitchFamily="2" charset="-122"/>
                        </a:rPr>
                        <a:t>4月</a:t>
                      </a:r>
                      <a:endParaRPr lang="en-US" altLang="en-US" sz="1800" b="1">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9050" cap="rnd">
                      <a:solidFill>
                        <a:srgbClr val="86A3A1"/>
                      </a:solidFill>
                      <a:prstDash val="solid"/>
                    </a:lnL>
                    <a:lnR w="3175">
                      <a:solidFill>
                        <a:srgbClr val="86A3A1"/>
                      </a:solidFill>
                      <a:prstDash val="dot"/>
                    </a:lnR>
                    <a:lnT w="3175">
                      <a:solidFill>
                        <a:srgbClr val="86A3A1"/>
                      </a:solidFill>
                      <a:prstDash val="dot"/>
                    </a:lnT>
                    <a:lnB w="3175">
                      <a:solidFill>
                        <a:srgbClr val="86A3A1"/>
                      </a:solidFill>
                      <a:prstDash val="dot"/>
                    </a:lnB>
                    <a:lnTlToBr>
                      <a:noFill/>
                    </a:lnTlToBr>
                    <a:lnBlToTr>
                      <a:noFill/>
                    </a:lnBlToTr>
                    <a:solidFill>
                      <a:srgbClr val="FFFFFF"/>
                    </a:solidFill>
                  </a:tcPr>
                </a:tc>
                <a:tc>
                  <a:txBody>
                    <a:bodyPr/>
                    <a:p>
                      <a:pPr indent="0">
                        <a:buNone/>
                      </a:pPr>
                      <a:r>
                        <a:rPr lang="en-US" sz="1800" b="1">
                          <a:solidFill>
                            <a:srgbClr val="404040"/>
                          </a:solidFill>
                          <a:latin typeface="宋体" panose="02010600030101010101" pitchFamily="2" charset="-122"/>
                          <a:ea typeface="宋体" panose="02010600030101010101" pitchFamily="2" charset="-122"/>
                          <a:cs typeface="宋体" panose="02010600030101010101" pitchFamily="2" charset="-122"/>
                        </a:rPr>
                        <a:t>建设新型岗位，提升学生领导力（项目组展示）</a:t>
                      </a:r>
                      <a:endParaRPr lang="en-US" altLang="en-US" sz="1800" b="1">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lnTlToBr>
                      <a:noFill/>
                    </a:lnTlToBr>
                    <a:lnBlToTr>
                      <a:noFill/>
                    </a:lnBlToTr>
                    <a:solidFill>
                      <a:srgbClr val="FFFFFF"/>
                    </a:solidFill>
                  </a:tcPr>
                </a:tc>
                <a:tc>
                  <a:txBody>
                    <a:bodyPr/>
                    <a:p>
                      <a:pPr indent="0">
                        <a:buNone/>
                      </a:pPr>
                      <a:r>
                        <a:rPr lang="en-US" sz="1800" b="1">
                          <a:solidFill>
                            <a:srgbClr val="404040"/>
                          </a:solidFill>
                          <a:latin typeface="宋体" panose="02010600030101010101" pitchFamily="2" charset="-122"/>
                          <a:ea typeface="宋体" panose="02010600030101010101" pitchFamily="2" charset="-122"/>
                          <a:cs typeface="宋体" panose="02010600030101010101" pitchFamily="2" charset="-122"/>
                        </a:rPr>
                        <a:t>袁文娟</a:t>
                      </a:r>
                      <a:endParaRPr lang="en-US" altLang="en-US" sz="1800" b="1">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3175">
                      <a:solidFill>
                        <a:srgbClr val="86A3A1"/>
                      </a:solidFill>
                      <a:prstDash val="dot"/>
                    </a:lnL>
                    <a:lnR w="19050" cap="rnd">
                      <a:solidFill>
                        <a:srgbClr val="86A3A1"/>
                      </a:solidFill>
                      <a:prstDash val="solid"/>
                    </a:lnR>
                    <a:lnT w="3175">
                      <a:solidFill>
                        <a:srgbClr val="86A3A1"/>
                      </a:solidFill>
                      <a:prstDash val="dot"/>
                    </a:lnT>
                    <a:lnB w="3175">
                      <a:solidFill>
                        <a:srgbClr val="86A3A1"/>
                      </a:solidFill>
                      <a:prstDash val="dot"/>
                    </a:lnB>
                    <a:lnTlToBr>
                      <a:noFill/>
                    </a:lnTlToBr>
                    <a:lnBlToTr>
                      <a:noFill/>
                    </a:lnBlToTr>
                    <a:solidFill>
                      <a:srgbClr val="FFFFFF"/>
                    </a:solidFill>
                  </a:tcPr>
                </a:tc>
              </a:tr>
              <a:tr h="605155">
                <a:tc>
                  <a:txBody>
                    <a:bodyPr/>
                    <a:p>
                      <a:pPr indent="0">
                        <a:buNone/>
                      </a:pPr>
                      <a:r>
                        <a:rPr lang="en-US" sz="1800" b="1">
                          <a:solidFill>
                            <a:srgbClr val="404040"/>
                          </a:solidFill>
                          <a:latin typeface="宋体" panose="02010600030101010101" pitchFamily="2" charset="-122"/>
                          <a:ea typeface="宋体" panose="02010600030101010101" pitchFamily="2" charset="-122"/>
                          <a:cs typeface="宋体" panose="02010600030101010101" pitchFamily="2" charset="-122"/>
                        </a:rPr>
                        <a:t>5月</a:t>
                      </a:r>
                      <a:endParaRPr lang="en-US" altLang="en-US" sz="1800" b="1">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9050" cap="rnd">
                      <a:solidFill>
                        <a:srgbClr val="86A3A1"/>
                      </a:solidFill>
                      <a:prstDash val="solid"/>
                    </a:lnL>
                    <a:lnR w="3175">
                      <a:solidFill>
                        <a:srgbClr val="86A3A1"/>
                      </a:solidFill>
                      <a:prstDash val="dot"/>
                    </a:lnR>
                    <a:lnT w="3175">
                      <a:solidFill>
                        <a:srgbClr val="86A3A1"/>
                      </a:solidFill>
                      <a:prstDash val="dot"/>
                    </a:lnT>
                    <a:lnB w="3175">
                      <a:solidFill>
                        <a:srgbClr val="86A3A1"/>
                      </a:solidFill>
                      <a:prstDash val="dot"/>
                    </a:lnB>
                    <a:lnTlToBr>
                      <a:noFill/>
                    </a:lnTlToBr>
                    <a:lnBlToTr>
                      <a:noFill/>
                    </a:lnBlToTr>
                    <a:solidFill>
                      <a:srgbClr val="F2F2F2"/>
                    </a:solidFill>
                  </a:tcPr>
                </a:tc>
                <a:tc>
                  <a:txBody>
                    <a:bodyPr/>
                    <a:p>
                      <a:pPr indent="0">
                        <a:buNone/>
                      </a:pPr>
                      <a:r>
                        <a:rPr lang="en-US" sz="1800" b="1">
                          <a:solidFill>
                            <a:srgbClr val="404040"/>
                          </a:solidFill>
                          <a:latin typeface="宋体" panose="02010600030101010101" pitchFamily="2" charset="-122"/>
                          <a:ea typeface="宋体" panose="02010600030101010101" pitchFamily="2" charset="-122"/>
                          <a:cs typeface="宋体" panose="02010600030101010101" pitchFamily="2" charset="-122"/>
                        </a:rPr>
                        <a:t>激发内驱力，建设班级“和”文化（项目组展示）</a:t>
                      </a:r>
                      <a:endParaRPr lang="en-US" altLang="en-US" sz="1800" b="1">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lnTlToBr>
                      <a:noFill/>
                    </a:lnTlToBr>
                    <a:lnBlToTr>
                      <a:noFill/>
                    </a:lnBlToTr>
                    <a:solidFill>
                      <a:srgbClr val="F2F2F2"/>
                    </a:solidFill>
                  </a:tcPr>
                </a:tc>
                <a:tc>
                  <a:txBody>
                    <a:bodyPr/>
                    <a:p>
                      <a:pPr indent="0">
                        <a:buNone/>
                      </a:pPr>
                      <a:r>
                        <a:rPr lang="en-US" sz="1800" b="1">
                          <a:solidFill>
                            <a:srgbClr val="404040"/>
                          </a:solidFill>
                          <a:latin typeface="宋体" panose="02010600030101010101" pitchFamily="2" charset="-122"/>
                          <a:ea typeface="宋体" panose="02010600030101010101" pitchFamily="2" charset="-122"/>
                          <a:cs typeface="宋体" panose="02010600030101010101" pitchFamily="2" charset="-122"/>
                        </a:rPr>
                        <a:t>董雪梅</a:t>
                      </a:r>
                      <a:endParaRPr lang="en-US" altLang="en-US" sz="1800" b="1">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3175">
                      <a:solidFill>
                        <a:srgbClr val="86A3A1"/>
                      </a:solidFill>
                      <a:prstDash val="dot"/>
                    </a:lnL>
                    <a:lnR w="19050" cap="rnd">
                      <a:solidFill>
                        <a:srgbClr val="86A3A1"/>
                      </a:solidFill>
                      <a:prstDash val="solid"/>
                    </a:lnR>
                    <a:lnT w="3175">
                      <a:solidFill>
                        <a:srgbClr val="86A3A1"/>
                      </a:solidFill>
                      <a:prstDash val="dot"/>
                    </a:lnT>
                    <a:lnB w="3175">
                      <a:solidFill>
                        <a:srgbClr val="86A3A1"/>
                      </a:solidFill>
                      <a:prstDash val="dot"/>
                    </a:lnB>
                    <a:lnTlToBr>
                      <a:noFill/>
                    </a:lnTlToBr>
                    <a:lnBlToTr>
                      <a:noFill/>
                    </a:lnBlToTr>
                    <a:solidFill>
                      <a:srgbClr val="F2F2F2"/>
                    </a:solidFill>
                  </a:tcPr>
                </a:tc>
              </a:tr>
              <a:tr h="605155">
                <a:tc>
                  <a:txBody>
                    <a:bodyPr/>
                    <a:p>
                      <a:pPr indent="0">
                        <a:buNone/>
                      </a:pPr>
                      <a:r>
                        <a:rPr lang="en-US" sz="1800" b="1">
                          <a:solidFill>
                            <a:srgbClr val="404040"/>
                          </a:solidFill>
                          <a:latin typeface="宋体" panose="02010600030101010101" pitchFamily="2" charset="-122"/>
                          <a:ea typeface="宋体" panose="02010600030101010101" pitchFamily="2" charset="-122"/>
                          <a:cs typeface="宋体" panose="02010600030101010101" pitchFamily="2" charset="-122"/>
                        </a:rPr>
                        <a:t>6月</a:t>
                      </a:r>
                      <a:endParaRPr lang="en-US" altLang="en-US" sz="1800" b="1">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9050" cap="rnd">
                      <a:solidFill>
                        <a:srgbClr val="86A3A1"/>
                      </a:solidFill>
                      <a:prstDash val="solid"/>
                    </a:lnL>
                    <a:lnR w="3175">
                      <a:solidFill>
                        <a:srgbClr val="86A3A1"/>
                      </a:solidFill>
                      <a:prstDash val="dot"/>
                    </a:lnR>
                    <a:lnT w="3175">
                      <a:solidFill>
                        <a:srgbClr val="86A3A1"/>
                      </a:solidFill>
                      <a:prstDash val="dot"/>
                    </a:lnT>
                    <a:lnB w="3175">
                      <a:solidFill>
                        <a:srgbClr val="86A3A1"/>
                      </a:solidFill>
                      <a:prstDash val="dot"/>
                    </a:lnB>
                    <a:lnTlToBr>
                      <a:noFill/>
                    </a:lnTlToBr>
                    <a:lnBlToTr>
                      <a:noFill/>
                    </a:lnBlToTr>
                    <a:solidFill>
                      <a:srgbClr val="FFFFFF"/>
                    </a:solidFill>
                  </a:tcPr>
                </a:tc>
                <a:tc>
                  <a:txBody>
                    <a:bodyPr/>
                    <a:p>
                      <a:pPr indent="0">
                        <a:buNone/>
                      </a:pPr>
                      <a:r>
                        <a:rPr lang="en-US" sz="1800" b="1">
                          <a:solidFill>
                            <a:srgbClr val="404040"/>
                          </a:solidFill>
                          <a:latin typeface="宋体" panose="02010600030101010101" pitchFamily="2" charset="-122"/>
                          <a:ea typeface="宋体" panose="02010600030101010101" pitchFamily="2" charset="-122"/>
                          <a:cs typeface="宋体" panose="02010600030101010101" pitchFamily="2" charset="-122"/>
                        </a:rPr>
                        <a:t>建设班本课程，激发自主学习力。(项目组展示）</a:t>
                      </a:r>
                      <a:endParaRPr lang="en-US" altLang="en-US" sz="1800" b="1">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lnTlToBr>
                      <a:noFill/>
                    </a:lnTlToBr>
                    <a:lnBlToTr>
                      <a:noFill/>
                    </a:lnBlToTr>
                    <a:solidFill>
                      <a:srgbClr val="FFFFFF"/>
                    </a:solidFill>
                  </a:tcPr>
                </a:tc>
                <a:tc>
                  <a:txBody>
                    <a:bodyPr/>
                    <a:p>
                      <a:pPr indent="0">
                        <a:buNone/>
                      </a:pPr>
                      <a:r>
                        <a:rPr lang="en-US" sz="1800" b="1">
                          <a:solidFill>
                            <a:srgbClr val="404040"/>
                          </a:solidFill>
                          <a:latin typeface="宋体" panose="02010600030101010101" pitchFamily="2" charset="-122"/>
                          <a:ea typeface="宋体" panose="02010600030101010101" pitchFamily="2" charset="-122"/>
                          <a:cs typeface="宋体" panose="02010600030101010101" pitchFamily="2" charset="-122"/>
                        </a:rPr>
                        <a:t>王怀玉</a:t>
                      </a:r>
                      <a:endParaRPr lang="en-US" altLang="en-US" sz="1800" b="1">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3175">
                      <a:solidFill>
                        <a:srgbClr val="86A3A1"/>
                      </a:solidFill>
                      <a:prstDash val="dot"/>
                    </a:lnL>
                    <a:lnR w="19050" cap="rnd">
                      <a:solidFill>
                        <a:srgbClr val="86A3A1"/>
                      </a:solidFill>
                      <a:prstDash val="solid"/>
                    </a:lnR>
                    <a:lnT w="3175">
                      <a:solidFill>
                        <a:srgbClr val="86A3A1"/>
                      </a:solidFill>
                      <a:prstDash val="dot"/>
                    </a:lnT>
                    <a:lnB w="3175">
                      <a:solidFill>
                        <a:srgbClr val="86A3A1"/>
                      </a:solidFill>
                      <a:prstDash val="dot"/>
                    </a:lnB>
                    <a:lnTlToBr>
                      <a:noFill/>
                    </a:lnTlToBr>
                    <a:lnBlToTr>
                      <a:noFill/>
                    </a:lnBlToTr>
                    <a:solidFill>
                      <a:srgbClr val="FFFFFF"/>
                    </a:solidFill>
                  </a:tcPr>
                </a:tc>
              </a:tr>
              <a:tr h="382270">
                <a:tc>
                  <a:txBody>
                    <a:bodyPr/>
                    <a:p>
                      <a:pPr indent="0">
                        <a:buNone/>
                      </a:pPr>
                      <a:r>
                        <a:rPr lang="en-US" sz="1800" b="1">
                          <a:solidFill>
                            <a:srgbClr val="404040"/>
                          </a:solidFill>
                          <a:latin typeface="宋体" panose="02010600030101010101" pitchFamily="2" charset="-122"/>
                          <a:ea typeface="宋体" panose="02010600030101010101" pitchFamily="2" charset="-122"/>
                          <a:cs typeface="宋体" panose="02010600030101010101" pitchFamily="2" charset="-122"/>
                        </a:rPr>
                        <a:t>7月</a:t>
                      </a:r>
                      <a:endParaRPr lang="en-US" altLang="en-US" sz="1800" b="1">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9050" cap="rnd">
                      <a:solidFill>
                        <a:srgbClr val="86A3A1"/>
                      </a:solidFill>
                      <a:prstDash val="solid"/>
                    </a:lnL>
                    <a:lnR w="3175">
                      <a:solidFill>
                        <a:srgbClr val="86A3A1"/>
                      </a:solidFill>
                      <a:prstDash val="dot"/>
                    </a:lnR>
                    <a:lnT w="3175">
                      <a:solidFill>
                        <a:srgbClr val="86A3A1"/>
                      </a:solidFill>
                      <a:prstDash val="dot"/>
                    </a:lnT>
                    <a:lnB w="3175">
                      <a:solidFill>
                        <a:srgbClr val="86A3A1"/>
                      </a:solidFill>
                      <a:prstDash val="dot"/>
                    </a:lnB>
                    <a:lnTlToBr>
                      <a:noFill/>
                    </a:lnTlToBr>
                    <a:lnBlToTr>
                      <a:noFill/>
                    </a:lnBlToTr>
                    <a:solidFill>
                      <a:srgbClr val="F2F2F2"/>
                    </a:solidFill>
                  </a:tcPr>
                </a:tc>
                <a:tc>
                  <a:txBody>
                    <a:bodyPr/>
                    <a:p>
                      <a:pPr indent="0">
                        <a:buNone/>
                      </a:pPr>
                      <a:r>
                        <a:rPr lang="en-US" sz="1800" b="1">
                          <a:solidFill>
                            <a:srgbClr val="404040"/>
                          </a:solidFill>
                          <a:latin typeface="宋体" panose="02010600030101010101" pitchFamily="2" charset="-122"/>
                          <a:ea typeface="宋体" panose="02010600030101010101" pitchFamily="2" charset="-122"/>
                          <a:cs typeface="宋体" panose="02010600030101010101" pitchFamily="2" charset="-122"/>
                        </a:rPr>
                        <a:t>论坛学习</a:t>
                      </a:r>
                      <a:endParaRPr lang="en-US" altLang="en-US" sz="1800" b="1">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lnTlToBr>
                      <a:noFill/>
                    </a:lnTlToBr>
                    <a:lnBlToTr>
                      <a:noFill/>
                    </a:lnBlToTr>
                    <a:solidFill>
                      <a:srgbClr val="F2F2F2"/>
                    </a:solidFill>
                  </a:tcPr>
                </a:tc>
                <a:tc>
                  <a:txBody>
                    <a:bodyPr/>
                    <a:p>
                      <a:pPr indent="0">
                        <a:buNone/>
                      </a:pPr>
                      <a:r>
                        <a:rPr lang="en-US" sz="1800" b="1">
                          <a:solidFill>
                            <a:srgbClr val="404040"/>
                          </a:solidFill>
                          <a:latin typeface="宋体" panose="02010600030101010101" pitchFamily="2" charset="-122"/>
                          <a:ea typeface="宋体" panose="02010600030101010101" pitchFamily="2" charset="-122"/>
                          <a:cs typeface="宋体" panose="02010600030101010101" pitchFamily="2" charset="-122"/>
                        </a:rPr>
                        <a:t> </a:t>
                      </a:r>
                      <a:endParaRPr lang="en-US" altLang="en-US" sz="1800" b="1">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3175">
                      <a:solidFill>
                        <a:srgbClr val="86A3A1"/>
                      </a:solidFill>
                      <a:prstDash val="dot"/>
                    </a:lnL>
                    <a:lnR w="19050" cap="rnd">
                      <a:solidFill>
                        <a:srgbClr val="86A3A1"/>
                      </a:solidFill>
                      <a:prstDash val="solid"/>
                    </a:lnR>
                    <a:lnT w="3175">
                      <a:solidFill>
                        <a:srgbClr val="86A3A1"/>
                      </a:solidFill>
                      <a:prstDash val="dot"/>
                    </a:lnT>
                    <a:lnB w="3175">
                      <a:solidFill>
                        <a:srgbClr val="86A3A1"/>
                      </a:solidFill>
                      <a:prstDash val="dot"/>
                    </a:lnB>
                    <a:lnTlToBr>
                      <a:noFill/>
                    </a:lnTlToBr>
                    <a:lnBlToTr>
                      <a:noFill/>
                    </a:lnBlToTr>
                    <a:solidFill>
                      <a:srgbClr val="F2F2F2"/>
                    </a:solidFill>
                  </a:tcPr>
                </a:tc>
              </a:tr>
              <a:tr h="382270">
                <a:tc>
                  <a:txBody>
                    <a:bodyPr/>
                    <a:p>
                      <a:pPr indent="0">
                        <a:buNone/>
                      </a:pPr>
                      <a:r>
                        <a:rPr lang="en-US" sz="1800" b="1">
                          <a:solidFill>
                            <a:srgbClr val="404040"/>
                          </a:solidFill>
                          <a:latin typeface="宋体" panose="02010600030101010101" pitchFamily="2" charset="-122"/>
                          <a:ea typeface="宋体" panose="02010600030101010101" pitchFamily="2" charset="-122"/>
                          <a:cs typeface="宋体" panose="02010600030101010101" pitchFamily="2" charset="-122"/>
                        </a:rPr>
                        <a:t>8月</a:t>
                      </a:r>
                      <a:endParaRPr lang="en-US" altLang="en-US" sz="1800" b="1">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9050" cap="rnd">
                      <a:solidFill>
                        <a:srgbClr val="86A3A1"/>
                      </a:solidFill>
                      <a:prstDash val="solid"/>
                    </a:lnL>
                    <a:lnR w="3175">
                      <a:solidFill>
                        <a:srgbClr val="86A3A1"/>
                      </a:solidFill>
                      <a:prstDash val="dot"/>
                    </a:lnR>
                    <a:lnT w="3175">
                      <a:solidFill>
                        <a:srgbClr val="86A3A1"/>
                      </a:solidFill>
                      <a:prstDash val="dot"/>
                    </a:lnT>
                    <a:lnB w="3175">
                      <a:solidFill>
                        <a:srgbClr val="86A3A1"/>
                      </a:solidFill>
                      <a:prstDash val="dot"/>
                    </a:lnB>
                    <a:lnTlToBr>
                      <a:noFill/>
                    </a:lnTlToBr>
                    <a:lnBlToTr>
                      <a:noFill/>
                    </a:lnBlToTr>
                    <a:solidFill>
                      <a:srgbClr val="FFFFFF"/>
                    </a:solidFill>
                  </a:tcPr>
                </a:tc>
                <a:tc>
                  <a:txBody>
                    <a:bodyPr/>
                    <a:p>
                      <a:pPr indent="0">
                        <a:buNone/>
                      </a:pPr>
                      <a:r>
                        <a:rPr lang="en-US" sz="1800" b="1">
                          <a:solidFill>
                            <a:srgbClr val="404040"/>
                          </a:solidFill>
                          <a:latin typeface="宋体" panose="02010600030101010101" pitchFamily="2" charset="-122"/>
                          <a:ea typeface="宋体" panose="02010600030101010101" pitchFamily="2" charset="-122"/>
                          <a:cs typeface="宋体" panose="02010600030101010101" pitchFamily="2" charset="-122"/>
                        </a:rPr>
                        <a:t>区内成长营培训</a:t>
                      </a:r>
                      <a:endParaRPr lang="en-US" altLang="en-US" sz="1800" b="1">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lnTlToBr>
                      <a:noFill/>
                    </a:lnTlToBr>
                    <a:lnBlToTr>
                      <a:noFill/>
                    </a:lnBlToTr>
                    <a:solidFill>
                      <a:srgbClr val="FFFFFF"/>
                    </a:solidFill>
                  </a:tcPr>
                </a:tc>
                <a:tc>
                  <a:txBody>
                    <a:bodyPr/>
                    <a:p>
                      <a:pPr indent="0">
                        <a:buNone/>
                      </a:pPr>
                      <a:r>
                        <a:rPr lang="en-US" sz="1800" b="1">
                          <a:solidFill>
                            <a:srgbClr val="404040"/>
                          </a:solidFill>
                          <a:latin typeface="宋体" panose="02010600030101010101" pitchFamily="2" charset="-122"/>
                          <a:ea typeface="宋体" panose="02010600030101010101" pitchFamily="2" charset="-122"/>
                          <a:cs typeface="宋体" panose="02010600030101010101" pitchFamily="2" charset="-122"/>
                        </a:rPr>
                        <a:t> </a:t>
                      </a:r>
                      <a:endParaRPr lang="en-US" altLang="en-US" sz="1800" b="1">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3175">
                      <a:solidFill>
                        <a:srgbClr val="86A3A1"/>
                      </a:solidFill>
                      <a:prstDash val="dot"/>
                    </a:lnL>
                    <a:lnR w="19050" cap="rnd">
                      <a:solidFill>
                        <a:srgbClr val="86A3A1"/>
                      </a:solidFill>
                      <a:prstDash val="solid"/>
                    </a:lnR>
                    <a:lnT w="3175">
                      <a:solidFill>
                        <a:srgbClr val="86A3A1"/>
                      </a:solidFill>
                      <a:prstDash val="dot"/>
                    </a:lnT>
                    <a:lnB w="3175">
                      <a:solidFill>
                        <a:srgbClr val="86A3A1"/>
                      </a:solidFill>
                      <a:prstDash val="dot"/>
                    </a:lnB>
                    <a:lnTlToBr>
                      <a:noFill/>
                    </a:lnTlToBr>
                    <a:lnBlToTr>
                      <a:noFill/>
                    </a:lnBlToTr>
                    <a:solidFill>
                      <a:srgbClr val="FFFFFF"/>
                    </a:solidFill>
                  </a:tcPr>
                </a:tc>
              </a:tr>
              <a:tr h="382270">
                <a:tc>
                  <a:txBody>
                    <a:bodyPr/>
                    <a:p>
                      <a:pPr indent="0">
                        <a:buNone/>
                      </a:pPr>
                      <a:r>
                        <a:rPr lang="en-US" sz="1800" b="1">
                          <a:solidFill>
                            <a:srgbClr val="404040"/>
                          </a:solidFill>
                          <a:latin typeface="宋体" panose="02010600030101010101" pitchFamily="2" charset="-122"/>
                          <a:ea typeface="宋体" panose="02010600030101010101" pitchFamily="2" charset="-122"/>
                          <a:cs typeface="宋体" panose="02010600030101010101" pitchFamily="2" charset="-122"/>
                        </a:rPr>
                        <a:t>9月</a:t>
                      </a:r>
                      <a:endParaRPr lang="en-US" altLang="en-US" sz="1800" b="1">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9050" cap="rnd">
                      <a:solidFill>
                        <a:srgbClr val="86A3A1"/>
                      </a:solidFill>
                      <a:prstDash val="solid"/>
                    </a:lnL>
                    <a:lnR w="3175">
                      <a:solidFill>
                        <a:srgbClr val="86A3A1"/>
                      </a:solidFill>
                      <a:prstDash val="dot"/>
                    </a:lnR>
                    <a:lnT w="3175">
                      <a:solidFill>
                        <a:srgbClr val="86A3A1"/>
                      </a:solidFill>
                      <a:prstDash val="dot"/>
                    </a:lnT>
                    <a:lnB w="3175">
                      <a:solidFill>
                        <a:srgbClr val="86A3A1"/>
                      </a:solidFill>
                      <a:prstDash val="dot"/>
                    </a:lnB>
                    <a:lnTlToBr>
                      <a:noFill/>
                    </a:lnTlToBr>
                    <a:lnBlToTr>
                      <a:noFill/>
                    </a:lnBlToTr>
                    <a:solidFill>
                      <a:srgbClr val="F2F2F2"/>
                    </a:solidFill>
                  </a:tcPr>
                </a:tc>
                <a:tc>
                  <a:txBody>
                    <a:bodyPr/>
                    <a:p>
                      <a:pPr indent="0">
                        <a:buNone/>
                      </a:pPr>
                      <a:r>
                        <a:rPr lang="en-US" sz="1800" b="1">
                          <a:solidFill>
                            <a:srgbClr val="404040"/>
                          </a:solidFill>
                          <a:latin typeface="宋体" panose="02010600030101010101" pitchFamily="2" charset="-122"/>
                          <a:ea typeface="宋体" panose="02010600030101010101" pitchFamily="2" charset="-122"/>
                          <a:cs typeface="宋体" panose="02010600030101010101" pitchFamily="2" charset="-122"/>
                        </a:rPr>
                        <a:t>建设新型岗位，提升学生领导力（区域交流）</a:t>
                      </a:r>
                      <a:endParaRPr lang="en-US" altLang="en-US" sz="1800" b="1">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lnTlToBr>
                      <a:noFill/>
                    </a:lnTlToBr>
                    <a:lnBlToTr>
                      <a:noFill/>
                    </a:lnBlToTr>
                    <a:solidFill>
                      <a:srgbClr val="F2F2F2"/>
                    </a:solidFill>
                  </a:tcPr>
                </a:tc>
                <a:tc>
                  <a:txBody>
                    <a:bodyPr/>
                    <a:p>
                      <a:pPr indent="0">
                        <a:buNone/>
                      </a:pPr>
                      <a:r>
                        <a:rPr lang="en-US" sz="1800" b="1">
                          <a:solidFill>
                            <a:srgbClr val="404040"/>
                          </a:solidFill>
                          <a:latin typeface="宋体" panose="02010600030101010101" pitchFamily="2" charset="-122"/>
                          <a:ea typeface="宋体" panose="02010600030101010101" pitchFamily="2" charset="-122"/>
                          <a:cs typeface="宋体" panose="02010600030101010101" pitchFamily="2" charset="-122"/>
                        </a:rPr>
                        <a:t>李家成</a:t>
                      </a:r>
                      <a:endParaRPr lang="en-US" altLang="en-US" sz="1800" b="1">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3175">
                      <a:solidFill>
                        <a:srgbClr val="86A3A1"/>
                      </a:solidFill>
                      <a:prstDash val="dot"/>
                    </a:lnL>
                    <a:lnR w="19050" cap="rnd">
                      <a:solidFill>
                        <a:srgbClr val="86A3A1"/>
                      </a:solidFill>
                      <a:prstDash val="solid"/>
                    </a:lnR>
                    <a:lnT w="3175">
                      <a:solidFill>
                        <a:srgbClr val="86A3A1"/>
                      </a:solidFill>
                      <a:prstDash val="dot"/>
                    </a:lnT>
                    <a:lnB w="3175">
                      <a:solidFill>
                        <a:srgbClr val="86A3A1"/>
                      </a:solidFill>
                      <a:prstDash val="dot"/>
                    </a:lnB>
                    <a:lnTlToBr>
                      <a:noFill/>
                    </a:lnTlToBr>
                    <a:lnBlToTr>
                      <a:noFill/>
                    </a:lnBlToTr>
                    <a:solidFill>
                      <a:srgbClr val="F2F2F2"/>
                    </a:solidFill>
                  </a:tcPr>
                </a:tc>
              </a:tr>
              <a:tr h="605155">
                <a:tc>
                  <a:txBody>
                    <a:bodyPr/>
                    <a:p>
                      <a:pPr indent="0">
                        <a:buNone/>
                      </a:pPr>
                      <a:r>
                        <a:rPr lang="en-US" sz="1800" b="1">
                          <a:solidFill>
                            <a:srgbClr val="404040"/>
                          </a:solidFill>
                          <a:latin typeface="宋体" panose="02010600030101010101" pitchFamily="2" charset="-122"/>
                          <a:ea typeface="宋体" panose="02010600030101010101" pitchFamily="2" charset="-122"/>
                          <a:cs typeface="宋体" panose="02010600030101010101" pitchFamily="2" charset="-122"/>
                        </a:rPr>
                        <a:t>10月</a:t>
                      </a:r>
                      <a:endParaRPr lang="en-US" altLang="en-US" sz="1800" b="1">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9050" cap="rnd">
                      <a:solidFill>
                        <a:srgbClr val="86A3A1"/>
                      </a:solidFill>
                      <a:prstDash val="solid"/>
                    </a:lnL>
                    <a:lnR w="3175">
                      <a:solidFill>
                        <a:srgbClr val="86A3A1"/>
                      </a:solidFill>
                      <a:prstDash val="dot"/>
                    </a:lnR>
                    <a:lnT w="3175">
                      <a:solidFill>
                        <a:srgbClr val="86A3A1"/>
                      </a:solidFill>
                      <a:prstDash val="dot"/>
                    </a:lnT>
                    <a:lnB w="3175">
                      <a:solidFill>
                        <a:srgbClr val="86A3A1"/>
                      </a:solidFill>
                      <a:prstDash val="dot"/>
                    </a:lnB>
                    <a:lnTlToBr>
                      <a:noFill/>
                    </a:lnTlToBr>
                    <a:lnBlToTr>
                      <a:noFill/>
                    </a:lnBlToTr>
                    <a:solidFill>
                      <a:srgbClr val="FFFFFF"/>
                    </a:solidFill>
                  </a:tcPr>
                </a:tc>
                <a:tc>
                  <a:txBody>
                    <a:bodyPr/>
                    <a:p>
                      <a:pPr indent="0">
                        <a:buNone/>
                      </a:pPr>
                      <a:r>
                        <a:rPr lang="en-US" sz="1800" b="1">
                          <a:solidFill>
                            <a:srgbClr val="404040"/>
                          </a:solidFill>
                          <a:latin typeface="宋体" panose="02010600030101010101" pitchFamily="2" charset="-122"/>
                          <a:ea typeface="宋体" panose="02010600030101010101" pitchFamily="2" charset="-122"/>
                          <a:cs typeface="宋体" panose="02010600030101010101" pitchFamily="2" charset="-122"/>
                        </a:rPr>
                        <a:t>激发内驱力，建设班级“和”文化（区域交流）</a:t>
                      </a:r>
                      <a:endParaRPr lang="en-US" altLang="en-US" sz="1800" b="1">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lnTlToBr>
                      <a:noFill/>
                    </a:lnTlToBr>
                    <a:lnBlToTr>
                      <a:noFill/>
                    </a:lnBlToTr>
                    <a:solidFill>
                      <a:srgbClr val="FFFFFF"/>
                    </a:solidFill>
                  </a:tcPr>
                </a:tc>
                <a:tc>
                  <a:txBody>
                    <a:bodyPr/>
                    <a:p>
                      <a:pPr indent="0">
                        <a:buNone/>
                      </a:pPr>
                      <a:r>
                        <a:rPr lang="en-US" sz="1800" b="1">
                          <a:solidFill>
                            <a:srgbClr val="404040"/>
                          </a:solidFill>
                          <a:latin typeface="宋体" panose="02010600030101010101" pitchFamily="2" charset="-122"/>
                          <a:ea typeface="宋体" panose="02010600030101010101" pitchFamily="2" charset="-122"/>
                          <a:cs typeface="宋体" panose="02010600030101010101" pitchFamily="2" charset="-122"/>
                        </a:rPr>
                        <a:t>待定</a:t>
                      </a:r>
                      <a:endParaRPr lang="en-US" altLang="en-US" sz="1800" b="1">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3175">
                      <a:solidFill>
                        <a:srgbClr val="86A3A1"/>
                      </a:solidFill>
                      <a:prstDash val="dot"/>
                    </a:lnL>
                    <a:lnR w="19050" cap="rnd">
                      <a:solidFill>
                        <a:srgbClr val="86A3A1"/>
                      </a:solidFill>
                      <a:prstDash val="solid"/>
                    </a:lnR>
                    <a:lnT w="3175">
                      <a:solidFill>
                        <a:srgbClr val="86A3A1"/>
                      </a:solidFill>
                      <a:prstDash val="dot"/>
                    </a:lnT>
                    <a:lnB w="3175">
                      <a:solidFill>
                        <a:srgbClr val="86A3A1"/>
                      </a:solidFill>
                      <a:prstDash val="dot"/>
                    </a:lnB>
                    <a:lnTlToBr>
                      <a:noFill/>
                    </a:lnTlToBr>
                    <a:lnBlToTr>
                      <a:noFill/>
                    </a:lnBlToTr>
                    <a:solidFill>
                      <a:srgbClr val="FFFFFF"/>
                    </a:solidFill>
                  </a:tcPr>
                </a:tc>
              </a:tr>
              <a:tr h="605155">
                <a:tc>
                  <a:txBody>
                    <a:bodyPr/>
                    <a:p>
                      <a:pPr indent="0">
                        <a:buNone/>
                      </a:pPr>
                      <a:r>
                        <a:rPr lang="en-US" sz="1800" b="1">
                          <a:solidFill>
                            <a:srgbClr val="404040"/>
                          </a:solidFill>
                          <a:latin typeface="宋体" panose="02010600030101010101" pitchFamily="2" charset="-122"/>
                          <a:ea typeface="宋体" panose="02010600030101010101" pitchFamily="2" charset="-122"/>
                          <a:cs typeface="宋体" panose="02010600030101010101" pitchFamily="2" charset="-122"/>
                        </a:rPr>
                        <a:t>11月</a:t>
                      </a:r>
                      <a:endParaRPr lang="en-US" altLang="en-US" sz="1800" b="1">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9050" cap="rnd">
                      <a:solidFill>
                        <a:srgbClr val="86A3A1"/>
                      </a:solidFill>
                      <a:prstDash val="solid"/>
                    </a:lnL>
                    <a:lnR w="3175">
                      <a:solidFill>
                        <a:srgbClr val="86A3A1"/>
                      </a:solidFill>
                      <a:prstDash val="dot"/>
                    </a:lnR>
                    <a:lnT w="3175">
                      <a:solidFill>
                        <a:srgbClr val="86A3A1"/>
                      </a:solidFill>
                      <a:prstDash val="dot"/>
                    </a:lnT>
                    <a:lnB w="3175">
                      <a:solidFill>
                        <a:srgbClr val="86A3A1"/>
                      </a:solidFill>
                      <a:prstDash val="dot"/>
                    </a:lnB>
                    <a:lnTlToBr>
                      <a:noFill/>
                    </a:lnTlToBr>
                    <a:lnBlToTr>
                      <a:noFill/>
                    </a:lnBlToTr>
                    <a:solidFill>
                      <a:srgbClr val="F2F2F2"/>
                    </a:solidFill>
                  </a:tcPr>
                </a:tc>
                <a:tc>
                  <a:txBody>
                    <a:bodyPr/>
                    <a:p>
                      <a:pPr indent="0">
                        <a:buNone/>
                      </a:pPr>
                      <a:r>
                        <a:rPr lang="en-US" sz="1800" b="1">
                          <a:solidFill>
                            <a:srgbClr val="404040"/>
                          </a:solidFill>
                          <a:latin typeface="宋体" panose="02010600030101010101" pitchFamily="2" charset="-122"/>
                          <a:ea typeface="宋体" panose="02010600030101010101" pitchFamily="2" charset="-122"/>
                          <a:cs typeface="宋体" panose="02010600030101010101" pitchFamily="2" charset="-122"/>
                        </a:rPr>
                        <a:t>建设班本课程，激发自主学习力。（区域交流）</a:t>
                      </a:r>
                      <a:endParaRPr lang="en-US" altLang="en-US" sz="1800" b="1">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lnTlToBr>
                      <a:noFill/>
                    </a:lnTlToBr>
                    <a:lnBlToTr>
                      <a:noFill/>
                    </a:lnBlToTr>
                    <a:solidFill>
                      <a:srgbClr val="F2F2F2"/>
                    </a:solidFill>
                  </a:tcPr>
                </a:tc>
                <a:tc>
                  <a:txBody>
                    <a:bodyPr/>
                    <a:p>
                      <a:pPr indent="0">
                        <a:buNone/>
                      </a:pPr>
                      <a:r>
                        <a:rPr lang="en-US" sz="1800" b="1">
                          <a:solidFill>
                            <a:srgbClr val="404040"/>
                          </a:solidFill>
                          <a:latin typeface="宋体" panose="02010600030101010101" pitchFamily="2" charset="-122"/>
                          <a:ea typeface="宋体" panose="02010600030101010101" pitchFamily="2" charset="-122"/>
                          <a:cs typeface="宋体" panose="02010600030101010101" pitchFamily="2" charset="-122"/>
                        </a:rPr>
                        <a:t>待定</a:t>
                      </a:r>
                      <a:endParaRPr lang="en-US" altLang="en-US" sz="1800" b="1">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3175">
                      <a:solidFill>
                        <a:srgbClr val="86A3A1"/>
                      </a:solidFill>
                      <a:prstDash val="dot"/>
                    </a:lnL>
                    <a:lnR w="19050" cap="rnd">
                      <a:solidFill>
                        <a:srgbClr val="86A3A1"/>
                      </a:solidFill>
                      <a:prstDash val="solid"/>
                    </a:lnR>
                    <a:lnT w="3175">
                      <a:solidFill>
                        <a:srgbClr val="86A3A1"/>
                      </a:solidFill>
                      <a:prstDash val="dot"/>
                    </a:lnT>
                    <a:lnB w="3175">
                      <a:solidFill>
                        <a:srgbClr val="86A3A1"/>
                      </a:solidFill>
                      <a:prstDash val="dot"/>
                    </a:lnB>
                    <a:lnTlToBr>
                      <a:noFill/>
                    </a:lnTlToBr>
                    <a:lnBlToTr>
                      <a:noFill/>
                    </a:lnBlToTr>
                    <a:solidFill>
                      <a:srgbClr val="F2F2F2"/>
                    </a:solidFill>
                  </a:tcPr>
                </a:tc>
              </a:tr>
              <a:tr h="382270">
                <a:tc>
                  <a:txBody>
                    <a:bodyPr/>
                    <a:p>
                      <a:pPr indent="0">
                        <a:buNone/>
                      </a:pPr>
                      <a:r>
                        <a:rPr lang="en-US" sz="1800" b="1">
                          <a:solidFill>
                            <a:srgbClr val="404040"/>
                          </a:solidFill>
                          <a:latin typeface="宋体" panose="02010600030101010101" pitchFamily="2" charset="-122"/>
                          <a:ea typeface="宋体" panose="02010600030101010101" pitchFamily="2" charset="-122"/>
                          <a:cs typeface="宋体" panose="02010600030101010101" pitchFamily="2" charset="-122"/>
                        </a:rPr>
                        <a:t>12月</a:t>
                      </a:r>
                      <a:endParaRPr lang="en-US" altLang="en-US" sz="1800" b="1">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9050" cap="rnd">
                      <a:solidFill>
                        <a:srgbClr val="86A3A1"/>
                      </a:solidFill>
                      <a:prstDash val="solid"/>
                    </a:lnL>
                    <a:lnR w="3175">
                      <a:solidFill>
                        <a:srgbClr val="86A3A1"/>
                      </a:solidFill>
                      <a:prstDash val="dot"/>
                    </a:lnR>
                    <a:lnT w="3175">
                      <a:solidFill>
                        <a:srgbClr val="86A3A1"/>
                      </a:solidFill>
                      <a:prstDash val="dot"/>
                    </a:lnT>
                    <a:lnB w="19050" cap="rnd">
                      <a:solidFill>
                        <a:srgbClr val="86A3A1"/>
                      </a:solidFill>
                      <a:prstDash val="solid"/>
                    </a:lnB>
                    <a:lnTlToBr>
                      <a:noFill/>
                    </a:lnTlToBr>
                    <a:lnBlToTr>
                      <a:noFill/>
                    </a:lnBlToTr>
                    <a:solidFill>
                      <a:srgbClr val="FFFFFF"/>
                    </a:solidFill>
                  </a:tcPr>
                </a:tc>
                <a:tc>
                  <a:txBody>
                    <a:bodyPr/>
                    <a:p>
                      <a:pPr indent="0">
                        <a:buNone/>
                      </a:pPr>
                      <a:r>
                        <a:rPr lang="en-US" sz="1800" b="1">
                          <a:solidFill>
                            <a:srgbClr val="404040"/>
                          </a:solidFill>
                          <a:latin typeface="宋体" panose="02010600030101010101" pitchFamily="2" charset="-122"/>
                          <a:ea typeface="宋体" panose="02010600030101010101" pitchFamily="2" charset="-122"/>
                          <a:cs typeface="宋体" panose="02010600030101010101" pitchFamily="2" charset="-122"/>
                        </a:rPr>
                        <a:t>成果汇报暨成长营结营仪式</a:t>
                      </a:r>
                      <a:endParaRPr lang="en-US" altLang="en-US" sz="1800" b="1">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3175">
                      <a:solidFill>
                        <a:srgbClr val="86A3A1"/>
                      </a:solidFill>
                      <a:prstDash val="dot"/>
                    </a:lnL>
                    <a:lnR w="3175">
                      <a:solidFill>
                        <a:srgbClr val="86A3A1"/>
                      </a:solidFill>
                      <a:prstDash val="dot"/>
                    </a:lnR>
                    <a:lnT w="3175">
                      <a:solidFill>
                        <a:srgbClr val="86A3A1"/>
                      </a:solidFill>
                      <a:prstDash val="dot"/>
                    </a:lnT>
                    <a:lnB w="19050" cap="rnd">
                      <a:solidFill>
                        <a:srgbClr val="86A3A1"/>
                      </a:solidFill>
                      <a:prstDash val="solid"/>
                    </a:lnB>
                    <a:lnTlToBr>
                      <a:noFill/>
                    </a:lnTlToBr>
                    <a:lnBlToTr>
                      <a:noFill/>
                    </a:lnBlToTr>
                    <a:solidFill>
                      <a:srgbClr val="FFFFFF"/>
                    </a:solidFill>
                  </a:tcPr>
                </a:tc>
                <a:tc>
                  <a:txBody>
                    <a:bodyPr/>
                    <a:p>
                      <a:pPr indent="0">
                        <a:buNone/>
                      </a:pPr>
                      <a:endParaRPr lang="en-US" altLang="en-US" sz="1800" b="1">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3175">
                      <a:solidFill>
                        <a:srgbClr val="86A3A1"/>
                      </a:solidFill>
                      <a:prstDash val="dot"/>
                    </a:lnL>
                    <a:lnR w="19050" cap="rnd">
                      <a:solidFill>
                        <a:srgbClr val="86A3A1"/>
                      </a:solidFill>
                      <a:prstDash val="solid"/>
                    </a:lnR>
                    <a:lnT w="3175">
                      <a:solidFill>
                        <a:srgbClr val="86A3A1"/>
                      </a:solidFill>
                      <a:prstDash val="dot"/>
                    </a:lnT>
                    <a:lnB w="19050" cap="rnd">
                      <a:solidFill>
                        <a:srgbClr val="86A3A1"/>
                      </a:solidFill>
                      <a:prstDash val="solid"/>
                    </a:lnB>
                    <a:lnTlToBr>
                      <a:noFill/>
                    </a:lnTlToBr>
                    <a:lnBlToTr>
                      <a:noFill/>
                    </a:lnBlToTr>
                    <a:solidFill>
                      <a:srgbClr val="FFFFFF"/>
                    </a:solidFill>
                  </a:tcPr>
                </a:tc>
              </a:tr>
            </a:tbl>
          </a:graphicData>
        </a:graphic>
      </p:graphicFrame>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p:nvPr>
            <p:ph type="title"/>
            <p:custDataLst>
              <p:tags r:id="rId1"/>
            </p:custDataLst>
          </p:nvPr>
        </p:nvSpPr>
        <p:spPr>
          <a:xfrm>
            <a:off x="1746250" y="4067160"/>
            <a:ext cx="6350051" cy="1138555"/>
          </a:xfrm>
        </p:spPr>
        <p:txBody>
          <a:bodyPr>
            <a:normAutofit fontScale="90000"/>
          </a:bodyPr>
          <a:p>
            <a:r>
              <a:rPr lang="zh-CN" altLang="en-US">
                <a:solidFill>
                  <a:schemeClr val="dk1">
                    <a:lumMod val="85000"/>
                    <a:lumOff val="15000"/>
                  </a:schemeClr>
                </a:solidFill>
              </a:rPr>
              <a:t>形成系统型思维</a:t>
            </a:r>
            <a:endParaRPr lang="zh-CN" altLang="en-US">
              <a:solidFill>
                <a:schemeClr val="dk1">
                  <a:lumMod val="85000"/>
                  <a:lumOff val="15000"/>
                </a:schemeClr>
              </a:solidFill>
            </a:endParaRPr>
          </a:p>
        </p:txBody>
      </p:sp>
      <p:sp>
        <p:nvSpPr>
          <p:cNvPr id="100" name="文本框 99"/>
          <p:cNvSpPr txBox="1"/>
          <p:nvPr/>
        </p:nvSpPr>
        <p:spPr>
          <a:xfrm>
            <a:off x="580390" y="2179955"/>
            <a:ext cx="7235190" cy="1198880"/>
          </a:xfrm>
          <a:prstGeom prst="rect">
            <a:avLst/>
          </a:prstGeom>
          <a:noFill/>
          <a:ln w="9525">
            <a:noFill/>
          </a:ln>
        </p:spPr>
        <p:txBody>
          <a:bodyPr wrap="square">
            <a:spAutoFit/>
          </a:bodyPr>
          <a:p>
            <a:pPr indent="0"/>
            <a:r>
              <a:rPr lang="zh-CN" b="0">
                <a:latin typeface="Calibri" panose="020F0502020204030204" charset="0"/>
                <a:ea typeface="宋体" panose="02010600030101010101" pitchFamily="2" charset="-122"/>
              </a:rPr>
              <a:t>减重</a:t>
            </a:r>
            <a:r>
              <a:rPr lang="en-US" b="0">
                <a:latin typeface="Calibri" panose="020F0502020204030204" charset="0"/>
                <a:ea typeface="宋体" panose="02010600030101010101" pitchFamily="2" charset="-122"/>
              </a:rPr>
              <a:t>30</a:t>
            </a:r>
            <a:r>
              <a:rPr lang="zh-CN" b="0">
                <a:latin typeface="Calibri" panose="020F0502020204030204" charset="0"/>
                <a:ea typeface="宋体" panose="02010600030101010101" pitchFamily="2" charset="-122"/>
              </a:rPr>
              <a:t>斤，是一个目标，保持标准体重，是一个系统；每天走一万步，是一个目标，每天坚持运动是一个系统；每天练字一小时，是一个目标，成为一个书法爱好者，是一个系统；每天写一篇教育随笔，是一个目标，成为一个好老师，是一个系统。</a:t>
            </a:r>
            <a:endParaRPr lang="zh-CN" altLang="en-US"/>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custDataLst>
              <p:tags r:id="rId1"/>
            </p:custDataLst>
          </p:nvPr>
        </p:nvSpPr>
        <p:spPr/>
        <p:txBody>
          <a:bodyPr/>
          <a:p>
            <a:r>
              <a:rPr lang="zh-CN" altLang="en-US" sz="2800">
                <a:solidFill>
                  <a:schemeClr val="dk1"/>
                </a:solidFill>
              </a:rPr>
              <a:t>陈亚兰特级班主任成长营</a:t>
            </a:r>
            <a:r>
              <a:rPr lang="en-US" altLang="zh-CN" sz="2800">
                <a:solidFill>
                  <a:schemeClr val="dk1"/>
                </a:solidFill>
              </a:rPr>
              <a:t>2022</a:t>
            </a:r>
            <a:r>
              <a:rPr lang="zh-CN" altLang="en-US" sz="2800">
                <a:solidFill>
                  <a:schemeClr val="dk1"/>
                </a:solidFill>
              </a:rPr>
              <a:t>年发展计划</a:t>
            </a:r>
            <a:endParaRPr lang="zh-CN" altLang="en-US" sz="2800">
              <a:solidFill>
                <a:schemeClr val="dk1"/>
              </a:solidFill>
            </a:endParaRPr>
          </a:p>
        </p:txBody>
      </p:sp>
      <p:cxnSp>
        <p:nvCxnSpPr>
          <p:cNvPr id="13" name="直接连接符 12"/>
          <p:cNvCxnSpPr/>
          <p:nvPr>
            <p:custDataLst>
              <p:tags r:id="rId2"/>
            </p:custDataLst>
          </p:nvPr>
        </p:nvCxnSpPr>
        <p:spPr>
          <a:xfrm flipH="1">
            <a:off x="1710489" y="5460006"/>
            <a:ext cx="2901521" cy="0"/>
          </a:xfrm>
          <a:prstGeom prst="line">
            <a:avLst/>
          </a:prstGeom>
          <a:ln>
            <a:solidFill>
              <a:schemeClr val="dk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标题 3"/>
          <p:cNvSpPr/>
          <p:nvPr>
            <p:ph type="ctrTitle" idx="2"/>
            <p:custDataLst>
              <p:tags r:id="rId3"/>
            </p:custDataLst>
          </p:nvPr>
        </p:nvSpPr>
        <p:spPr>
          <a:xfrm>
            <a:off x="734695" y="1229360"/>
            <a:ext cx="10473690" cy="4354195"/>
          </a:xfrm>
        </p:spPr>
        <p:txBody>
          <a:bodyPr/>
          <a:p>
            <a:r>
              <a:rPr lang="zh-CN" altLang="en-US">
                <a:solidFill>
                  <a:schemeClr val="accent1">
                    <a:lumMod val="75000"/>
                  </a:schemeClr>
                </a:solidFill>
                <a:cs typeface="汉仪旗黑-85S" panose="00020600040101010101" pitchFamily="18" charset="-122"/>
              </a:rPr>
              <a:t>直面</a:t>
            </a:r>
            <a:r>
              <a:rPr lang="en-US" altLang="zh-CN">
                <a:solidFill>
                  <a:schemeClr val="accent1">
                    <a:lumMod val="75000"/>
                  </a:schemeClr>
                </a:solidFill>
                <a:cs typeface="汉仪旗黑-85S" panose="00020600040101010101" pitchFamily="18" charset="-122"/>
              </a:rPr>
              <a:t>“</a:t>
            </a:r>
            <a:r>
              <a:rPr lang="zh-CN" altLang="en-US">
                <a:solidFill>
                  <a:schemeClr val="accent1">
                    <a:lumMod val="75000"/>
                  </a:schemeClr>
                </a:solidFill>
                <a:cs typeface="汉仪旗黑-85S" panose="00020600040101010101" pitchFamily="18" charset="-122"/>
              </a:rPr>
              <a:t>双减</a:t>
            </a:r>
            <a:r>
              <a:rPr lang="en-US" altLang="zh-CN">
                <a:solidFill>
                  <a:schemeClr val="accent1">
                    <a:lumMod val="75000"/>
                  </a:schemeClr>
                </a:solidFill>
                <a:cs typeface="汉仪旗黑-85S" panose="00020600040101010101" pitchFamily="18" charset="-122"/>
              </a:rPr>
              <a:t>”</a:t>
            </a:r>
            <a:r>
              <a:rPr lang="zh-CN" altLang="en-US">
                <a:solidFill>
                  <a:schemeClr val="accent1">
                    <a:lumMod val="75000"/>
                  </a:schemeClr>
                </a:solidFill>
                <a:cs typeface="汉仪旗黑-85S" panose="00020600040101010101" pitchFamily="18" charset="-122"/>
              </a:rPr>
              <a:t>，</a:t>
            </a:r>
            <a:br>
              <a:rPr lang="zh-CN" altLang="en-US">
                <a:solidFill>
                  <a:schemeClr val="accent1">
                    <a:lumMod val="75000"/>
                  </a:schemeClr>
                </a:solidFill>
                <a:cs typeface="汉仪旗黑-85S" panose="00020600040101010101" pitchFamily="18" charset="-122"/>
              </a:rPr>
            </a:br>
            <a:r>
              <a:rPr lang="zh-CN" altLang="en-US">
                <a:solidFill>
                  <a:schemeClr val="accent1">
                    <a:lumMod val="75000"/>
                  </a:schemeClr>
                </a:solidFill>
                <a:cs typeface="汉仪旗黑-85S" panose="00020600040101010101" pitchFamily="18" charset="-122"/>
              </a:rPr>
              <a:t>同心逐梦寻突破</a:t>
            </a:r>
            <a:br>
              <a:rPr lang="zh-CN" altLang="en-US">
                <a:solidFill>
                  <a:schemeClr val="accent1">
                    <a:lumMod val="75000"/>
                  </a:schemeClr>
                </a:solidFill>
                <a:cs typeface="汉仪旗黑-85S" panose="00020600040101010101" pitchFamily="18" charset="-122"/>
              </a:rPr>
            </a:br>
            <a:r>
              <a:rPr lang="en-US" altLang="zh-CN">
                <a:solidFill>
                  <a:schemeClr val="accent1">
                    <a:lumMod val="75000"/>
                  </a:schemeClr>
                </a:solidFill>
                <a:cs typeface="汉仪旗黑-85S" panose="00020600040101010101" pitchFamily="18" charset="-122"/>
              </a:rPr>
              <a:t>   </a:t>
            </a:r>
            <a:r>
              <a:rPr lang="en-US" altLang="zh-CN" sz="2800">
                <a:solidFill>
                  <a:schemeClr val="accent1">
                    <a:lumMod val="75000"/>
                  </a:schemeClr>
                </a:solidFill>
                <a:cs typeface="汉仪旗黑-85S" panose="00020600040101010101" pitchFamily="18" charset="-122"/>
              </a:rPr>
              <a:t>2022</a:t>
            </a:r>
            <a:r>
              <a:rPr sz="2800">
                <a:solidFill>
                  <a:schemeClr val="accent1">
                    <a:lumMod val="75000"/>
                  </a:schemeClr>
                </a:solidFill>
                <a:cs typeface="汉仪旗黑-85S" panose="00020600040101010101" pitchFamily="18" charset="-122"/>
              </a:rPr>
              <a:t>年</a:t>
            </a:r>
            <a:r>
              <a:rPr lang="en-US" altLang="zh-CN" sz="2800">
                <a:solidFill>
                  <a:schemeClr val="accent1">
                    <a:lumMod val="75000"/>
                  </a:schemeClr>
                </a:solidFill>
                <a:cs typeface="汉仪旗黑-85S" panose="00020600040101010101" pitchFamily="18" charset="-122"/>
              </a:rPr>
              <a:t>3</a:t>
            </a:r>
            <a:r>
              <a:rPr sz="2800">
                <a:solidFill>
                  <a:schemeClr val="accent1">
                    <a:lumMod val="75000"/>
                  </a:schemeClr>
                </a:solidFill>
                <a:cs typeface="汉仪旗黑-85S" panose="00020600040101010101" pitchFamily="18" charset="-122"/>
              </a:rPr>
              <a:t>月</a:t>
            </a:r>
            <a:r>
              <a:rPr lang="en-US" altLang="zh-CN" sz="2800">
                <a:solidFill>
                  <a:schemeClr val="accent1">
                    <a:lumMod val="75000"/>
                  </a:schemeClr>
                </a:solidFill>
                <a:cs typeface="汉仪旗黑-85S" panose="00020600040101010101" pitchFamily="18" charset="-122"/>
              </a:rPr>
              <a:t>15</a:t>
            </a:r>
            <a:r>
              <a:rPr sz="2800">
                <a:solidFill>
                  <a:schemeClr val="accent1">
                    <a:lumMod val="75000"/>
                  </a:schemeClr>
                </a:solidFill>
                <a:cs typeface="汉仪旗黑-85S" panose="00020600040101010101" pitchFamily="18" charset="-122"/>
              </a:rPr>
              <a:t>日</a:t>
            </a:r>
            <a:endParaRPr sz="2800">
              <a:solidFill>
                <a:schemeClr val="accent1">
                  <a:lumMod val="75000"/>
                </a:schemeClr>
              </a:solidFill>
              <a:cs typeface="汉仪旗黑-85S" panose="00020600040101010101" pitchFamily="18" charset="-122"/>
            </a:endParaRPr>
          </a:p>
        </p:txBody>
      </p:sp>
      <p:pic>
        <p:nvPicPr>
          <p:cNvPr id="2" name="图片 1"/>
          <p:cNvPicPr>
            <a:picLocks noChangeAspect="1"/>
          </p:cNvPicPr>
          <p:nvPr/>
        </p:nvPicPr>
        <p:blipFill>
          <a:blip r:embed="rId4"/>
          <a:stretch>
            <a:fillRect/>
          </a:stretch>
        </p:blipFill>
        <p:spPr>
          <a:xfrm rot="18900000">
            <a:off x="8044815" y="447675"/>
            <a:ext cx="2387600" cy="2473960"/>
          </a:xfrm>
          <a:prstGeom prst="rect">
            <a:avLst/>
          </a:prstGeom>
        </p:spPr>
      </p:pic>
      <p:pic>
        <p:nvPicPr>
          <p:cNvPr id="22" name="图片 21"/>
          <p:cNvPicPr>
            <a:picLocks noChangeAspect="1"/>
          </p:cNvPicPr>
          <p:nvPr/>
        </p:nvPicPr>
        <p:blipFill>
          <a:blip r:embed="rId5"/>
          <a:stretch>
            <a:fillRect/>
          </a:stretch>
        </p:blipFill>
        <p:spPr>
          <a:xfrm rot="18900000">
            <a:off x="9824720" y="2203450"/>
            <a:ext cx="2312670" cy="2406650"/>
          </a:xfrm>
          <a:prstGeom prst="rect">
            <a:avLst/>
          </a:prstGeom>
        </p:spPr>
      </p:pic>
    </p:spTree>
    <p:custDataLst>
      <p:tags r:id="rId6"/>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直接连接符 30"/>
          <p:cNvCxnSpPr/>
          <p:nvPr>
            <p:custDataLst>
              <p:tags r:id="rId1"/>
            </p:custDataLst>
          </p:nvPr>
        </p:nvCxnSpPr>
        <p:spPr>
          <a:xfrm>
            <a:off x="6054151" y="1523255"/>
            <a:ext cx="3810000" cy="0"/>
          </a:xfrm>
          <a:prstGeom prst="line">
            <a:avLst/>
          </a:prstGeom>
          <a:ln>
            <a:solidFill>
              <a:schemeClr val="lt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32" name="文本框 31"/>
          <p:cNvSpPr txBox="1"/>
          <p:nvPr>
            <p:custDataLst>
              <p:tags r:id="rId2"/>
            </p:custDataLst>
          </p:nvPr>
        </p:nvSpPr>
        <p:spPr>
          <a:xfrm>
            <a:off x="6054151" y="453183"/>
            <a:ext cx="4198618" cy="994485"/>
          </a:xfrm>
          <a:prstGeom prst="rect">
            <a:avLst/>
          </a:prstGeom>
          <a:noFill/>
        </p:spPr>
        <p:txBody>
          <a:bodyPr wrap="square" lIns="91440" tIns="45720" rIns="91440" bIns="45720" rtlCol="0">
            <a:normAutofit/>
          </a:bodyPr>
          <a:p>
            <a:pPr lvl="0" algn="l">
              <a:lnSpc>
                <a:spcPct val="120000"/>
              </a:lnSpc>
              <a:buClrTx/>
              <a:buSzTx/>
              <a:buFontTx/>
            </a:pPr>
            <a:r>
              <a:rPr lang="zh-CN" altLang="en-US" sz="4400" b="1" spc="300" dirty="0">
                <a:solidFill>
                  <a:schemeClr val="dk1">
                    <a:lumMod val="85000"/>
                    <a:lumOff val="15000"/>
                  </a:schemeClr>
                </a:solidFill>
                <a:latin typeface="Arial" panose="020B0604020202020204" pitchFamily="34" charset="0"/>
                <a:ea typeface="汉仪旗黑-85S" panose="00020600040101010101" pitchFamily="18" charset="-122"/>
                <a:sym typeface="Arial" panose="020B0604020202020204" pitchFamily="34" charset="0"/>
              </a:rPr>
              <a:t>目录</a:t>
            </a:r>
            <a:endParaRPr lang="zh-CN" altLang="en-US" sz="4400" b="1" spc="300" dirty="0">
              <a:solidFill>
                <a:schemeClr val="dk1">
                  <a:lumMod val="85000"/>
                  <a:lumOff val="15000"/>
                </a:schemeClr>
              </a:solidFill>
              <a:latin typeface="Arial" panose="020B0604020202020204" pitchFamily="34" charset="0"/>
              <a:ea typeface="汉仪旗黑-85S" panose="00020600040101010101" pitchFamily="18" charset="-122"/>
              <a:sym typeface="Arial" panose="020B0604020202020204" pitchFamily="34" charset="0"/>
            </a:endParaRPr>
          </a:p>
        </p:txBody>
      </p:sp>
      <p:cxnSp>
        <p:nvCxnSpPr>
          <p:cNvPr id="10" name="直接连接符 9"/>
          <p:cNvCxnSpPr>
            <a:endCxn id="33" idx="2"/>
          </p:cNvCxnSpPr>
          <p:nvPr>
            <p:custDataLst>
              <p:tags r:id="rId3"/>
            </p:custDataLst>
          </p:nvPr>
        </p:nvCxnSpPr>
        <p:spPr>
          <a:xfrm flipH="1">
            <a:off x="5421036" y="2076467"/>
            <a:ext cx="8890" cy="3417570"/>
          </a:xfrm>
          <a:prstGeom prst="line">
            <a:avLst/>
          </a:prstGeom>
          <a:ln>
            <a:solidFill>
              <a:schemeClr val="accent1"/>
            </a:solidFill>
          </a:ln>
        </p:spPr>
        <p:style>
          <a:lnRef idx="3">
            <a:schemeClr val="accent3"/>
          </a:lnRef>
          <a:fillRef idx="0">
            <a:schemeClr val="accent3"/>
          </a:fillRef>
          <a:effectRef idx="2">
            <a:schemeClr val="accent3"/>
          </a:effectRef>
          <a:fontRef idx="minor">
            <a:schemeClr val="tx1"/>
          </a:fontRef>
        </p:style>
      </p:cxnSp>
      <p:sp>
        <p:nvSpPr>
          <p:cNvPr id="11" name="椭圆 10"/>
          <p:cNvSpPr/>
          <p:nvPr>
            <p:custDataLst>
              <p:tags r:id="rId4"/>
            </p:custDataLst>
          </p:nvPr>
        </p:nvSpPr>
        <p:spPr>
          <a:xfrm>
            <a:off x="5196246" y="1932957"/>
            <a:ext cx="448945" cy="4495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80000"/>
          </a:bodyPr>
          <a:p>
            <a:pPr algn="ctr"/>
            <a:endParaRPr lang="zh-CN" altLang="en-US">
              <a:solidFill>
                <a:schemeClr val="lt1"/>
              </a:solidFill>
              <a:latin typeface="Arial" panose="020B0604020202020204" pitchFamily="34" charset="0"/>
              <a:ea typeface="微软雅黑" panose="020B0503020204020204" charset="-122"/>
            </a:endParaRPr>
          </a:p>
        </p:txBody>
      </p:sp>
      <p:sp>
        <p:nvSpPr>
          <p:cNvPr id="28" name="椭圆 27"/>
          <p:cNvSpPr/>
          <p:nvPr>
            <p:custDataLst>
              <p:tags r:id="rId5"/>
            </p:custDataLst>
          </p:nvPr>
        </p:nvSpPr>
        <p:spPr>
          <a:xfrm>
            <a:off x="5196246" y="3003567"/>
            <a:ext cx="448945" cy="4495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80000"/>
          </a:bodyPr>
          <a:p>
            <a:pPr algn="ctr"/>
            <a:endParaRPr lang="zh-CN" altLang="en-US">
              <a:solidFill>
                <a:schemeClr val="lt1"/>
              </a:solidFill>
              <a:latin typeface="Arial" panose="020B0604020202020204" pitchFamily="34" charset="0"/>
              <a:ea typeface="微软雅黑" panose="020B0503020204020204" charset="-122"/>
            </a:endParaRPr>
          </a:p>
        </p:txBody>
      </p:sp>
      <p:sp>
        <p:nvSpPr>
          <p:cNvPr id="30" name="椭圆 29"/>
          <p:cNvSpPr/>
          <p:nvPr>
            <p:custDataLst>
              <p:tags r:id="rId6"/>
            </p:custDataLst>
          </p:nvPr>
        </p:nvSpPr>
        <p:spPr>
          <a:xfrm>
            <a:off x="5196246" y="4039252"/>
            <a:ext cx="448945" cy="4495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80000"/>
          </a:bodyPr>
          <a:p>
            <a:pPr algn="ctr"/>
            <a:endParaRPr lang="zh-CN" altLang="en-US">
              <a:solidFill>
                <a:schemeClr val="lt1"/>
              </a:solidFill>
              <a:latin typeface="Arial" panose="020B0604020202020204" pitchFamily="34" charset="0"/>
              <a:ea typeface="微软雅黑" panose="020B0503020204020204" charset="-122"/>
            </a:endParaRPr>
          </a:p>
        </p:txBody>
      </p:sp>
      <p:sp>
        <p:nvSpPr>
          <p:cNvPr id="2" name="椭圆 1"/>
          <p:cNvSpPr/>
          <p:nvPr>
            <p:custDataLst>
              <p:tags r:id="rId7"/>
            </p:custDataLst>
          </p:nvPr>
        </p:nvSpPr>
        <p:spPr>
          <a:xfrm>
            <a:off x="5181641" y="5085097"/>
            <a:ext cx="448945" cy="4495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80000"/>
          </a:bodyPr>
          <a:p>
            <a:pPr algn="ctr"/>
            <a:endParaRPr lang="zh-CN" altLang="en-US">
              <a:solidFill>
                <a:schemeClr val="lt1"/>
              </a:solidFill>
              <a:latin typeface="Arial" panose="020B0604020202020204" pitchFamily="34" charset="0"/>
              <a:ea typeface="微软雅黑" panose="020B0503020204020204" charset="-122"/>
            </a:endParaRPr>
          </a:p>
        </p:txBody>
      </p:sp>
      <p:sp>
        <p:nvSpPr>
          <p:cNvPr id="23" name="文本框 22"/>
          <p:cNvSpPr txBox="1"/>
          <p:nvPr>
            <p:custDataLst>
              <p:tags r:id="rId8"/>
            </p:custDataLst>
          </p:nvPr>
        </p:nvSpPr>
        <p:spPr>
          <a:xfrm>
            <a:off x="5216566" y="1972962"/>
            <a:ext cx="438150" cy="369570"/>
          </a:xfrm>
          <a:prstGeom prst="rect">
            <a:avLst/>
          </a:prstGeom>
          <a:noFill/>
        </p:spPr>
        <p:txBody>
          <a:bodyPr wrap="square" rtlCol="0">
            <a:normAutofit/>
          </a:bodyPr>
          <a:p>
            <a:r>
              <a:rPr lang="en-US" altLang="zh-CN" b="1" dirty="0">
                <a:solidFill>
                  <a:schemeClr val="lt1"/>
                </a:solidFill>
                <a:uFillTx/>
                <a:latin typeface="Arial" panose="020B0604020202020204" pitchFamily="34" charset="0"/>
                <a:ea typeface="微软雅黑" panose="020B0503020204020204" charset="-122"/>
              </a:rPr>
              <a:t>01</a:t>
            </a:r>
            <a:endParaRPr lang="en-US" altLang="zh-CN" b="1" dirty="0">
              <a:solidFill>
                <a:schemeClr val="lt1"/>
              </a:solidFill>
              <a:uFillTx/>
              <a:latin typeface="Arial" panose="020B0604020202020204" pitchFamily="34" charset="0"/>
              <a:ea typeface="微软雅黑" panose="020B0503020204020204" charset="-122"/>
            </a:endParaRPr>
          </a:p>
        </p:txBody>
      </p:sp>
      <p:sp>
        <p:nvSpPr>
          <p:cNvPr id="29" name="文本框 28"/>
          <p:cNvSpPr txBox="1"/>
          <p:nvPr>
            <p:custDataLst>
              <p:tags r:id="rId9"/>
            </p:custDataLst>
          </p:nvPr>
        </p:nvSpPr>
        <p:spPr>
          <a:xfrm>
            <a:off x="5216566" y="3043572"/>
            <a:ext cx="438150" cy="369570"/>
          </a:xfrm>
          <a:prstGeom prst="rect">
            <a:avLst/>
          </a:prstGeom>
          <a:noFill/>
        </p:spPr>
        <p:txBody>
          <a:bodyPr wrap="square" rtlCol="0">
            <a:normAutofit/>
          </a:bodyPr>
          <a:p>
            <a:r>
              <a:rPr lang="en-US" altLang="zh-CN" b="1">
                <a:solidFill>
                  <a:schemeClr val="lt1"/>
                </a:solidFill>
                <a:uFillTx/>
                <a:latin typeface="Arial" panose="020B0604020202020204" pitchFamily="34" charset="0"/>
                <a:ea typeface="微软雅黑" panose="020B0503020204020204" charset="-122"/>
              </a:rPr>
              <a:t>02</a:t>
            </a:r>
            <a:endParaRPr lang="en-US" altLang="zh-CN" b="1">
              <a:solidFill>
                <a:schemeClr val="lt1"/>
              </a:solidFill>
              <a:uFillTx/>
              <a:latin typeface="Arial" panose="020B0604020202020204" pitchFamily="34" charset="0"/>
              <a:ea typeface="微软雅黑" panose="020B0503020204020204" charset="-122"/>
            </a:endParaRPr>
          </a:p>
        </p:txBody>
      </p:sp>
      <p:sp>
        <p:nvSpPr>
          <p:cNvPr id="4" name="文本框 3"/>
          <p:cNvSpPr txBox="1"/>
          <p:nvPr>
            <p:custDataLst>
              <p:tags r:id="rId10"/>
            </p:custDataLst>
          </p:nvPr>
        </p:nvSpPr>
        <p:spPr>
          <a:xfrm>
            <a:off x="5216566" y="4079257"/>
            <a:ext cx="438150" cy="369570"/>
          </a:xfrm>
          <a:prstGeom prst="rect">
            <a:avLst/>
          </a:prstGeom>
          <a:noFill/>
        </p:spPr>
        <p:txBody>
          <a:bodyPr wrap="square" rtlCol="0">
            <a:normAutofit/>
          </a:bodyPr>
          <a:p>
            <a:r>
              <a:rPr lang="en-US" altLang="zh-CN" b="1">
                <a:solidFill>
                  <a:schemeClr val="lt1"/>
                </a:solidFill>
                <a:uFillTx/>
                <a:latin typeface="Arial" panose="020B0604020202020204" pitchFamily="34" charset="0"/>
                <a:ea typeface="微软雅黑" panose="020B0503020204020204" charset="-122"/>
              </a:rPr>
              <a:t>03</a:t>
            </a:r>
            <a:endParaRPr lang="en-US" altLang="zh-CN" b="1">
              <a:solidFill>
                <a:schemeClr val="lt1"/>
              </a:solidFill>
              <a:uFillTx/>
              <a:latin typeface="Arial" panose="020B0604020202020204" pitchFamily="34" charset="0"/>
              <a:ea typeface="微软雅黑" panose="020B0503020204020204" charset="-122"/>
            </a:endParaRPr>
          </a:p>
        </p:txBody>
      </p:sp>
      <p:sp>
        <p:nvSpPr>
          <p:cNvPr id="33" name="文本框 32"/>
          <p:cNvSpPr txBox="1"/>
          <p:nvPr>
            <p:custDataLst>
              <p:tags r:id="rId11"/>
            </p:custDataLst>
          </p:nvPr>
        </p:nvSpPr>
        <p:spPr>
          <a:xfrm>
            <a:off x="5201961" y="5124467"/>
            <a:ext cx="438150" cy="369570"/>
          </a:xfrm>
          <a:prstGeom prst="rect">
            <a:avLst/>
          </a:prstGeom>
          <a:noFill/>
        </p:spPr>
        <p:txBody>
          <a:bodyPr wrap="square" rtlCol="0">
            <a:normAutofit/>
          </a:bodyPr>
          <a:p>
            <a:r>
              <a:rPr lang="en-US" altLang="zh-CN" b="1">
                <a:solidFill>
                  <a:schemeClr val="lt1"/>
                </a:solidFill>
                <a:uFillTx/>
                <a:latin typeface="Arial" panose="020B0604020202020204" pitchFamily="34" charset="0"/>
                <a:ea typeface="微软雅黑" panose="020B0503020204020204" charset="-122"/>
              </a:rPr>
              <a:t>04</a:t>
            </a:r>
            <a:endParaRPr lang="en-US" altLang="zh-CN" b="1">
              <a:solidFill>
                <a:schemeClr val="lt1"/>
              </a:solidFill>
              <a:uFillTx/>
              <a:latin typeface="Arial" panose="020B0604020202020204" pitchFamily="34" charset="0"/>
              <a:ea typeface="微软雅黑" panose="020B0503020204020204" charset="-122"/>
            </a:endParaRPr>
          </a:p>
        </p:txBody>
      </p:sp>
      <p:sp>
        <p:nvSpPr>
          <p:cNvPr id="22" name="文本框 21"/>
          <p:cNvSpPr txBox="1"/>
          <p:nvPr>
            <p:custDataLst>
              <p:tags r:id="rId12"/>
            </p:custDataLst>
          </p:nvPr>
        </p:nvSpPr>
        <p:spPr>
          <a:xfrm>
            <a:off x="5771556" y="1972962"/>
            <a:ext cx="3416935" cy="369570"/>
          </a:xfrm>
          <a:prstGeom prst="rect">
            <a:avLst/>
          </a:prstGeom>
          <a:noFill/>
        </p:spPr>
        <p:txBody>
          <a:bodyPr wrap="square" rtlCol="0">
            <a:noAutofit/>
          </a:bodyPr>
          <a:p>
            <a:pPr algn="l"/>
            <a:r>
              <a:rPr lang="zh-CN" altLang="en-US" sz="2800" spc="150" dirty="0">
                <a:solidFill>
                  <a:schemeClr val="dk1">
                    <a:lumMod val="75000"/>
                    <a:lumOff val="25000"/>
                  </a:schemeClr>
                </a:solidFill>
                <a:latin typeface="Arial" panose="020B0604020202020204" pitchFamily="34" charset="0"/>
                <a:ea typeface="微软雅黑" panose="020B0503020204020204" charset="-122"/>
                <a:sym typeface="+mn-ea"/>
              </a:rPr>
              <a:t>发展背景</a:t>
            </a:r>
            <a:endParaRPr lang="zh-CN" altLang="en-US" sz="2800" spc="150" dirty="0">
              <a:solidFill>
                <a:schemeClr val="dk1">
                  <a:lumMod val="75000"/>
                  <a:lumOff val="25000"/>
                </a:schemeClr>
              </a:solidFill>
              <a:latin typeface="Arial" panose="020B0604020202020204" pitchFamily="34" charset="0"/>
              <a:ea typeface="微软雅黑" panose="020B0503020204020204" charset="-122"/>
              <a:sym typeface="+mn-ea"/>
            </a:endParaRPr>
          </a:p>
        </p:txBody>
      </p:sp>
      <p:sp>
        <p:nvSpPr>
          <p:cNvPr id="43" name="文本框 42"/>
          <p:cNvSpPr txBox="1"/>
          <p:nvPr>
            <p:custDataLst>
              <p:tags r:id="rId13"/>
            </p:custDataLst>
          </p:nvPr>
        </p:nvSpPr>
        <p:spPr>
          <a:xfrm>
            <a:off x="5771556" y="3043572"/>
            <a:ext cx="3416935" cy="369570"/>
          </a:xfrm>
          <a:prstGeom prst="rect">
            <a:avLst/>
          </a:prstGeom>
          <a:noFill/>
        </p:spPr>
        <p:txBody>
          <a:bodyPr wrap="square" rtlCol="0">
            <a:noAutofit/>
          </a:bodyPr>
          <a:p>
            <a:pPr algn="l"/>
            <a:r>
              <a:rPr lang="zh-CN" altLang="en-US" sz="2800" spc="150" dirty="0">
                <a:solidFill>
                  <a:schemeClr val="dk1">
                    <a:lumMod val="75000"/>
                    <a:lumOff val="25000"/>
                  </a:schemeClr>
                </a:solidFill>
                <a:latin typeface="Arial" panose="020B0604020202020204" pitchFamily="34" charset="0"/>
                <a:ea typeface="微软雅黑" panose="020B0503020204020204" charset="-122"/>
                <a:sym typeface="+mn-ea"/>
              </a:rPr>
              <a:t>工作起点</a:t>
            </a:r>
            <a:endParaRPr lang="zh-CN" altLang="en-US" sz="2800" spc="150" dirty="0">
              <a:solidFill>
                <a:schemeClr val="dk1">
                  <a:lumMod val="75000"/>
                  <a:lumOff val="25000"/>
                </a:schemeClr>
              </a:solidFill>
              <a:latin typeface="Arial" panose="020B0604020202020204" pitchFamily="34" charset="0"/>
              <a:ea typeface="微软雅黑" panose="020B0503020204020204" charset="-122"/>
              <a:sym typeface="+mn-ea"/>
            </a:endParaRPr>
          </a:p>
        </p:txBody>
      </p:sp>
      <p:sp>
        <p:nvSpPr>
          <p:cNvPr id="44" name="文本框 43"/>
          <p:cNvSpPr txBox="1"/>
          <p:nvPr>
            <p:custDataLst>
              <p:tags r:id="rId14"/>
            </p:custDataLst>
          </p:nvPr>
        </p:nvSpPr>
        <p:spPr>
          <a:xfrm>
            <a:off x="5771556" y="4079257"/>
            <a:ext cx="3416935" cy="369570"/>
          </a:xfrm>
          <a:prstGeom prst="rect">
            <a:avLst/>
          </a:prstGeom>
          <a:noFill/>
        </p:spPr>
        <p:txBody>
          <a:bodyPr wrap="square" rtlCol="0">
            <a:noAutofit/>
          </a:bodyPr>
          <a:p>
            <a:pPr algn="l"/>
            <a:r>
              <a:rPr lang="zh-CN" altLang="en-US" sz="2800" spc="150" dirty="0">
                <a:solidFill>
                  <a:schemeClr val="dk1">
                    <a:lumMod val="75000"/>
                    <a:lumOff val="25000"/>
                  </a:schemeClr>
                </a:solidFill>
                <a:latin typeface="Arial" panose="020B0604020202020204" pitchFamily="34" charset="0"/>
                <a:ea typeface="微软雅黑" panose="020B0503020204020204" charset="-122"/>
                <a:sym typeface="+mn-ea"/>
              </a:rPr>
              <a:t>工作目标</a:t>
            </a:r>
            <a:endParaRPr lang="zh-CN" altLang="en-US" sz="2800" spc="150" dirty="0">
              <a:solidFill>
                <a:schemeClr val="dk1">
                  <a:lumMod val="75000"/>
                  <a:lumOff val="25000"/>
                </a:schemeClr>
              </a:solidFill>
              <a:latin typeface="Arial" panose="020B0604020202020204" pitchFamily="34" charset="0"/>
              <a:ea typeface="微软雅黑" panose="020B0503020204020204" charset="-122"/>
              <a:sym typeface="+mn-ea"/>
            </a:endParaRPr>
          </a:p>
        </p:txBody>
      </p:sp>
      <p:sp>
        <p:nvSpPr>
          <p:cNvPr id="45" name="文本框 44"/>
          <p:cNvSpPr txBox="1"/>
          <p:nvPr>
            <p:custDataLst>
              <p:tags r:id="rId15"/>
            </p:custDataLst>
          </p:nvPr>
        </p:nvSpPr>
        <p:spPr>
          <a:xfrm>
            <a:off x="5771556" y="5124467"/>
            <a:ext cx="3416935" cy="369570"/>
          </a:xfrm>
          <a:prstGeom prst="rect">
            <a:avLst/>
          </a:prstGeom>
          <a:noFill/>
        </p:spPr>
        <p:txBody>
          <a:bodyPr wrap="square" rtlCol="0">
            <a:noAutofit/>
          </a:bodyPr>
          <a:p>
            <a:pPr algn="l"/>
            <a:r>
              <a:rPr lang="zh-CN" altLang="en-US" sz="2800" spc="150" dirty="0">
                <a:solidFill>
                  <a:schemeClr val="dk1">
                    <a:lumMod val="75000"/>
                    <a:lumOff val="25000"/>
                  </a:schemeClr>
                </a:solidFill>
                <a:latin typeface="Arial" panose="020B0604020202020204" pitchFamily="34" charset="0"/>
                <a:ea typeface="微软雅黑" panose="020B0503020204020204" charset="-122"/>
                <a:sym typeface="+mn-ea"/>
              </a:rPr>
              <a:t>发展策略</a:t>
            </a:r>
            <a:endParaRPr lang="zh-CN" altLang="en-US" sz="2800" spc="150" dirty="0">
              <a:solidFill>
                <a:schemeClr val="dk1">
                  <a:lumMod val="75000"/>
                  <a:lumOff val="25000"/>
                </a:schemeClr>
              </a:solidFill>
              <a:latin typeface="Arial" panose="020B0604020202020204" pitchFamily="34" charset="0"/>
              <a:ea typeface="微软雅黑" panose="020B0503020204020204" charset="-122"/>
              <a:sym typeface="+mn-ea"/>
            </a:endParaRPr>
          </a:p>
        </p:txBody>
      </p:sp>
    </p:spTree>
    <p:custDataLst>
      <p:tags r:id="rId16"/>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ctrTitle" idx="2"/>
            <p:custDataLst>
              <p:tags r:id="rId1"/>
            </p:custDataLst>
          </p:nvPr>
        </p:nvSpPr>
        <p:spPr>
          <a:xfrm>
            <a:off x="6273165" y="3509645"/>
            <a:ext cx="3602990" cy="543560"/>
          </a:xfrm>
        </p:spPr>
        <p:txBody>
          <a:bodyPr>
            <a:noAutofit/>
          </a:bodyPr>
          <a:p>
            <a:r>
              <a:rPr sz="6000">
                <a:solidFill>
                  <a:schemeClr val="dk1">
                    <a:lumMod val="85000"/>
                    <a:lumOff val="15000"/>
                  </a:schemeClr>
                </a:solidFill>
              </a:rPr>
              <a:t>发展背景</a:t>
            </a:r>
            <a:endParaRPr sz="6000">
              <a:solidFill>
                <a:schemeClr val="dk1">
                  <a:lumMod val="85000"/>
                  <a:lumOff val="15000"/>
                </a:schemeClr>
              </a:solidFill>
            </a:endParaRPr>
          </a:p>
        </p:txBody>
      </p:sp>
      <p:sp>
        <p:nvSpPr>
          <p:cNvPr id="27" name="文本框 45"/>
          <p:cNvSpPr txBox="1"/>
          <p:nvPr>
            <p:custDataLst>
              <p:tags r:id="rId2"/>
            </p:custDataLst>
          </p:nvPr>
        </p:nvSpPr>
        <p:spPr>
          <a:xfrm>
            <a:off x="4521236" y="1077491"/>
            <a:ext cx="4383405" cy="2730721"/>
          </a:xfrm>
          <a:prstGeom prst="rect">
            <a:avLst/>
          </a:prstGeom>
          <a:noFill/>
        </p:spPr>
        <p:txBody>
          <a:bodyPr wrap="square" lIns="0" tIns="0" rIns="0" bIns="0" rtlCol="0" anchor="b"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pPr>
            <a:r>
              <a:rPr kumimoji="0" lang="zh-CN" altLang="en-US" sz="8000" b="1" i="0" spc="200" baseline="0" noProof="0" dirty="0">
                <a:ln>
                  <a:noFill/>
                </a:ln>
                <a:solidFill>
                  <a:schemeClr val="dk1">
                    <a:lumMod val="85000"/>
                    <a:lumOff val="15000"/>
                  </a:schemeClr>
                </a:solidFill>
                <a:effectLst/>
                <a:uLnTx/>
                <a:uFillTx/>
                <a:latin typeface="Arial" panose="020B0604020202020204" pitchFamily="34" charset="0"/>
                <a:ea typeface="微软雅黑" panose="020B0503020204020204" charset="-122"/>
                <a:cs typeface="+mn-cs"/>
              </a:rPr>
              <a:t>壹</a:t>
            </a:r>
            <a:endParaRPr kumimoji="0" lang="zh-CN" altLang="en-US" sz="8000" b="1" i="0" spc="200" baseline="0" noProof="0" dirty="0">
              <a:ln>
                <a:noFill/>
              </a:ln>
              <a:solidFill>
                <a:schemeClr val="dk1">
                  <a:lumMod val="85000"/>
                  <a:lumOff val="15000"/>
                </a:schemeClr>
              </a:solidFill>
              <a:effectLst/>
              <a:uLnTx/>
              <a:uFillTx/>
              <a:latin typeface="Arial" panose="020B0604020202020204" pitchFamily="34" charset="0"/>
              <a:ea typeface="微软雅黑" panose="020B0503020204020204" charset="-122"/>
              <a:cs typeface="+mn-cs"/>
            </a:endParaRPr>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1"/>
            </p:custDataLst>
          </p:nvPr>
        </p:nvSpPr>
        <p:spPr bwMode="auto">
          <a:xfrm>
            <a:off x="608965" y="1854835"/>
            <a:ext cx="3417570" cy="119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lnSpc>
                <a:spcPct val="130000"/>
              </a:lnSpc>
              <a:spcAft>
                <a:spcPts val="800"/>
              </a:spcAft>
            </a:pPr>
            <a:r>
              <a:rPr lang="zh-CN" altLang="en-US" sz="2000" spc="150">
                <a:solidFill>
                  <a:schemeClr val="dk1">
                    <a:lumMod val="85000"/>
                    <a:lumOff val="15000"/>
                  </a:schemeClr>
                </a:solidFill>
                <a:latin typeface="Arial" panose="020B0604020202020204" pitchFamily="34" charset="0"/>
                <a:ea typeface="微软雅黑" panose="020B0503020204020204" charset="-122"/>
                <a:sym typeface="Arial" panose="020B0604020202020204" pitchFamily="34" charset="0"/>
              </a:rPr>
              <a:t>双减背景下学生成长和家庭教育的实际需求呼唤班主任对原有工作模式进行突破</a:t>
            </a:r>
            <a:endParaRPr lang="zh-CN" altLang="en-US" sz="2000" spc="150">
              <a:solidFill>
                <a:schemeClr val="dk1">
                  <a:lumMod val="85000"/>
                  <a:lumOff val="15000"/>
                </a:schemeClr>
              </a:solidFill>
              <a:latin typeface="Arial" panose="020B0604020202020204" pitchFamily="34" charset="0"/>
              <a:ea typeface="微软雅黑" panose="020B0503020204020204" charset="-122"/>
              <a:sym typeface="Arial" panose="020B0604020202020204" pitchFamily="34" charset="0"/>
            </a:endParaRPr>
          </a:p>
        </p:txBody>
      </p:sp>
      <p:sp>
        <p:nvSpPr>
          <p:cNvPr id="18" name="文本框 17"/>
          <p:cNvSpPr txBox="1"/>
          <p:nvPr>
            <p:custDataLst>
              <p:tags r:id="rId2"/>
            </p:custDataLst>
          </p:nvPr>
        </p:nvSpPr>
        <p:spPr bwMode="auto">
          <a:xfrm>
            <a:off x="608330" y="1343660"/>
            <a:ext cx="341757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eaLnBrk="1" hangingPunct="1">
              <a:lnSpc>
                <a:spcPct val="100000"/>
              </a:lnSpc>
              <a:spcBef>
                <a:spcPct val="0"/>
              </a:spcBef>
              <a:buFontTx/>
              <a:buNone/>
            </a:pPr>
            <a:r>
              <a:rPr lang="zh-CN" altLang="en-US" sz="2400" b="1" spc="300">
                <a:solidFill>
                  <a:schemeClr val="dk1">
                    <a:lumMod val="85000"/>
                    <a:lumOff val="15000"/>
                  </a:schemeClr>
                </a:solidFill>
                <a:latin typeface="Arial" panose="020B0604020202020204" pitchFamily="34" charset="0"/>
                <a:ea typeface="微软雅黑" panose="020B0503020204020204" charset="-122"/>
                <a:sym typeface="Arial" panose="020B0604020202020204" pitchFamily="34" charset="0"/>
              </a:rPr>
              <a:t>双减</a:t>
            </a:r>
            <a:endParaRPr lang="zh-CN" altLang="en-US" sz="2400" b="1" spc="300">
              <a:solidFill>
                <a:schemeClr val="dk1">
                  <a:lumMod val="85000"/>
                  <a:lumOff val="15000"/>
                </a:schemeClr>
              </a:solidFill>
              <a:latin typeface="Arial" panose="020B0604020202020204" pitchFamily="34" charset="0"/>
              <a:ea typeface="微软雅黑" panose="020B0503020204020204" charset="-122"/>
              <a:sym typeface="Arial" panose="020B0604020202020204" pitchFamily="34" charset="0"/>
            </a:endParaRPr>
          </a:p>
        </p:txBody>
      </p:sp>
      <p:sp>
        <p:nvSpPr>
          <p:cNvPr id="20" name="矩形 19"/>
          <p:cNvSpPr/>
          <p:nvPr>
            <p:custDataLst>
              <p:tags r:id="rId3"/>
            </p:custDataLst>
          </p:nvPr>
        </p:nvSpPr>
        <p:spPr bwMode="auto">
          <a:xfrm>
            <a:off x="4378325" y="1854835"/>
            <a:ext cx="3417570" cy="119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lnSpc>
                <a:spcPct val="130000"/>
              </a:lnSpc>
              <a:spcAft>
                <a:spcPts val="800"/>
              </a:spcAft>
            </a:pPr>
            <a:r>
              <a:rPr lang="zh-CN" altLang="en-US" sz="2000" spc="150">
                <a:solidFill>
                  <a:schemeClr val="dk1">
                    <a:lumMod val="85000"/>
                    <a:lumOff val="15000"/>
                  </a:schemeClr>
                </a:solidFill>
                <a:latin typeface="Arial" panose="020B0604020202020204" pitchFamily="34" charset="0"/>
                <a:ea typeface="微软雅黑" panose="020B0503020204020204" charset="-122"/>
                <a:sym typeface="Arial" panose="020B0604020202020204" pitchFamily="34" charset="0"/>
              </a:rPr>
              <a:t>要在深化基础教育综合改革上有突破，在推进家校社协同育人上有突破，要积极开展家校沟通，全力做好学生工作。</a:t>
            </a:r>
            <a:endParaRPr lang="zh-CN" altLang="en-US" sz="2000" spc="150">
              <a:solidFill>
                <a:schemeClr val="dk1">
                  <a:lumMod val="85000"/>
                  <a:lumOff val="15000"/>
                </a:schemeClr>
              </a:solidFill>
              <a:latin typeface="Arial" panose="020B0604020202020204" pitchFamily="34" charset="0"/>
              <a:ea typeface="微软雅黑" panose="020B0503020204020204" charset="-122"/>
              <a:sym typeface="Arial" panose="020B0604020202020204" pitchFamily="34" charset="0"/>
            </a:endParaRPr>
          </a:p>
        </p:txBody>
      </p:sp>
      <p:sp>
        <p:nvSpPr>
          <p:cNvPr id="21" name="文本框 20"/>
          <p:cNvSpPr txBox="1"/>
          <p:nvPr>
            <p:custDataLst>
              <p:tags r:id="rId4"/>
            </p:custDataLst>
          </p:nvPr>
        </p:nvSpPr>
        <p:spPr bwMode="auto">
          <a:xfrm>
            <a:off x="4378325" y="1343660"/>
            <a:ext cx="341757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eaLnBrk="1" hangingPunct="1">
              <a:lnSpc>
                <a:spcPct val="100000"/>
              </a:lnSpc>
              <a:spcBef>
                <a:spcPct val="0"/>
              </a:spcBef>
              <a:buFontTx/>
              <a:buNone/>
            </a:pPr>
            <a:r>
              <a:rPr lang="zh-CN" altLang="en-US" sz="2400" b="1" spc="300">
                <a:solidFill>
                  <a:schemeClr val="dk1">
                    <a:lumMod val="85000"/>
                    <a:lumOff val="15000"/>
                  </a:schemeClr>
                </a:solidFill>
                <a:latin typeface="Arial" panose="020B0604020202020204" pitchFamily="34" charset="0"/>
                <a:ea typeface="微软雅黑" panose="020B0503020204020204" charset="-122"/>
                <a:sym typeface="Arial" panose="020B0604020202020204" pitchFamily="34" charset="0"/>
              </a:rPr>
              <a:t>教育部重点工作</a:t>
            </a:r>
            <a:endParaRPr lang="zh-CN" altLang="en-US" sz="2400" b="1" spc="300">
              <a:solidFill>
                <a:schemeClr val="dk1">
                  <a:lumMod val="85000"/>
                  <a:lumOff val="15000"/>
                </a:schemeClr>
              </a:solidFill>
              <a:latin typeface="Arial" panose="020B0604020202020204" pitchFamily="34" charset="0"/>
              <a:ea typeface="微软雅黑" panose="020B0503020204020204" charset="-122"/>
              <a:sym typeface="Arial" panose="020B0604020202020204" pitchFamily="34" charset="0"/>
            </a:endParaRPr>
          </a:p>
        </p:txBody>
      </p:sp>
      <p:sp>
        <p:nvSpPr>
          <p:cNvPr id="23" name="矩形 22"/>
          <p:cNvSpPr/>
          <p:nvPr>
            <p:custDataLst>
              <p:tags r:id="rId5"/>
            </p:custDataLst>
          </p:nvPr>
        </p:nvSpPr>
        <p:spPr bwMode="auto">
          <a:xfrm>
            <a:off x="8147685" y="1854835"/>
            <a:ext cx="3417570" cy="119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lnSpc>
                <a:spcPct val="130000"/>
              </a:lnSpc>
              <a:spcAft>
                <a:spcPts val="800"/>
              </a:spcAft>
            </a:pPr>
            <a:r>
              <a:rPr lang="zh-CN" altLang="en-US" sz="2000" spc="150">
                <a:solidFill>
                  <a:schemeClr val="dk1">
                    <a:lumMod val="85000"/>
                    <a:lumOff val="15000"/>
                  </a:schemeClr>
                </a:solidFill>
                <a:latin typeface="Arial" panose="020B0604020202020204" pitchFamily="34" charset="0"/>
                <a:ea typeface="微软雅黑" panose="020B0503020204020204" charset="-122"/>
                <a:sym typeface="Arial" panose="020B0604020202020204" pitchFamily="34" charset="0"/>
              </a:rPr>
              <a:t>基教处德育工作的系统性和长程性要求班主任对散点式的繁琐状态有突破</a:t>
            </a:r>
            <a:endParaRPr lang="zh-CN" altLang="en-US" sz="2000" spc="150">
              <a:solidFill>
                <a:schemeClr val="dk1">
                  <a:lumMod val="85000"/>
                  <a:lumOff val="15000"/>
                </a:schemeClr>
              </a:solidFill>
              <a:latin typeface="Arial" panose="020B0604020202020204" pitchFamily="34" charset="0"/>
              <a:ea typeface="微软雅黑" panose="020B0503020204020204" charset="-122"/>
              <a:sym typeface="Arial" panose="020B0604020202020204" pitchFamily="34" charset="0"/>
            </a:endParaRPr>
          </a:p>
        </p:txBody>
      </p:sp>
      <p:sp>
        <p:nvSpPr>
          <p:cNvPr id="24" name="文本框 23"/>
          <p:cNvSpPr txBox="1"/>
          <p:nvPr>
            <p:custDataLst>
              <p:tags r:id="rId6"/>
            </p:custDataLst>
          </p:nvPr>
        </p:nvSpPr>
        <p:spPr bwMode="auto">
          <a:xfrm>
            <a:off x="8147685" y="1343660"/>
            <a:ext cx="341757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eaLnBrk="1" hangingPunct="1">
              <a:lnSpc>
                <a:spcPct val="100000"/>
              </a:lnSpc>
              <a:spcBef>
                <a:spcPct val="0"/>
              </a:spcBef>
              <a:buFontTx/>
              <a:buNone/>
            </a:pPr>
            <a:r>
              <a:rPr lang="zh-CN" altLang="en-US" sz="2400" b="1" spc="300">
                <a:solidFill>
                  <a:schemeClr val="dk1">
                    <a:lumMod val="85000"/>
                    <a:lumOff val="15000"/>
                  </a:schemeClr>
                </a:solidFill>
                <a:latin typeface="Arial" panose="020B0604020202020204" pitchFamily="34" charset="0"/>
                <a:ea typeface="微软雅黑" panose="020B0503020204020204" charset="-122"/>
                <a:sym typeface="Arial" panose="020B0604020202020204" pitchFamily="34" charset="0"/>
              </a:rPr>
              <a:t>区域工作</a:t>
            </a:r>
            <a:endParaRPr lang="zh-CN" altLang="en-US" sz="2400" b="1" spc="300">
              <a:solidFill>
                <a:schemeClr val="dk1">
                  <a:lumMod val="85000"/>
                  <a:lumOff val="15000"/>
                </a:schemeClr>
              </a:solidFill>
              <a:latin typeface="Arial" panose="020B0604020202020204" pitchFamily="34" charset="0"/>
              <a:ea typeface="微软雅黑" panose="020B0503020204020204" charset="-122"/>
              <a:sym typeface="Arial" panose="020B0604020202020204" pitchFamily="34" charset="0"/>
            </a:endParaRPr>
          </a:p>
        </p:txBody>
      </p:sp>
      <p:cxnSp>
        <p:nvCxnSpPr>
          <p:cNvPr id="34" name="直接连接符 33"/>
          <p:cNvCxnSpPr/>
          <p:nvPr>
            <p:custDataLst>
              <p:tags r:id="rId7"/>
            </p:custDataLst>
          </p:nvPr>
        </p:nvCxnSpPr>
        <p:spPr>
          <a:xfrm flipH="1">
            <a:off x="4227195" y="1652270"/>
            <a:ext cx="0" cy="1206500"/>
          </a:xfrm>
          <a:prstGeom prst="line">
            <a:avLst/>
          </a:prstGeom>
          <a:ln w="3175" cap="rnd">
            <a:solidFill>
              <a:schemeClr val="lt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custDataLst>
              <p:tags r:id="rId8"/>
            </p:custDataLst>
          </p:nvPr>
        </p:nvCxnSpPr>
        <p:spPr>
          <a:xfrm flipH="1">
            <a:off x="7996555" y="1652270"/>
            <a:ext cx="0" cy="1206500"/>
          </a:xfrm>
          <a:prstGeom prst="line">
            <a:avLst/>
          </a:prstGeom>
          <a:ln w="3175" cap="rnd">
            <a:solidFill>
              <a:schemeClr val="lt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40" name="任意多边形 39"/>
          <p:cNvSpPr/>
          <p:nvPr>
            <p:custDataLst>
              <p:tags r:id="rId9"/>
            </p:custDataLst>
          </p:nvPr>
        </p:nvSpPr>
        <p:spPr>
          <a:xfrm flipV="1">
            <a:off x="7397115" y="4318000"/>
            <a:ext cx="4186555" cy="1196340"/>
          </a:xfrm>
          <a:custGeom>
            <a:avLst/>
            <a:gdLst>
              <a:gd name="connsiteX0" fmla="*/ 0 w 3390900"/>
              <a:gd name="connsiteY0" fmla="*/ 0 h 1695450"/>
              <a:gd name="connsiteX1" fmla="*/ 3390900 w 3390900"/>
              <a:gd name="connsiteY1" fmla="*/ 0 h 1695450"/>
              <a:gd name="connsiteX2" fmla="*/ 1695450 w 3390900"/>
              <a:gd name="connsiteY2" fmla="*/ 1695450 h 1695450"/>
              <a:gd name="connsiteX3" fmla="*/ 0 w 3390900"/>
              <a:gd name="connsiteY3" fmla="*/ 0 h 1695450"/>
            </a:gdLst>
            <a:ahLst/>
            <a:cxnLst>
              <a:cxn ang="0">
                <a:pos x="connsiteX0" y="connsiteY0"/>
              </a:cxn>
              <a:cxn ang="0">
                <a:pos x="connsiteX1" y="connsiteY1"/>
              </a:cxn>
              <a:cxn ang="0">
                <a:pos x="connsiteX2" y="connsiteY2"/>
              </a:cxn>
              <a:cxn ang="0">
                <a:pos x="connsiteX3" y="connsiteY3"/>
              </a:cxn>
            </a:cxnLst>
            <a:rect l="l" t="t" r="r" b="b"/>
            <a:pathLst>
              <a:path w="3390900" h="1695450">
                <a:moveTo>
                  <a:pt x="0" y="0"/>
                </a:moveTo>
                <a:lnTo>
                  <a:pt x="3390900" y="0"/>
                </a:lnTo>
                <a:cubicBezTo>
                  <a:pt x="3390900" y="936371"/>
                  <a:pt x="2631821" y="1695450"/>
                  <a:pt x="1695450" y="1695450"/>
                </a:cubicBezTo>
                <a:cubicBezTo>
                  <a:pt x="759079" y="1695450"/>
                  <a:pt x="0" y="936371"/>
                  <a:pt x="0" y="0"/>
                </a:cubicBezTo>
                <a:close/>
              </a:path>
            </a:pathLst>
          </a:custGeom>
          <a:solidFill>
            <a:schemeClr val="lt2">
              <a:lumMod val="65000"/>
              <a:alpha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sz="1600">
              <a:solidFill>
                <a:schemeClr val="lt1"/>
              </a:solidFill>
              <a:latin typeface="Arial" panose="020B0604020202020204" pitchFamily="34" charset="0"/>
              <a:ea typeface="微软雅黑" panose="020B0503020204020204" charset="-122"/>
              <a:sym typeface="Arial" panose="020B0604020202020204" pitchFamily="34" charset="0"/>
            </a:endParaRPr>
          </a:p>
        </p:txBody>
      </p:sp>
      <p:sp>
        <p:nvSpPr>
          <p:cNvPr id="43" name="任意多边形 42"/>
          <p:cNvSpPr/>
          <p:nvPr>
            <p:custDataLst>
              <p:tags r:id="rId10"/>
            </p:custDataLst>
          </p:nvPr>
        </p:nvSpPr>
        <p:spPr>
          <a:xfrm flipV="1">
            <a:off x="4017645" y="4318000"/>
            <a:ext cx="4186555" cy="1196340"/>
          </a:xfrm>
          <a:custGeom>
            <a:avLst/>
            <a:gdLst>
              <a:gd name="connsiteX0" fmla="*/ 0 w 3390900"/>
              <a:gd name="connsiteY0" fmla="*/ 0 h 1695450"/>
              <a:gd name="connsiteX1" fmla="*/ 3390900 w 3390900"/>
              <a:gd name="connsiteY1" fmla="*/ 0 h 1695450"/>
              <a:gd name="connsiteX2" fmla="*/ 1695450 w 3390900"/>
              <a:gd name="connsiteY2" fmla="*/ 1695450 h 1695450"/>
              <a:gd name="connsiteX3" fmla="*/ 0 w 3390900"/>
              <a:gd name="connsiteY3" fmla="*/ 0 h 1695450"/>
            </a:gdLst>
            <a:ahLst/>
            <a:cxnLst>
              <a:cxn ang="0">
                <a:pos x="connsiteX0" y="connsiteY0"/>
              </a:cxn>
              <a:cxn ang="0">
                <a:pos x="connsiteX1" y="connsiteY1"/>
              </a:cxn>
              <a:cxn ang="0">
                <a:pos x="connsiteX2" y="connsiteY2"/>
              </a:cxn>
              <a:cxn ang="0">
                <a:pos x="connsiteX3" y="connsiteY3"/>
              </a:cxn>
            </a:cxnLst>
            <a:rect l="l" t="t" r="r" b="b"/>
            <a:pathLst>
              <a:path w="3390900" h="1695450">
                <a:moveTo>
                  <a:pt x="0" y="0"/>
                </a:moveTo>
                <a:lnTo>
                  <a:pt x="3390900" y="0"/>
                </a:lnTo>
                <a:cubicBezTo>
                  <a:pt x="3390900" y="936371"/>
                  <a:pt x="2631821" y="1695450"/>
                  <a:pt x="1695450" y="1695450"/>
                </a:cubicBezTo>
                <a:cubicBezTo>
                  <a:pt x="759079" y="1695450"/>
                  <a:pt x="0" y="936371"/>
                  <a:pt x="0" y="0"/>
                </a:cubicBezTo>
                <a:close/>
              </a:path>
            </a:pathLst>
          </a:custGeom>
          <a:solidFill>
            <a:schemeClr val="accent1">
              <a:alpha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sz="1600">
              <a:solidFill>
                <a:schemeClr val="lt1"/>
              </a:solidFill>
              <a:latin typeface="Arial" panose="020B0604020202020204" pitchFamily="34" charset="0"/>
              <a:ea typeface="微软雅黑" panose="020B0503020204020204" charset="-122"/>
              <a:sym typeface="Arial" panose="020B0604020202020204" pitchFamily="34" charset="0"/>
            </a:endParaRPr>
          </a:p>
        </p:txBody>
      </p:sp>
      <p:sp>
        <p:nvSpPr>
          <p:cNvPr id="46" name="任意多边形 45"/>
          <p:cNvSpPr/>
          <p:nvPr>
            <p:custDataLst>
              <p:tags r:id="rId11"/>
            </p:custDataLst>
          </p:nvPr>
        </p:nvSpPr>
        <p:spPr>
          <a:xfrm flipV="1">
            <a:off x="638175" y="4318000"/>
            <a:ext cx="4186555" cy="1196340"/>
          </a:xfrm>
          <a:custGeom>
            <a:avLst/>
            <a:gdLst>
              <a:gd name="connsiteX0" fmla="*/ 0 w 3390900"/>
              <a:gd name="connsiteY0" fmla="*/ 0 h 1695450"/>
              <a:gd name="connsiteX1" fmla="*/ 3390900 w 3390900"/>
              <a:gd name="connsiteY1" fmla="*/ 0 h 1695450"/>
              <a:gd name="connsiteX2" fmla="*/ 1695450 w 3390900"/>
              <a:gd name="connsiteY2" fmla="*/ 1695450 h 1695450"/>
              <a:gd name="connsiteX3" fmla="*/ 0 w 3390900"/>
              <a:gd name="connsiteY3" fmla="*/ 0 h 1695450"/>
            </a:gdLst>
            <a:ahLst/>
            <a:cxnLst>
              <a:cxn ang="0">
                <a:pos x="connsiteX0" y="connsiteY0"/>
              </a:cxn>
              <a:cxn ang="0">
                <a:pos x="connsiteX1" y="connsiteY1"/>
              </a:cxn>
              <a:cxn ang="0">
                <a:pos x="connsiteX2" y="connsiteY2"/>
              </a:cxn>
              <a:cxn ang="0">
                <a:pos x="connsiteX3" y="connsiteY3"/>
              </a:cxn>
            </a:cxnLst>
            <a:rect l="l" t="t" r="r" b="b"/>
            <a:pathLst>
              <a:path w="3390900" h="1695450">
                <a:moveTo>
                  <a:pt x="0" y="0"/>
                </a:moveTo>
                <a:lnTo>
                  <a:pt x="3390900" y="0"/>
                </a:lnTo>
                <a:cubicBezTo>
                  <a:pt x="3390900" y="936371"/>
                  <a:pt x="2631821" y="1695450"/>
                  <a:pt x="1695450" y="1695450"/>
                </a:cubicBezTo>
                <a:cubicBezTo>
                  <a:pt x="759079" y="1695450"/>
                  <a:pt x="0" y="936371"/>
                  <a:pt x="0" y="0"/>
                </a:cubicBezTo>
                <a:close/>
              </a:path>
            </a:pathLst>
          </a:custGeom>
          <a:solidFill>
            <a:schemeClr val="lt2">
              <a:lumMod val="65000"/>
              <a:alpha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sz="1600">
              <a:solidFill>
                <a:schemeClr val="lt1"/>
              </a:solidFill>
              <a:latin typeface="Arial" panose="020B0604020202020204" pitchFamily="34" charset="0"/>
              <a:ea typeface="微软雅黑" panose="020B0503020204020204" charset="-122"/>
              <a:sym typeface="Arial" panose="020B0604020202020204" pitchFamily="34" charset="0"/>
            </a:endParaRPr>
          </a:p>
        </p:txBody>
      </p:sp>
      <p:cxnSp>
        <p:nvCxnSpPr>
          <p:cNvPr id="57" name="直接连接符 56"/>
          <p:cNvCxnSpPr/>
          <p:nvPr>
            <p:custDataLst>
              <p:tags r:id="rId12"/>
            </p:custDataLst>
          </p:nvPr>
        </p:nvCxnSpPr>
        <p:spPr>
          <a:xfrm flipV="1">
            <a:off x="2731770" y="3373755"/>
            <a:ext cx="0" cy="871220"/>
          </a:xfrm>
          <a:prstGeom prst="line">
            <a:avLst/>
          </a:prstGeom>
          <a:ln w="3175">
            <a:solidFill>
              <a:schemeClr val="l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custDataLst>
              <p:tags r:id="rId13"/>
            </p:custDataLst>
          </p:nvPr>
        </p:nvCxnSpPr>
        <p:spPr>
          <a:xfrm flipV="1">
            <a:off x="9490075" y="3373755"/>
            <a:ext cx="0" cy="871220"/>
          </a:xfrm>
          <a:prstGeom prst="line">
            <a:avLst/>
          </a:prstGeom>
          <a:ln w="3175">
            <a:solidFill>
              <a:schemeClr val="l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custDataLst>
              <p:tags r:id="rId14"/>
            </p:custDataLst>
          </p:nvPr>
        </p:nvCxnSpPr>
        <p:spPr>
          <a:xfrm flipV="1">
            <a:off x="6111240" y="3373755"/>
            <a:ext cx="0" cy="871220"/>
          </a:xfrm>
          <a:prstGeom prst="line">
            <a:avLst/>
          </a:prstGeom>
          <a:ln w="3175">
            <a:solidFill>
              <a:schemeClr val="l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3" name="任意多边形 62"/>
          <p:cNvSpPr/>
          <p:nvPr>
            <p:custDataLst>
              <p:tags r:id="rId15"/>
            </p:custDataLst>
          </p:nvPr>
        </p:nvSpPr>
        <p:spPr bwMode="auto">
          <a:xfrm>
            <a:off x="9271635" y="4763135"/>
            <a:ext cx="436880" cy="368935"/>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lt1"/>
          </a:solidFill>
          <a:ln>
            <a:noFill/>
          </a:ln>
        </p:spPr>
        <p:txBody>
          <a:bodyPr wrap="square" lIns="91440" tIns="45720" rIns="91440" bIns="45720" anchor="ctr">
            <a:normAutofit/>
          </a:bodyPr>
          <a:lstStyle/>
          <a:p>
            <a:pPr algn="ctr"/>
            <a:endParaRPr sz="160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64" name="任意多边形 63"/>
          <p:cNvSpPr/>
          <p:nvPr>
            <p:custDataLst>
              <p:tags r:id="rId16"/>
            </p:custDataLst>
          </p:nvPr>
        </p:nvSpPr>
        <p:spPr bwMode="auto">
          <a:xfrm>
            <a:off x="5892800" y="4737735"/>
            <a:ext cx="436880" cy="368935"/>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lt1"/>
          </a:solidFill>
          <a:ln>
            <a:noFill/>
          </a:ln>
        </p:spPr>
        <p:txBody>
          <a:bodyPr wrap="square" lIns="91440" tIns="45720" rIns="91440" bIns="45720" anchor="ctr">
            <a:normAutofit/>
          </a:bodyPr>
          <a:lstStyle/>
          <a:p>
            <a:pPr algn="ctr"/>
            <a:endParaRPr sz="160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65" name="任意多边形 64"/>
          <p:cNvSpPr/>
          <p:nvPr>
            <p:custDataLst>
              <p:tags r:id="rId17"/>
            </p:custDataLst>
          </p:nvPr>
        </p:nvSpPr>
        <p:spPr bwMode="auto">
          <a:xfrm>
            <a:off x="2513330" y="4745990"/>
            <a:ext cx="436880" cy="368935"/>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lt1"/>
          </a:solidFill>
          <a:ln>
            <a:noFill/>
          </a:ln>
        </p:spPr>
        <p:txBody>
          <a:bodyPr wrap="square" lIns="91440" tIns="45720" rIns="91440" bIns="45720" anchor="ctr">
            <a:normAutofit/>
          </a:bodyPr>
          <a:lstStyle/>
          <a:p>
            <a:pPr algn="ctr"/>
            <a:endParaRPr sz="1600">
              <a:solidFill>
                <a:schemeClr val="dk1"/>
              </a:solidFill>
              <a:latin typeface="Arial" panose="020B0604020202020204" pitchFamily="34" charset="0"/>
              <a:ea typeface="微软雅黑" panose="020B0503020204020204" charset="-122"/>
              <a:sym typeface="Arial" panose="020B0604020202020204" pitchFamily="34" charset="0"/>
            </a:endParaRPr>
          </a:p>
        </p:txBody>
      </p:sp>
    </p:spTree>
    <p:custDataLst>
      <p:tags r:id="rId18"/>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ctrTitle" idx="2"/>
            <p:custDataLst>
              <p:tags r:id="rId1"/>
            </p:custDataLst>
          </p:nvPr>
        </p:nvSpPr>
        <p:spPr>
          <a:xfrm>
            <a:off x="6183630" y="3469640"/>
            <a:ext cx="3882390" cy="882015"/>
          </a:xfrm>
        </p:spPr>
        <p:txBody>
          <a:bodyPr>
            <a:noAutofit/>
          </a:bodyPr>
          <a:p>
            <a:r>
              <a:rPr sz="6000">
                <a:solidFill>
                  <a:schemeClr val="dk1">
                    <a:lumMod val="85000"/>
                    <a:lumOff val="15000"/>
                  </a:schemeClr>
                </a:solidFill>
              </a:rPr>
              <a:t>工作起点</a:t>
            </a:r>
            <a:endParaRPr sz="6000">
              <a:solidFill>
                <a:schemeClr val="dk1">
                  <a:lumMod val="85000"/>
                  <a:lumOff val="15000"/>
                </a:schemeClr>
              </a:solidFill>
            </a:endParaRPr>
          </a:p>
        </p:txBody>
      </p:sp>
      <p:sp>
        <p:nvSpPr>
          <p:cNvPr id="27" name="文本框 45"/>
          <p:cNvSpPr txBox="1"/>
          <p:nvPr>
            <p:custDataLst>
              <p:tags r:id="rId2"/>
            </p:custDataLst>
          </p:nvPr>
        </p:nvSpPr>
        <p:spPr>
          <a:xfrm>
            <a:off x="4521236" y="1077491"/>
            <a:ext cx="4383405" cy="2730721"/>
          </a:xfrm>
          <a:prstGeom prst="rect">
            <a:avLst/>
          </a:prstGeom>
          <a:noFill/>
        </p:spPr>
        <p:txBody>
          <a:bodyPr wrap="square" lIns="0" tIns="0" rIns="0" bIns="0" rtlCol="0" anchor="b"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pPr>
            <a:r>
              <a:rPr kumimoji="0" lang="zh-CN" altLang="en-US" sz="8000" b="1" i="0" spc="200" baseline="0" noProof="0" dirty="0">
                <a:ln>
                  <a:noFill/>
                </a:ln>
                <a:solidFill>
                  <a:schemeClr val="dk1">
                    <a:lumMod val="85000"/>
                    <a:lumOff val="15000"/>
                  </a:schemeClr>
                </a:solidFill>
                <a:effectLst/>
                <a:uLnTx/>
                <a:uFillTx/>
                <a:latin typeface="Arial" panose="020B0604020202020204" pitchFamily="34" charset="0"/>
                <a:ea typeface="微软雅黑" panose="020B0503020204020204" charset="-122"/>
                <a:cs typeface="+mn-cs"/>
              </a:rPr>
              <a:t>贰</a:t>
            </a:r>
            <a:endParaRPr kumimoji="0" lang="zh-CN" altLang="en-US" sz="8000" b="1" i="0" spc="200" baseline="0" noProof="0" dirty="0">
              <a:ln>
                <a:noFill/>
              </a:ln>
              <a:solidFill>
                <a:schemeClr val="dk1">
                  <a:lumMod val="85000"/>
                  <a:lumOff val="15000"/>
                </a:schemeClr>
              </a:solidFill>
              <a:effectLst/>
              <a:uLnTx/>
              <a:uFillTx/>
              <a:latin typeface="Arial" panose="020B0604020202020204" pitchFamily="34" charset="0"/>
              <a:ea typeface="微软雅黑" panose="020B0503020204020204" charset="-122"/>
              <a:cs typeface="+mn-cs"/>
            </a:endParaRPr>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custDataLst>
              <p:tags r:id="rId1"/>
            </p:custDataLst>
          </p:nvPr>
        </p:nvCxnSpPr>
        <p:spPr>
          <a:xfrm flipH="1" flipV="1">
            <a:off x="1321635" y="3627243"/>
            <a:ext cx="0" cy="1860130"/>
          </a:xfrm>
          <a:prstGeom prst="line">
            <a:avLst/>
          </a:prstGeom>
          <a:ln w="12700">
            <a:solidFill>
              <a:schemeClr val="lt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8" name="TextBox 17"/>
          <p:cNvSpPr txBox="1"/>
          <p:nvPr>
            <p:custDataLst>
              <p:tags r:id="rId2"/>
            </p:custDataLst>
          </p:nvPr>
        </p:nvSpPr>
        <p:spPr>
          <a:xfrm>
            <a:off x="1321435" y="3189605"/>
            <a:ext cx="2962275" cy="864870"/>
          </a:xfrm>
          <a:prstGeom prst="rect">
            <a:avLst/>
          </a:prstGeom>
          <a:solidFill>
            <a:schemeClr val="accent1"/>
          </a:solidFill>
        </p:spPr>
        <p:txBody>
          <a:bodyPr wrap="square" lIns="90000" tIns="46800" rIns="90000" bIns="46800" rtlCol="0" anchor="b" anchorCtr="0">
            <a:normAutofit lnSpcReduction="20000"/>
          </a:bodyPr>
          <a:p>
            <a:pPr>
              <a:lnSpc>
                <a:spcPct val="130000"/>
              </a:lnSpc>
            </a:pPr>
            <a:r>
              <a:rPr lang="zh-CN" altLang="en-US" b="1" spc="300">
                <a:solidFill>
                  <a:schemeClr val="lt1"/>
                </a:solidFill>
                <a:latin typeface="Arial" panose="020B0604020202020204" pitchFamily="34" charset="0"/>
                <a:ea typeface="微软雅黑" panose="020B0503020204020204" charset="-122"/>
                <a:sym typeface="Arial" panose="020B0604020202020204" pitchFamily="34" charset="0"/>
              </a:rPr>
              <a:t>砥砺奋进，迈上新台阶</a:t>
            </a:r>
            <a:endParaRPr lang="zh-CN" altLang="en-US" b="1" spc="300">
              <a:solidFill>
                <a:schemeClr val="lt1"/>
              </a:solidFill>
              <a:latin typeface="Arial" panose="020B0604020202020204" pitchFamily="34" charset="0"/>
              <a:ea typeface="微软雅黑" panose="020B0503020204020204" charset="-122"/>
              <a:sym typeface="Arial" panose="020B0604020202020204" pitchFamily="34" charset="0"/>
            </a:endParaRPr>
          </a:p>
        </p:txBody>
      </p:sp>
      <p:cxnSp>
        <p:nvCxnSpPr>
          <p:cNvPr id="23" name="Straight Connector 22"/>
          <p:cNvCxnSpPr/>
          <p:nvPr>
            <p:custDataLst>
              <p:tags r:id="rId3"/>
            </p:custDataLst>
          </p:nvPr>
        </p:nvCxnSpPr>
        <p:spPr>
          <a:xfrm flipV="1">
            <a:off x="8448662" y="1562481"/>
            <a:ext cx="0" cy="2861280"/>
          </a:xfrm>
          <a:prstGeom prst="line">
            <a:avLst/>
          </a:prstGeom>
          <a:ln w="12700">
            <a:solidFill>
              <a:schemeClr val="lt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5" name="TextBox 24"/>
          <p:cNvSpPr txBox="1"/>
          <p:nvPr>
            <p:custDataLst>
              <p:tags r:id="rId4"/>
            </p:custDataLst>
          </p:nvPr>
        </p:nvSpPr>
        <p:spPr>
          <a:xfrm>
            <a:off x="8439150" y="1303655"/>
            <a:ext cx="2896235" cy="706755"/>
          </a:xfrm>
          <a:prstGeom prst="rect">
            <a:avLst/>
          </a:prstGeom>
          <a:solidFill>
            <a:schemeClr val="accent1"/>
          </a:solidFill>
        </p:spPr>
        <p:txBody>
          <a:bodyPr wrap="square" lIns="90000" tIns="46800" rIns="90000" bIns="46800" rtlCol="0" anchor="b" anchorCtr="0">
            <a:normAutofit/>
          </a:bodyPr>
          <a:p>
            <a:pPr>
              <a:lnSpc>
                <a:spcPct val="130000"/>
              </a:lnSpc>
            </a:pPr>
            <a:r>
              <a:rPr lang="zh-CN" altLang="en-US" b="1" spc="300">
                <a:solidFill>
                  <a:schemeClr val="lt1"/>
                </a:solidFill>
                <a:latin typeface="Arial" panose="020B0604020202020204" pitchFamily="34" charset="0"/>
                <a:ea typeface="微软雅黑" panose="020B0503020204020204" charset="-122"/>
                <a:sym typeface="Arial" panose="020B0604020202020204" pitchFamily="34" charset="0"/>
              </a:rPr>
              <a:t>多元辐射，磨砺新自我</a:t>
            </a:r>
            <a:endParaRPr lang="zh-CN" altLang="en-US" b="1" spc="300">
              <a:solidFill>
                <a:schemeClr val="lt1"/>
              </a:solidFill>
              <a:latin typeface="Arial" panose="020B0604020202020204" pitchFamily="34" charset="0"/>
              <a:ea typeface="微软雅黑" panose="020B0503020204020204" charset="-122"/>
              <a:sym typeface="Arial" panose="020B0604020202020204" pitchFamily="34" charset="0"/>
            </a:endParaRPr>
          </a:p>
        </p:txBody>
      </p:sp>
      <p:cxnSp>
        <p:nvCxnSpPr>
          <p:cNvPr id="27" name="Straight Connector 26"/>
          <p:cNvCxnSpPr/>
          <p:nvPr>
            <p:custDataLst>
              <p:tags r:id="rId5"/>
            </p:custDataLst>
          </p:nvPr>
        </p:nvCxnSpPr>
        <p:spPr>
          <a:xfrm flipV="1">
            <a:off x="4716505" y="2464885"/>
            <a:ext cx="8923" cy="2691745"/>
          </a:xfrm>
          <a:prstGeom prst="line">
            <a:avLst/>
          </a:prstGeom>
          <a:ln w="12700">
            <a:solidFill>
              <a:schemeClr val="lt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9" name="TextBox 28"/>
          <p:cNvSpPr txBox="1"/>
          <p:nvPr>
            <p:custDataLst>
              <p:tags r:id="rId6"/>
            </p:custDataLst>
          </p:nvPr>
        </p:nvSpPr>
        <p:spPr>
          <a:xfrm>
            <a:off x="4716780" y="2190750"/>
            <a:ext cx="3296920" cy="730885"/>
          </a:xfrm>
          <a:prstGeom prst="rect">
            <a:avLst/>
          </a:prstGeom>
          <a:solidFill>
            <a:schemeClr val="accent2"/>
          </a:solidFill>
        </p:spPr>
        <p:txBody>
          <a:bodyPr wrap="square" lIns="90000" tIns="46800" rIns="90000" bIns="46800" rtlCol="0" anchor="b" anchorCtr="0">
            <a:normAutofit/>
          </a:bodyPr>
          <a:p>
            <a:pPr>
              <a:lnSpc>
                <a:spcPct val="130000"/>
              </a:lnSpc>
            </a:pPr>
            <a:r>
              <a:rPr lang="zh-CN" altLang="en-US" b="1" spc="300">
                <a:solidFill>
                  <a:schemeClr val="lt1"/>
                </a:solidFill>
                <a:latin typeface="Arial" panose="020B0604020202020204" pitchFamily="34" charset="0"/>
                <a:ea typeface="微软雅黑" panose="020B0503020204020204" charset="-122"/>
                <a:sym typeface="Arial" panose="020B0604020202020204" pitchFamily="34" charset="0"/>
              </a:rPr>
              <a:t>曲径通幽，寻找新领域</a:t>
            </a:r>
            <a:endParaRPr lang="zh-CN" altLang="en-US" b="1" spc="300">
              <a:solidFill>
                <a:schemeClr val="lt1"/>
              </a:solidFill>
              <a:latin typeface="Arial" panose="020B0604020202020204" pitchFamily="34" charset="0"/>
              <a:ea typeface="微软雅黑" panose="020B0503020204020204" charset="-122"/>
              <a:sym typeface="Arial" panose="020B0604020202020204" pitchFamily="34" charset="0"/>
            </a:endParaRPr>
          </a:p>
        </p:txBody>
      </p:sp>
      <p:sp>
        <p:nvSpPr>
          <p:cNvPr id="14" name="图形 3"/>
          <p:cNvSpPr/>
          <p:nvPr>
            <p:custDataLst>
              <p:tags r:id="rId7"/>
            </p:custDataLst>
          </p:nvPr>
        </p:nvSpPr>
        <p:spPr>
          <a:xfrm>
            <a:off x="16510" y="2821801"/>
            <a:ext cx="10281574" cy="2952889"/>
          </a:xfrm>
          <a:custGeom>
            <a:avLst/>
            <a:gdLst>
              <a:gd name="connsiteX0" fmla="*/ 0 w 8924925"/>
              <a:gd name="connsiteY0" fmla="*/ 2771775 h 2920272"/>
              <a:gd name="connsiteX1" fmla="*/ 1066800 w 8924925"/>
              <a:gd name="connsiteY1" fmla="*/ 2743200 h 2920272"/>
              <a:gd name="connsiteX2" fmla="*/ 2276475 w 8924925"/>
              <a:gd name="connsiteY2" fmla="*/ 1857375 h 2920272"/>
              <a:gd name="connsiteX3" fmla="*/ 4410075 w 8924925"/>
              <a:gd name="connsiteY3" fmla="*/ 2028825 h 2920272"/>
              <a:gd name="connsiteX4" fmla="*/ 6600825 w 8924925"/>
              <a:gd name="connsiteY4" fmla="*/ 1571625 h 2920272"/>
              <a:gd name="connsiteX5" fmla="*/ 8001000 w 8924925"/>
              <a:gd name="connsiteY5" fmla="*/ 733425 h 2920272"/>
              <a:gd name="connsiteX6" fmla="*/ 8924925 w 8924925"/>
              <a:gd name="connsiteY6" fmla="*/ 0 h 292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4925" h="2920272">
                <a:moveTo>
                  <a:pt x="0" y="2771775"/>
                </a:moveTo>
                <a:cubicBezTo>
                  <a:pt x="0" y="2771775"/>
                  <a:pt x="676275" y="3124200"/>
                  <a:pt x="1066800" y="2743200"/>
                </a:cubicBezTo>
                <a:cubicBezTo>
                  <a:pt x="1457325" y="2362200"/>
                  <a:pt x="1695450" y="1647825"/>
                  <a:pt x="2276475" y="1857375"/>
                </a:cubicBezTo>
                <a:cubicBezTo>
                  <a:pt x="2857500" y="2066925"/>
                  <a:pt x="3733800" y="2828925"/>
                  <a:pt x="4410075" y="2028825"/>
                </a:cubicBezTo>
                <a:cubicBezTo>
                  <a:pt x="5086350" y="1228725"/>
                  <a:pt x="5372100" y="781050"/>
                  <a:pt x="6600825" y="1571625"/>
                </a:cubicBezTo>
                <a:cubicBezTo>
                  <a:pt x="7315200" y="1962150"/>
                  <a:pt x="7724775" y="1200150"/>
                  <a:pt x="8001000" y="733425"/>
                </a:cubicBezTo>
                <a:cubicBezTo>
                  <a:pt x="8277225" y="266700"/>
                  <a:pt x="8924925" y="0"/>
                  <a:pt x="8924925" y="0"/>
                </a:cubicBezTo>
              </a:path>
            </a:pathLst>
          </a:custGeom>
          <a:noFill/>
          <a:ln w="9525" cap="flat">
            <a:solidFill>
              <a:schemeClr val="accent1"/>
            </a:solidFill>
            <a:prstDash val="dash"/>
            <a:miter/>
          </a:ln>
        </p:spPr>
        <p:txBody>
          <a:bodyPr rtlCol="0" anchor="ctr"/>
          <a:p>
            <a:pPr>
              <a:lnSpc>
                <a:spcPct val="120000"/>
              </a:lnSpc>
            </a:pPr>
            <a:endParaRPr lang="zh-CN" altLang="en-US">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9" name="椭圆 18"/>
          <p:cNvSpPr/>
          <p:nvPr>
            <p:custDataLst>
              <p:tags r:id="rId8"/>
            </p:custDataLst>
          </p:nvPr>
        </p:nvSpPr>
        <p:spPr>
          <a:xfrm>
            <a:off x="1232405" y="5440973"/>
            <a:ext cx="179053" cy="179053"/>
          </a:xfrm>
          <a:prstGeom prst="ellipse">
            <a:avLst/>
          </a:prstGeom>
          <a:solidFill>
            <a:schemeClr val="lt1"/>
          </a:solidFill>
          <a:ln>
            <a:solidFill>
              <a:schemeClr val="lt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solidFill>
                <a:schemeClr val="lt1"/>
              </a:solidFill>
              <a:latin typeface="Arial" panose="020B0604020202020204" pitchFamily="34" charset="0"/>
              <a:ea typeface="微软雅黑" panose="020B0503020204020204" charset="-122"/>
              <a:sym typeface="Arial" panose="020B0604020202020204" pitchFamily="34" charset="0"/>
            </a:endParaRPr>
          </a:p>
        </p:txBody>
      </p:sp>
      <p:sp>
        <p:nvSpPr>
          <p:cNvPr id="20" name="椭圆 19"/>
          <p:cNvSpPr/>
          <p:nvPr>
            <p:custDataLst>
              <p:tags r:id="rId9"/>
            </p:custDataLst>
          </p:nvPr>
        </p:nvSpPr>
        <p:spPr>
          <a:xfrm>
            <a:off x="4626681" y="5072159"/>
            <a:ext cx="179053" cy="179053"/>
          </a:xfrm>
          <a:prstGeom prst="ellipse">
            <a:avLst/>
          </a:prstGeom>
          <a:solidFill>
            <a:schemeClr val="lt1"/>
          </a:solidFill>
          <a:ln>
            <a:solidFill>
              <a:schemeClr val="lt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solidFill>
                <a:schemeClr val="lt1"/>
              </a:solidFill>
              <a:latin typeface="Arial" panose="020B0604020202020204" pitchFamily="34" charset="0"/>
              <a:ea typeface="微软雅黑" panose="020B0503020204020204" charset="-122"/>
              <a:sym typeface="Arial" panose="020B0604020202020204" pitchFamily="34" charset="0"/>
            </a:endParaRPr>
          </a:p>
        </p:txBody>
      </p:sp>
      <p:sp>
        <p:nvSpPr>
          <p:cNvPr id="22" name="椭圆 21"/>
          <p:cNvSpPr/>
          <p:nvPr>
            <p:custDataLst>
              <p:tags r:id="rId10"/>
            </p:custDataLst>
          </p:nvPr>
        </p:nvSpPr>
        <p:spPr>
          <a:xfrm>
            <a:off x="8358838" y="4345834"/>
            <a:ext cx="179053" cy="179053"/>
          </a:xfrm>
          <a:prstGeom prst="ellipse">
            <a:avLst/>
          </a:prstGeom>
          <a:solidFill>
            <a:schemeClr val="lt1"/>
          </a:solidFill>
          <a:ln>
            <a:solidFill>
              <a:schemeClr val="lt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solidFill>
                <a:schemeClr val="lt1"/>
              </a:solidFill>
              <a:latin typeface="Arial" panose="020B0604020202020204" pitchFamily="34" charset="0"/>
              <a:ea typeface="微软雅黑" panose="020B0503020204020204" charset="-122"/>
              <a:sym typeface="Arial" panose="020B0604020202020204" pitchFamily="34" charset="0"/>
            </a:endParaRPr>
          </a:p>
        </p:txBody>
      </p:sp>
    </p:spTree>
    <p:custDataLst>
      <p:tags r:id="rId1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ctrTitle" idx="2"/>
            <p:custDataLst>
              <p:tags r:id="rId1"/>
            </p:custDataLst>
          </p:nvPr>
        </p:nvSpPr>
        <p:spPr>
          <a:xfrm>
            <a:off x="6034405" y="3525520"/>
            <a:ext cx="4241165" cy="543560"/>
          </a:xfrm>
        </p:spPr>
        <p:txBody>
          <a:bodyPr>
            <a:noAutofit/>
          </a:bodyPr>
          <a:p>
            <a:r>
              <a:rPr sz="6000">
                <a:solidFill>
                  <a:schemeClr val="dk1">
                    <a:lumMod val="85000"/>
                    <a:lumOff val="15000"/>
                  </a:schemeClr>
                </a:solidFill>
              </a:rPr>
              <a:t>工作目标</a:t>
            </a:r>
            <a:endParaRPr sz="6000">
              <a:solidFill>
                <a:schemeClr val="dk1">
                  <a:lumMod val="85000"/>
                  <a:lumOff val="15000"/>
                </a:schemeClr>
              </a:solidFill>
            </a:endParaRPr>
          </a:p>
        </p:txBody>
      </p:sp>
      <p:sp>
        <p:nvSpPr>
          <p:cNvPr id="27" name="文本框 45"/>
          <p:cNvSpPr txBox="1"/>
          <p:nvPr>
            <p:custDataLst>
              <p:tags r:id="rId2"/>
            </p:custDataLst>
          </p:nvPr>
        </p:nvSpPr>
        <p:spPr>
          <a:xfrm>
            <a:off x="4521236" y="1077491"/>
            <a:ext cx="4383405" cy="2730721"/>
          </a:xfrm>
          <a:prstGeom prst="rect">
            <a:avLst/>
          </a:prstGeom>
          <a:noFill/>
        </p:spPr>
        <p:txBody>
          <a:bodyPr wrap="square" lIns="0" tIns="0" rIns="0" bIns="0" rtlCol="0" anchor="b"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pPr>
            <a:r>
              <a:rPr kumimoji="0" lang="zh-CN" altLang="en-US" sz="8000" b="1" i="0" spc="200" baseline="0" noProof="0" dirty="0">
                <a:ln>
                  <a:noFill/>
                </a:ln>
                <a:solidFill>
                  <a:schemeClr val="dk1">
                    <a:lumMod val="85000"/>
                    <a:lumOff val="15000"/>
                  </a:schemeClr>
                </a:solidFill>
                <a:effectLst/>
                <a:uLnTx/>
                <a:uFillTx/>
                <a:latin typeface="Arial" panose="020B0604020202020204" pitchFamily="34" charset="0"/>
                <a:ea typeface="微软雅黑" panose="020B0503020204020204" charset="-122"/>
                <a:cs typeface="+mn-cs"/>
              </a:rPr>
              <a:t>叁</a:t>
            </a:r>
            <a:endParaRPr kumimoji="0" lang="zh-CN" altLang="en-US" sz="8000" b="1" i="0" spc="200" baseline="0" noProof="0" dirty="0">
              <a:ln>
                <a:noFill/>
              </a:ln>
              <a:solidFill>
                <a:schemeClr val="dk1">
                  <a:lumMod val="85000"/>
                  <a:lumOff val="15000"/>
                </a:schemeClr>
              </a:solidFill>
              <a:effectLst/>
              <a:uLnTx/>
              <a:uFillTx/>
              <a:latin typeface="Arial" panose="020B0604020202020204" pitchFamily="34" charset="0"/>
              <a:ea typeface="微软雅黑" panose="020B0503020204020204" charset="-122"/>
              <a:cs typeface="+mn-cs"/>
            </a:endParaRPr>
          </a:p>
        </p:txBody>
      </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直接连接符 30"/>
          <p:cNvCxnSpPr/>
          <p:nvPr>
            <p:custDataLst>
              <p:tags r:id="rId1"/>
            </p:custDataLst>
          </p:nvPr>
        </p:nvCxnSpPr>
        <p:spPr>
          <a:xfrm>
            <a:off x="6054151" y="1523255"/>
            <a:ext cx="3810000" cy="0"/>
          </a:xfrm>
          <a:prstGeom prst="line">
            <a:avLst/>
          </a:prstGeom>
          <a:ln>
            <a:solidFill>
              <a:schemeClr val="lt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 name="直接连接符 9"/>
          <p:cNvCxnSpPr>
            <a:endCxn id="2" idx="2"/>
          </p:cNvCxnSpPr>
          <p:nvPr>
            <p:custDataLst>
              <p:tags r:id="rId2"/>
            </p:custDataLst>
          </p:nvPr>
        </p:nvCxnSpPr>
        <p:spPr>
          <a:xfrm>
            <a:off x="5468661" y="2291415"/>
            <a:ext cx="13335" cy="2992755"/>
          </a:xfrm>
          <a:prstGeom prst="line">
            <a:avLst/>
          </a:prstGeom>
          <a:ln>
            <a:solidFill>
              <a:schemeClr val="accent1"/>
            </a:solidFill>
          </a:ln>
        </p:spPr>
        <p:style>
          <a:lnRef idx="3">
            <a:schemeClr val="accent3"/>
          </a:lnRef>
          <a:fillRef idx="0">
            <a:schemeClr val="accent3"/>
          </a:fillRef>
          <a:effectRef idx="2">
            <a:schemeClr val="accent3"/>
          </a:effectRef>
          <a:fontRef idx="minor">
            <a:schemeClr val="tx1"/>
          </a:fontRef>
        </p:style>
      </p:cxnSp>
      <p:sp>
        <p:nvSpPr>
          <p:cNvPr id="11" name="椭圆 10"/>
          <p:cNvSpPr/>
          <p:nvPr>
            <p:custDataLst>
              <p:tags r:id="rId3"/>
            </p:custDataLst>
          </p:nvPr>
        </p:nvSpPr>
        <p:spPr>
          <a:xfrm>
            <a:off x="5181641" y="2133300"/>
            <a:ext cx="562610" cy="5626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endParaRPr lang="zh-CN" altLang="en-US">
              <a:solidFill>
                <a:schemeClr val="lt1"/>
              </a:solidFill>
              <a:latin typeface="Arial" panose="020B0604020202020204" pitchFamily="34" charset="0"/>
              <a:ea typeface="微软雅黑" panose="020B0503020204020204" charset="-122"/>
            </a:endParaRPr>
          </a:p>
        </p:txBody>
      </p:sp>
      <p:sp>
        <p:nvSpPr>
          <p:cNvPr id="28" name="椭圆 27"/>
          <p:cNvSpPr/>
          <p:nvPr>
            <p:custDataLst>
              <p:tags r:id="rId4"/>
            </p:custDataLst>
          </p:nvPr>
        </p:nvSpPr>
        <p:spPr>
          <a:xfrm>
            <a:off x="5181641" y="3474420"/>
            <a:ext cx="562610" cy="5626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endParaRPr lang="zh-CN" altLang="en-US">
              <a:solidFill>
                <a:schemeClr val="lt1"/>
              </a:solidFill>
              <a:latin typeface="Arial" panose="020B0604020202020204" pitchFamily="34" charset="0"/>
              <a:ea typeface="微软雅黑" panose="020B0503020204020204" charset="-122"/>
            </a:endParaRPr>
          </a:p>
        </p:txBody>
      </p:sp>
      <p:sp>
        <p:nvSpPr>
          <p:cNvPr id="30" name="椭圆 29"/>
          <p:cNvSpPr/>
          <p:nvPr>
            <p:custDataLst>
              <p:tags r:id="rId5"/>
            </p:custDataLst>
          </p:nvPr>
        </p:nvSpPr>
        <p:spPr>
          <a:xfrm>
            <a:off x="5181641" y="4771725"/>
            <a:ext cx="562610" cy="5626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endParaRPr lang="zh-CN" altLang="en-US">
              <a:solidFill>
                <a:schemeClr val="lt1"/>
              </a:solidFill>
              <a:latin typeface="Arial" panose="020B0604020202020204" pitchFamily="34" charset="0"/>
              <a:ea typeface="微软雅黑" panose="020B0503020204020204" charset="-122"/>
            </a:endParaRPr>
          </a:p>
        </p:txBody>
      </p:sp>
      <p:sp>
        <p:nvSpPr>
          <p:cNvPr id="23" name="文本框 22"/>
          <p:cNvSpPr txBox="1"/>
          <p:nvPr>
            <p:custDataLst>
              <p:tags r:id="rId6"/>
            </p:custDataLst>
          </p:nvPr>
        </p:nvSpPr>
        <p:spPr>
          <a:xfrm>
            <a:off x="5207041" y="2183465"/>
            <a:ext cx="549275" cy="462915"/>
          </a:xfrm>
          <a:prstGeom prst="rect">
            <a:avLst/>
          </a:prstGeom>
          <a:noFill/>
        </p:spPr>
        <p:txBody>
          <a:bodyPr wrap="square" rtlCol="0">
            <a:normAutofit/>
          </a:bodyPr>
          <a:p>
            <a:r>
              <a:rPr lang="en-US" altLang="zh-CN" b="1" dirty="0">
                <a:solidFill>
                  <a:schemeClr val="lt1"/>
                </a:solidFill>
                <a:uFillTx/>
                <a:latin typeface="Arial" panose="020B0604020202020204" pitchFamily="34" charset="0"/>
                <a:ea typeface="微软雅黑" panose="020B0503020204020204" charset="-122"/>
              </a:rPr>
              <a:t>01</a:t>
            </a:r>
            <a:endParaRPr lang="en-US" altLang="zh-CN" b="1" dirty="0">
              <a:solidFill>
                <a:schemeClr val="lt1"/>
              </a:solidFill>
              <a:uFillTx/>
              <a:latin typeface="Arial" panose="020B0604020202020204" pitchFamily="34" charset="0"/>
              <a:ea typeface="微软雅黑" panose="020B0503020204020204" charset="-122"/>
            </a:endParaRPr>
          </a:p>
        </p:txBody>
      </p:sp>
      <p:sp>
        <p:nvSpPr>
          <p:cNvPr id="29" name="文本框 28"/>
          <p:cNvSpPr txBox="1"/>
          <p:nvPr>
            <p:custDataLst>
              <p:tags r:id="rId7"/>
            </p:custDataLst>
          </p:nvPr>
        </p:nvSpPr>
        <p:spPr>
          <a:xfrm>
            <a:off x="5207041" y="3524585"/>
            <a:ext cx="549275" cy="462915"/>
          </a:xfrm>
          <a:prstGeom prst="rect">
            <a:avLst/>
          </a:prstGeom>
          <a:noFill/>
        </p:spPr>
        <p:txBody>
          <a:bodyPr wrap="square" rtlCol="0">
            <a:normAutofit/>
          </a:bodyPr>
          <a:p>
            <a:r>
              <a:rPr lang="en-US" altLang="zh-CN" b="1">
                <a:solidFill>
                  <a:schemeClr val="lt1"/>
                </a:solidFill>
                <a:uFillTx/>
                <a:latin typeface="Arial" panose="020B0604020202020204" pitchFamily="34" charset="0"/>
                <a:ea typeface="微软雅黑" panose="020B0503020204020204" charset="-122"/>
              </a:rPr>
              <a:t>02</a:t>
            </a:r>
            <a:endParaRPr lang="en-US" altLang="zh-CN" b="1">
              <a:solidFill>
                <a:schemeClr val="lt1"/>
              </a:solidFill>
              <a:uFillTx/>
              <a:latin typeface="Arial" panose="020B0604020202020204" pitchFamily="34" charset="0"/>
              <a:ea typeface="微软雅黑" panose="020B0503020204020204" charset="-122"/>
            </a:endParaRPr>
          </a:p>
        </p:txBody>
      </p:sp>
      <p:sp>
        <p:nvSpPr>
          <p:cNvPr id="2" name="文本框 1"/>
          <p:cNvSpPr txBox="1"/>
          <p:nvPr>
            <p:custDataLst>
              <p:tags r:id="rId8"/>
            </p:custDataLst>
          </p:nvPr>
        </p:nvSpPr>
        <p:spPr>
          <a:xfrm>
            <a:off x="5207041" y="4821255"/>
            <a:ext cx="549275" cy="462915"/>
          </a:xfrm>
          <a:prstGeom prst="rect">
            <a:avLst/>
          </a:prstGeom>
          <a:noFill/>
        </p:spPr>
        <p:txBody>
          <a:bodyPr wrap="square" rtlCol="0">
            <a:normAutofit/>
          </a:bodyPr>
          <a:p>
            <a:r>
              <a:rPr lang="en-US" altLang="zh-CN" b="1">
                <a:solidFill>
                  <a:schemeClr val="lt1"/>
                </a:solidFill>
                <a:uFillTx/>
                <a:latin typeface="Arial" panose="020B0604020202020204" pitchFamily="34" charset="0"/>
                <a:ea typeface="微软雅黑" panose="020B0503020204020204" charset="-122"/>
              </a:rPr>
              <a:t>03</a:t>
            </a:r>
            <a:endParaRPr lang="en-US" altLang="zh-CN" b="1">
              <a:solidFill>
                <a:schemeClr val="lt1"/>
              </a:solidFill>
              <a:uFillTx/>
              <a:latin typeface="Arial" panose="020B0604020202020204" pitchFamily="34" charset="0"/>
              <a:ea typeface="微软雅黑" panose="020B0503020204020204" charset="-122"/>
            </a:endParaRPr>
          </a:p>
        </p:txBody>
      </p:sp>
      <p:sp>
        <p:nvSpPr>
          <p:cNvPr id="22" name="文本框 21"/>
          <p:cNvSpPr txBox="1"/>
          <p:nvPr>
            <p:custDataLst>
              <p:tags r:id="rId9"/>
            </p:custDataLst>
          </p:nvPr>
        </p:nvSpPr>
        <p:spPr>
          <a:xfrm>
            <a:off x="5902325" y="1947545"/>
            <a:ext cx="5713095" cy="699135"/>
          </a:xfrm>
          <a:prstGeom prst="rect">
            <a:avLst/>
          </a:prstGeom>
          <a:noFill/>
        </p:spPr>
        <p:txBody>
          <a:bodyPr wrap="square" rtlCol="0">
            <a:noAutofit/>
          </a:bodyPr>
          <a:p>
            <a:pPr algn="l"/>
            <a:r>
              <a:rPr lang="zh-CN" altLang="en-US" sz="2000" spc="150" dirty="0">
                <a:solidFill>
                  <a:schemeClr val="dk1">
                    <a:lumMod val="75000"/>
                    <a:lumOff val="25000"/>
                  </a:schemeClr>
                </a:solidFill>
                <a:latin typeface="Arial" panose="020B0604020202020204" pitchFamily="34" charset="0"/>
                <a:ea typeface="微软雅黑" panose="020B0503020204020204" charset="-122"/>
                <a:sym typeface="+mn-ea"/>
              </a:rPr>
              <a:t>通过主题研究、专家引领、同伴互助助力全体成员在名班主任称号上有晋升。</a:t>
            </a:r>
            <a:endParaRPr lang="zh-CN" altLang="en-US" sz="2000" spc="150" dirty="0">
              <a:solidFill>
                <a:schemeClr val="dk1">
                  <a:lumMod val="75000"/>
                  <a:lumOff val="25000"/>
                </a:schemeClr>
              </a:solidFill>
              <a:latin typeface="Arial" panose="020B0604020202020204" pitchFamily="34" charset="0"/>
              <a:ea typeface="微软雅黑" panose="020B0503020204020204" charset="-122"/>
              <a:sym typeface="+mn-ea"/>
            </a:endParaRPr>
          </a:p>
        </p:txBody>
      </p:sp>
      <p:sp>
        <p:nvSpPr>
          <p:cNvPr id="43" name="文本框 42"/>
          <p:cNvSpPr txBox="1"/>
          <p:nvPr>
            <p:custDataLst>
              <p:tags r:id="rId10"/>
            </p:custDataLst>
          </p:nvPr>
        </p:nvSpPr>
        <p:spPr>
          <a:xfrm>
            <a:off x="5902325" y="3288665"/>
            <a:ext cx="5713095" cy="699135"/>
          </a:xfrm>
          <a:prstGeom prst="rect">
            <a:avLst/>
          </a:prstGeom>
          <a:noFill/>
        </p:spPr>
        <p:txBody>
          <a:bodyPr wrap="square" rtlCol="0">
            <a:noAutofit/>
          </a:bodyPr>
          <a:p>
            <a:pPr algn="l"/>
            <a:r>
              <a:rPr lang="zh-CN" altLang="en-US" sz="2000" spc="150" dirty="0">
                <a:solidFill>
                  <a:schemeClr val="dk1">
                    <a:lumMod val="75000"/>
                    <a:lumOff val="25000"/>
                  </a:schemeClr>
                </a:solidFill>
                <a:latin typeface="Arial" panose="020B0604020202020204" pitchFamily="34" charset="0"/>
                <a:ea typeface="微软雅黑" panose="020B0503020204020204" charset="-122"/>
                <a:sym typeface="+mn-ea"/>
              </a:rPr>
              <a:t>夯实理论学习与实践，形成每位成员特有的带班方略，凸显个性化探索，并形成一定影响力。</a:t>
            </a:r>
            <a:endParaRPr lang="zh-CN" altLang="en-US" sz="2000" spc="150" dirty="0">
              <a:solidFill>
                <a:schemeClr val="dk1">
                  <a:lumMod val="75000"/>
                  <a:lumOff val="25000"/>
                </a:schemeClr>
              </a:solidFill>
              <a:latin typeface="Arial" panose="020B0604020202020204" pitchFamily="34" charset="0"/>
              <a:ea typeface="微软雅黑" panose="020B0503020204020204" charset="-122"/>
              <a:sym typeface="+mn-ea"/>
            </a:endParaRPr>
          </a:p>
        </p:txBody>
      </p:sp>
      <p:sp>
        <p:nvSpPr>
          <p:cNvPr id="44" name="文本框 43"/>
          <p:cNvSpPr txBox="1"/>
          <p:nvPr>
            <p:custDataLst>
              <p:tags r:id="rId11"/>
            </p:custDataLst>
          </p:nvPr>
        </p:nvSpPr>
        <p:spPr>
          <a:xfrm>
            <a:off x="5902325" y="4585335"/>
            <a:ext cx="5713095" cy="699135"/>
          </a:xfrm>
          <a:prstGeom prst="rect">
            <a:avLst/>
          </a:prstGeom>
          <a:noFill/>
        </p:spPr>
        <p:txBody>
          <a:bodyPr wrap="square" rtlCol="0">
            <a:noAutofit/>
          </a:bodyPr>
          <a:p>
            <a:pPr algn="l"/>
            <a:r>
              <a:rPr lang="zh-CN" altLang="en-US" sz="2000" spc="150" dirty="0">
                <a:solidFill>
                  <a:schemeClr val="dk1">
                    <a:lumMod val="75000"/>
                    <a:lumOff val="25000"/>
                  </a:schemeClr>
                </a:solidFill>
                <a:latin typeface="Arial" panose="020B0604020202020204" pitchFamily="34" charset="0"/>
                <a:ea typeface="微软雅黑" panose="020B0503020204020204" charset="-122"/>
                <a:sym typeface="+mn-ea"/>
              </a:rPr>
              <a:t>依托课题进行实践探究，力争顺利结题，并以“双减背景下小学生自驱型成长策略”为主题面向区市开展一次成果展示活动，出版一本专著。</a:t>
            </a:r>
            <a:endParaRPr lang="zh-CN" altLang="en-US" sz="2000" spc="150" dirty="0">
              <a:solidFill>
                <a:schemeClr val="dk1">
                  <a:lumMod val="75000"/>
                  <a:lumOff val="25000"/>
                </a:schemeClr>
              </a:solidFill>
              <a:latin typeface="Arial" panose="020B0604020202020204" pitchFamily="34" charset="0"/>
              <a:ea typeface="微软雅黑" panose="020B0503020204020204" charset="-122"/>
              <a:sym typeface="+mn-ea"/>
            </a:endParaRPr>
          </a:p>
        </p:txBody>
      </p:sp>
    </p:spTree>
    <p:custDataLst>
      <p:tags r:id="rId1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frame"/>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46_5*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a"/>
  <p:tag name="KSO_WM_UNIT_DEC_AREA_ID" val="e89b1c57d2c6425786b3accf7fe60f9b"/>
  <p:tag name="KSO_WM_UNIT_DECORATE_INFO" val=""/>
  <p:tag name="KSO_WM_UNIT_SM_LIMIT_TYPE" val=""/>
  <p:tag name="KSO_WM_CHIP_FILLAREA_FILL_RULE" val="{&quot;fill_align&quot;:&quot;cm&quot;,&quot;fill_effect&quot;:[],&quot;fill_mode&quot;:&quot;full&quot;,&quot;sacle_strategy&quot;:&quot;stretch&quot;}"/>
  <p:tag name="KSO_WM_ASSEMBLE_CHIP_INDEX" val="0c3febe97f854dcc9e161ae3c4d6f55b"/>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6819a95cfbe0412dbefde0675c48ae67"/>
  <p:tag name="KSO_WM_UNIT_DECORATE_INFO" val=""/>
  <p:tag name="KSO_WM_UNIT_SM_LIMIT_TYPE" val=""/>
  <p:tag name="KSO_WM_CHIP_FILLAREA_FILL_RULE" val="{&quot;fill_align&quot;:&quot;cm&quot;,&quot;fill_effect&quot;:[],&quot;fill_mode&quot;:&quot;full&quot;,&quot;sacle_strategy&quot;:&quot;stretch&quot;}"/>
  <p:tag name="KSO_WM_ASSEMBLE_CHIP_INDEX" val="22b14a74ea5747789810e4c927f8ec45"/>
  <p:tag name="KSO_WM_SLIDE_BACKGROUND_TYPE" val="leftRight"/>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6dfe1ccb254543ddafcb81ad761bbcee"/>
  <p:tag name="KSO_WM_UNIT_DECORATE_INFO" val=""/>
  <p:tag name="KSO_WM_UNIT_SM_LIMIT_TYPE" val=""/>
  <p:tag name="KSO_WM_CHIP_FILLAREA_FILL_RULE" val="{&quot;fill_align&quot;:&quot;cm&quot;,&quot;fill_effect&quot;:[],&quot;fill_mode&quot;:&quot;full&quot;,&quot;sacle_strategy&quot;:&quot;stretch&quot;}"/>
  <p:tag name="KSO_WM_ASSEMBLE_CHIP_INDEX" val="01901116168440139d3b10f90d05a3aa"/>
  <p:tag name="KSO_WM_SLIDE_BACKGROUND_TYPE" val="leftRight"/>
</p:tagLst>
</file>

<file path=ppt/tags/tag104.xml><?xml version="1.0" encoding="utf-8"?>
<p:tagLst xmlns:p="http://schemas.openxmlformats.org/presentationml/2006/main">
  <p:tag name="KSO_WM_SLIDE_BACKGROUND_TYPE" val="leftRight"/>
</p:tagLst>
</file>

<file path=ppt/tags/tag105.xml><?xml version="1.0" encoding="utf-8"?>
<p:tagLst xmlns:p="http://schemas.openxmlformats.org/presentationml/2006/main">
  <p:tag name="KSO_WM_SLIDE_BACKGROUND_TYPE" val="leftRight"/>
</p:tagLst>
</file>

<file path=ppt/tags/tag106.xml><?xml version="1.0" encoding="utf-8"?>
<p:tagLst xmlns:p="http://schemas.openxmlformats.org/presentationml/2006/main">
  <p:tag name="KSO_WM_SLIDE_BACKGROUND_TYPE" val="leftRight"/>
</p:tagLst>
</file>

<file path=ppt/tags/tag107.xml><?xml version="1.0" encoding="utf-8"?>
<p:tagLst xmlns:p="http://schemas.openxmlformats.org/presentationml/2006/main">
  <p:tag name="KSO_WM_SLIDE_BACKGROUND_TYPE" val="leftRight"/>
</p:tagLst>
</file>

<file path=ppt/tags/tag108.xml><?xml version="1.0" encoding="utf-8"?>
<p:tagLst xmlns:p="http://schemas.openxmlformats.org/presentationml/2006/main">
  <p:tag name="KSO_WM_SLIDE_BACKGROUND_TYPE" val="leftRight"/>
</p:tagLst>
</file>

<file path=ppt/tags/tag109.xml><?xml version="1.0" encoding="utf-8"?>
<p:tagLst xmlns:p="http://schemas.openxmlformats.org/presentationml/2006/main">
  <p:tag name="KSO_WM_SLIDE_BACKGROUND_TYPE" val="leftRight"/>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46_5*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a"/>
  <p:tag name="KSO_WM_UNIT_DEC_AREA_ID" val="77a3c8e5c68e4a70af768ec57f27df14"/>
  <p:tag name="KSO_WM_UNIT_DECORATE_INFO" val=""/>
  <p:tag name="KSO_WM_UNIT_SM_LIMIT_TYPE" val=""/>
  <p:tag name="KSO_WM_CHIP_FILLAREA_FILL_RULE" val="{&quot;fill_align&quot;:&quot;cm&quot;,&quot;fill_effect&quot;:[],&quot;fill_mode&quot;:&quot;full&quot;,&quot;sacle_strategy&quot;:&quot;stretch&quot;}"/>
  <p:tag name="KSO_WM_ASSEMBLE_CHIP_INDEX" val="c78a44bd746e4fc28b4efb4baab62c74"/>
  <p:tag name="KSO_WM_SLIDE_BACKGROUND_TYPE" val="topBotto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e8aa7bfbe1844a8dbf1cf200463f8427"/>
  <p:tag name="KSO_WM_UNIT_DECORATE_INFO" val=""/>
  <p:tag name="KSO_WM_UNIT_SM_LIMIT_TYPE" val=""/>
  <p:tag name="KSO_WM_CHIP_FILLAREA_FILL_RULE" val="{&quot;fill_align&quot;:&quot;cm&quot;,&quot;fill_effect&quot;:[],&quot;fill_mode&quot;:&quot;full&quot;,&quot;sacle_strategy&quot;:&quot;stretch&quot;}"/>
  <p:tag name="KSO_WM_ASSEMBLE_CHIP_INDEX" val="90c547ccf9924115aa20b282621664cf"/>
  <p:tag name="KSO_WM_SLIDE_BACKGROUND_TYPE" val="topBotto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223ef3b018154a78baea1193492f6e0b"/>
  <p:tag name="KSO_WM_UNIT_DECORATE_INFO" val=""/>
  <p:tag name="KSO_WM_UNIT_SM_LIMIT_TYPE" val=""/>
  <p:tag name="KSO_WM_CHIP_FILLAREA_FILL_RULE" val="{&quot;fill_align&quot;:&quot;cm&quot;,&quot;fill_effect&quot;:[],&quot;fill_mode&quot;:&quot;full&quot;,&quot;sacle_strategy&quot;:&quot;stretch&quot;}"/>
  <p:tag name="KSO_WM_ASSEMBLE_CHIP_INDEX" val="ec551d5cd2604748afef69dfd98467d3"/>
  <p:tag name="KSO_WM_SLIDE_BACKGROUND_TYPE" val="topBottom"/>
</p:tagLst>
</file>

<file path=ppt/tags/tag113.xml><?xml version="1.0" encoding="utf-8"?>
<p:tagLst xmlns:p="http://schemas.openxmlformats.org/presentationml/2006/main">
  <p:tag name="KSO_WM_SLIDE_BACKGROUND_TYPE" val="topBottom"/>
</p:tagLst>
</file>

<file path=ppt/tags/tag114.xml><?xml version="1.0" encoding="utf-8"?>
<p:tagLst xmlns:p="http://schemas.openxmlformats.org/presentationml/2006/main">
  <p:tag name="KSO_WM_SLIDE_BACKGROUND_TYPE" val="topBottom"/>
</p:tagLst>
</file>

<file path=ppt/tags/tag115.xml><?xml version="1.0" encoding="utf-8"?>
<p:tagLst xmlns:p="http://schemas.openxmlformats.org/presentationml/2006/main">
  <p:tag name="KSO_WM_SLIDE_BACKGROUND_TYPE" val="topBottom"/>
</p:tagLst>
</file>

<file path=ppt/tags/tag116.xml><?xml version="1.0" encoding="utf-8"?>
<p:tagLst xmlns:p="http://schemas.openxmlformats.org/presentationml/2006/main">
  <p:tag name="KSO_WM_SLIDE_BACKGROUND_TYPE" val="topBottom"/>
</p:tagLst>
</file>

<file path=ppt/tags/tag117.xml><?xml version="1.0" encoding="utf-8"?>
<p:tagLst xmlns:p="http://schemas.openxmlformats.org/presentationml/2006/main">
  <p:tag name="KSO_WM_SLIDE_BACKGROUND_TYPE" val="topBottom"/>
</p:tagLst>
</file>

<file path=ppt/tags/tag118.xml><?xml version="1.0" encoding="utf-8"?>
<p:tagLst xmlns:p="http://schemas.openxmlformats.org/presentationml/2006/main">
  <p:tag name="KSO_WM_SLIDE_BACKGROUND_TYPE" val="topBotto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46_5*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a"/>
  <p:tag name="KSO_WM_UNIT_DEC_AREA_ID" val="2f802706cd2544e3815e574bcd36b46c"/>
  <p:tag name="KSO_WM_UNIT_DECORATE_INFO" val=""/>
  <p:tag name="KSO_WM_UNIT_SM_LIMIT_TYPE" val=""/>
  <p:tag name="KSO_WM_CHIP_FILLAREA_FILL_RULE" val="{&quot;fill_align&quot;:&quot;cm&quot;,&quot;fill_effect&quot;:[],&quot;fill_mode&quot;:&quot;full&quot;,&quot;sacle_strategy&quot;:&quot;stretch&quot;}"/>
  <p:tag name="KSO_WM_ASSEMBLE_CHIP_INDEX" val="5eec3f17161f4b1394923c9b73630a88"/>
  <p:tag name="KSO_WM_SLIDE_BACKGROUND_TYPE" val="bottomTop"/>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eeb7778bdba94205bd795666a8cba25f"/>
  <p:tag name="KSO_WM_UNIT_DECORATE_INFO" val=""/>
  <p:tag name="KSO_WM_UNIT_SM_LIMIT_TYPE" val=""/>
  <p:tag name="KSO_WM_CHIP_FILLAREA_FILL_RULE" val="{&quot;fill_align&quot;:&quot;cm&quot;,&quot;fill_effect&quot;:[],&quot;fill_mode&quot;:&quot;full&quot;,&quot;sacle_strategy&quot;:&quot;stretch&quot;}"/>
  <p:tag name="KSO_WM_ASSEMBLE_CHIP_INDEX" val="50499afc60a349ef816bcea0924ca3e2"/>
  <p:tag name="KSO_WM_SLIDE_BACKGROUND_TYPE" val="bottomTop"/>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f172556b02c24db2ac19c65bb919b13d"/>
  <p:tag name="KSO_WM_UNIT_DECORATE_INFO" val=""/>
  <p:tag name="KSO_WM_UNIT_SM_LIMIT_TYPE" val=""/>
  <p:tag name="KSO_WM_CHIP_FILLAREA_FILL_RULE" val="{&quot;fill_align&quot;:&quot;cm&quot;,&quot;fill_effect&quot;:[],&quot;fill_mode&quot;:&quot;full&quot;,&quot;sacle_strategy&quot;:&quot;stretch&quot;}"/>
  <p:tag name="KSO_WM_ASSEMBLE_CHIP_INDEX" val="d780b83f5fba4e8185f56bb2c47e1171"/>
  <p:tag name="KSO_WM_SLIDE_BACKGROUND_TYPE" val="bottomTop"/>
</p:tagLst>
</file>

<file path=ppt/tags/tag122.xml><?xml version="1.0" encoding="utf-8"?>
<p:tagLst xmlns:p="http://schemas.openxmlformats.org/presentationml/2006/main">
  <p:tag name="KSO_WM_SLIDE_BACKGROUND_TYPE" val="bottomTop"/>
</p:tagLst>
</file>

<file path=ppt/tags/tag123.xml><?xml version="1.0" encoding="utf-8"?>
<p:tagLst xmlns:p="http://schemas.openxmlformats.org/presentationml/2006/main">
  <p:tag name="KSO_WM_SLIDE_BACKGROUND_TYPE" val="bottomTop"/>
</p:tagLst>
</file>

<file path=ppt/tags/tag124.xml><?xml version="1.0" encoding="utf-8"?>
<p:tagLst xmlns:p="http://schemas.openxmlformats.org/presentationml/2006/main">
  <p:tag name="KSO_WM_SLIDE_BACKGROUND_TYPE" val="bottomTop"/>
</p:tagLst>
</file>

<file path=ppt/tags/tag125.xml><?xml version="1.0" encoding="utf-8"?>
<p:tagLst xmlns:p="http://schemas.openxmlformats.org/presentationml/2006/main">
  <p:tag name="KSO_WM_SLIDE_BACKGROUND_TYPE" val="bottomTop"/>
</p:tagLst>
</file>

<file path=ppt/tags/tag126.xml><?xml version="1.0" encoding="utf-8"?>
<p:tagLst xmlns:p="http://schemas.openxmlformats.org/presentationml/2006/main">
  <p:tag name="KSO_WM_SLIDE_BACKGROUND_TYPE" val="bottomTop"/>
</p:tagLst>
</file>

<file path=ppt/tags/tag127.xml><?xml version="1.0" encoding="utf-8"?>
<p:tagLst xmlns:p="http://schemas.openxmlformats.org/presentationml/2006/main">
  <p:tag name="KSO_WM_SLIDE_BACKGROUND_TYPE" val="bottomTop"/>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46_5*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a"/>
  <p:tag name="KSO_WM_UNIT_DEC_AREA_ID" val="32db2e1fa6d74bb0af5f30f295e79096"/>
  <p:tag name="KSO_WM_UNIT_DECORATE_INFO" val=""/>
  <p:tag name="KSO_WM_UNIT_SM_LIMIT_TYPE" val=""/>
  <p:tag name="KSO_WM_CHIP_FILLAREA_FILL_RULE" val="{&quot;fill_align&quot;:&quot;cm&quot;,&quot;fill_effect&quot;:[],&quot;fill_mode&quot;:&quot;full&quot;,&quot;sacle_strategy&quot;:&quot;stretch&quot;}"/>
  <p:tag name="KSO_WM_ASSEMBLE_CHIP_INDEX" val="38134bc168614a94b59300c3798abc52"/>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54cba605aa3149d7b8e593c107d986b8"/>
  <p:tag name="KSO_WM_UNIT_DECORATE_INFO" val=""/>
  <p:tag name="KSO_WM_UNIT_SM_LIMIT_TYPE" val=""/>
  <p:tag name="KSO_WM_CHIP_FILLAREA_FILL_RULE" val="{&quot;fill_align&quot;:&quot;cm&quot;,&quot;fill_effect&quot;:[],&quot;fill_mode&quot;:&quot;full&quot;,&quot;sacle_strategy&quot;:&quot;stretch&quot;}"/>
  <p:tag name="KSO_WM_ASSEMBLE_CHIP_INDEX" val="158d04bfca0e476fbd26b0b1950430e7"/>
  <p:tag name="KSO_WM_SLIDE_BACKGROUND_TYPE" val="navigation"/>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a1c1bb62c6ee47e79e53a0608203acba"/>
  <p:tag name="KSO_WM_UNIT_DECORATE_INFO" val=""/>
  <p:tag name="KSO_WM_UNIT_SM_LIMIT_TYPE" val=""/>
  <p:tag name="KSO_WM_CHIP_FILLAREA_FILL_RULE" val="{&quot;fill_align&quot;:&quot;cm&quot;,&quot;fill_effect&quot;:[],&quot;fill_mode&quot;:&quot;full&quot;,&quot;sacle_strategy&quot;:&quot;stretch&quot;}"/>
  <p:tag name="KSO_WM_ASSEMBLE_CHIP_INDEX" val="f4d259aad732487bad9045d240c89ea9"/>
  <p:tag name="KSO_WM_SLIDE_BACKGROUND_TYPE" val="navigation"/>
</p:tagLst>
</file>

<file path=ppt/tags/tag131.xml><?xml version="1.0" encoding="utf-8"?>
<p:tagLst xmlns:p="http://schemas.openxmlformats.org/presentationml/2006/main">
  <p:tag name="KSO_WM_SLIDE_BACKGROUND_TYPE" val="navigation"/>
</p:tagLst>
</file>

<file path=ppt/tags/tag132.xml><?xml version="1.0" encoding="utf-8"?>
<p:tagLst xmlns:p="http://schemas.openxmlformats.org/presentationml/2006/main">
  <p:tag name="KSO_WM_SLIDE_BACKGROUND_TYPE" val="navigation"/>
</p:tagLst>
</file>

<file path=ppt/tags/tag133.xml><?xml version="1.0" encoding="utf-8"?>
<p:tagLst xmlns:p="http://schemas.openxmlformats.org/presentationml/2006/main">
  <p:tag name="KSO_WM_SLIDE_BACKGROUND_TYPE" val="navigation"/>
</p:tagLst>
</file>

<file path=ppt/tags/tag134.xml><?xml version="1.0" encoding="utf-8"?>
<p:tagLst xmlns:p="http://schemas.openxmlformats.org/presentationml/2006/main">
  <p:tag name="KSO_WM_SLIDE_BACKGROUND_TYPE" val="navigation"/>
</p:tagLst>
</file>

<file path=ppt/tags/tag135.xml><?xml version="1.0" encoding="utf-8"?>
<p:tagLst xmlns:p="http://schemas.openxmlformats.org/presentationml/2006/main">
  <p:tag name="KSO_WM_SLIDE_BACKGROUND_TYPE" val="navigation"/>
</p:tagLst>
</file>

<file path=ppt/tags/tag136.xml><?xml version="1.0" encoding="utf-8"?>
<p:tagLst xmlns:p="http://schemas.openxmlformats.org/presentationml/2006/main">
  <p:tag name="KSO_WM_SLIDE_BACKGROUND_TYPE" val="navigation"/>
</p:tagLst>
</file>

<file path=ppt/tags/tag137.xml><?xml version="1.0" encoding="utf-8"?>
<p:tagLst xmlns:p="http://schemas.openxmlformats.org/presentationml/2006/main">
  <p:tag name="KSO_WM_SLIDE_BACKGROUND_TYPE" val="navigation"/>
</p:tagLst>
</file>

<file path=ppt/tags/tag138.xml><?xml version="1.0" encoding="utf-8"?>
<p:tagLst xmlns:p="http://schemas.openxmlformats.org/presentationml/2006/main">
  <p:tag name="KSO_WM_SLIDE_BACKGROUND_TYPE" val="navigation"/>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46_5*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a"/>
  <p:tag name="KSO_WM_UNIT_DEC_AREA_ID" val="ec019d59b3e4472d933cf553dfc46b7b"/>
  <p:tag name="KSO_WM_UNIT_DECORATE_INFO" val=""/>
  <p:tag name="KSO_WM_UNIT_SM_LIMIT_TYPE" val=""/>
  <p:tag name="KSO_WM_CHIP_FILLAREA_FILL_RULE" val="{&quot;fill_align&quot;:&quot;cm&quot;,&quot;fill_effect&quot;:[],&quot;fill_mode&quot;:&quot;full&quot;,&quot;sacle_strategy&quot;:&quot;stretch&quot;}"/>
  <p:tag name="KSO_WM_ASSEMBLE_CHIP_INDEX" val="d7f086bdd9ae48a19dd72f4d297e16f8"/>
  <p:tag name="KSO_WM_SLIDE_BACKGROUND_TYPE" val="bel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434e49016729447b99c68b2c55ead6ea"/>
  <p:tag name="KSO_WM_UNIT_DECORATE_INFO" val=""/>
  <p:tag name="KSO_WM_UNIT_SM_LIMIT_TYPE" val=""/>
  <p:tag name="KSO_WM_CHIP_FILLAREA_FILL_RULE" val="{&quot;fill_align&quot;:&quot;cm&quot;,&quot;fill_effect&quot;:[],&quot;fill_mode&quot;:&quot;full&quot;,&quot;sacle_strategy&quot;:&quot;stretch&quot;}"/>
  <p:tag name="KSO_WM_ASSEMBLE_CHIP_INDEX" val="ae5ab34168a04d30b4fc68e56a194ce4"/>
  <p:tag name="KSO_WM_SLIDE_BACKGROUND_TYPE" val="belt"/>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9314a5f938f04b16873f0ddc0e69d438"/>
  <p:tag name="KSO_WM_UNIT_DECORATE_INFO" val=""/>
  <p:tag name="KSO_WM_UNIT_SM_LIMIT_TYPE" val=""/>
  <p:tag name="KSO_WM_CHIP_FILLAREA_FILL_RULE" val="{&quot;fill_align&quot;:&quot;cm&quot;,&quot;fill_effect&quot;:[],&quot;fill_mode&quot;:&quot;full&quot;,&quot;sacle_strategy&quot;:&quot;stretch&quot;}"/>
  <p:tag name="KSO_WM_ASSEMBLE_CHIP_INDEX" val="cfca8f3f5c854f8fafaefff33fd458ea"/>
  <p:tag name="KSO_WM_SLIDE_BACKGROUND_TYPE" val="belt"/>
</p:tagLst>
</file>

<file path=ppt/tags/tag142.xml><?xml version="1.0" encoding="utf-8"?>
<p:tagLst xmlns:p="http://schemas.openxmlformats.org/presentationml/2006/main">
  <p:tag name="KSO_WM_SLIDE_BACKGROUND_TYPE" val="belt"/>
</p:tagLst>
</file>

<file path=ppt/tags/tag143.xml><?xml version="1.0" encoding="utf-8"?>
<p:tagLst xmlns:p="http://schemas.openxmlformats.org/presentationml/2006/main">
  <p:tag name="KSO_WM_SLIDE_BACKGROUND_TYPE" val="belt"/>
</p:tagLst>
</file>

<file path=ppt/tags/tag144.xml><?xml version="1.0" encoding="utf-8"?>
<p:tagLst xmlns:p="http://schemas.openxmlformats.org/presentationml/2006/main">
  <p:tag name="KSO_WM_SLIDE_BACKGROUND_TYPE" val="belt"/>
</p:tagLst>
</file>

<file path=ppt/tags/tag145.xml><?xml version="1.0" encoding="utf-8"?>
<p:tagLst xmlns:p="http://schemas.openxmlformats.org/presentationml/2006/main">
  <p:tag name="KSO_WM_SLIDE_BACKGROUND_TYPE" val="belt"/>
</p:tagLst>
</file>

<file path=ppt/tags/tag146.xml><?xml version="1.0" encoding="utf-8"?>
<p:tagLst xmlns:p="http://schemas.openxmlformats.org/presentationml/2006/main">
  <p:tag name="KSO_WM_SLIDE_BACKGROUND_TYPE" val="belt"/>
</p:tagLst>
</file>

<file path=ppt/tags/tag147.xml><?xml version="1.0" encoding="utf-8"?>
<p:tagLst xmlns:p="http://schemas.openxmlformats.org/presentationml/2006/main">
  <p:tag name="KSO_WM_TEMPLATE_CATEGORY" val="custom"/>
  <p:tag name="KSO_WM_TEMPLATE_INDEX" val="20202546"/>
</p:tagLst>
</file>

<file path=ppt/tags/tag148.xml><?xml version="1.0" encoding="utf-8"?>
<p:tagLst xmlns:p="http://schemas.openxmlformats.org/presentationml/2006/main">
  <p:tag name="KSO_WM_TEMPLATE_CATEGORY" val="custom"/>
  <p:tag name="KSO_WM_TEMPLATE_INDEX" val="20202546"/>
</p:tagLst>
</file>

<file path=ppt/tags/tag149.xml><?xml version="1.0" encoding="utf-8"?>
<p:tagLst xmlns:p="http://schemas.openxmlformats.org/presentationml/2006/main">
  <p:tag name="KSO_WM_BEAUTIFY_FLAG" val="#wm#"/>
  <p:tag name="KSO_WM_TAG_VERSION" val="1.0"/>
  <p:tag name="KSO_WM_TEMPLATE_CATEGORY" val="custom"/>
  <p:tag name="KSO_WM_TEMPLATE_INDEX" val="20202546"/>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2546_1*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6"/>
  <p:tag name="KSO_WM_UNIT_DEC_AREA_ID" val="106f9a1a895a446f9b10ce0cebca1474"/>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ff79f10ac4804ebfbb0304b48bfff80f"/>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46_1*a*1"/>
  <p:tag name="KSO_WM_TEMPLATE_CATEGORY" val="custom"/>
  <p:tag name="KSO_WM_TEMPLATE_INDEX" val="20202546"/>
  <p:tag name="KSO_WM_UNIT_LAYERLEVEL" val="1"/>
  <p:tag name="KSO_WM_TAG_VERSION" val="1.0"/>
  <p:tag name="KSO_WM_BEAUTIFY_FLAG" val="#wm#"/>
  <p:tag name="KSO_WM_UNIT_ISCONTENTSTITLE" val="0"/>
  <p:tag name="KSO_WM_UNIT_NOCLEAR" val="0"/>
  <p:tag name="KSO_WM_UNIT_VALUE" val="48"/>
  <p:tag name="KSO_WM_UNIT_TYPE" val="a"/>
  <p:tag name="KSO_WM_UNIT_INDEX" val="1"/>
  <p:tag name="KSO_WM_UNIT_ISNUMDGMTITLE" val="0"/>
  <p:tag name="KSO_WM_UNIT_PRESET_TEXT" val="同心逐梦 不断超越"/>
  <p:tag name="KSO_WM_UNIT_BLOCK" val="0"/>
  <p:tag name="KSO_WM_UNIT_DEC_AREA_ID" val="7941b172b472407e93e8dbd064af8156"/>
  <p:tag name="KSO_WM_UNIT_DEFAULT_FONT" val="24;60;4"/>
  <p:tag name="KSO_WM_CHIP_GROUPID" val="5f2a1e1e45e1f15ec24fe435"/>
  <p:tag name="KSO_WM_CHIP_XID" val="5f2a1e1e45e1f15ec24fe436"/>
  <p:tag name="KSO_WM_CHIP_FILLAREA_FILL_RULE" val="{&quot;fill_align&quot;:&quot;cm&quot;,&quot;fill_mode&quot;:&quot;adaptive&quot;,&quot;sacle_strategy&quot;:&quot;smart&quot;}"/>
  <p:tag name="KSO_WM_ASSEMBLE_CHIP_INDEX" val="7c0c21e685e6422783ed1b0dd2d77a60"/>
  <p:tag name="KSO_WM_UNIT_TEXT_FILL_FORE_SCHEMECOLOR_INDEX_BRIGHTNESS" val="0.15"/>
  <p:tag name="KSO_WM_UNIT_TEXT_FILL_FORE_SCHEMECOLOR_INDEX" val="13"/>
  <p:tag name="KSO_WM_UNIT_TEXT_FILL_TYPE" val="1"/>
  <p:tag name="KSO_WM_TEMPLATE_ASSEMBLE_XID" val="5f97815e989d9bef5b8d26c2"/>
  <p:tag name="KSO_WM_TEMPLATE_ASSEMBLE_GROUPID" val="5f8962b7a61ec3b55284a105"/>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008fcc4c6d334a57bee34deda0dc9bc3"/>
  <p:tag name="KSO_WM_UNIT_DECORATE_INFO" val=""/>
  <p:tag name="KSO_WM_UNIT_SM_LIMIT_TYPE" val=""/>
  <p:tag name="KSO_WM_CHIP_FILLAREA_FILL_RULE" val="{&quot;fill_align&quot;:&quot;cm&quot;,&quot;fill_effect&quot;:[],&quot;fill_mode&quot;:&quot;full&quot;,&quot;sacle_strategy&quot;:&quot;stretch&quot;}"/>
  <p:tag name="KSO_WM_ASSEMBLE_CHIP_INDEX" val="354c36f1150f47cfa7ebb50973c69979"/>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4d04c3ee23a644c796e35d919987864f"/>
  <p:tag name="KSO_WM_UNIT_DECORATE_INFO" val=""/>
  <p:tag name="KSO_WM_UNIT_SM_LIMIT_TYPE" val=""/>
  <p:tag name="KSO_WM_CHIP_FILLAREA_FILL_RULE" val="{&quot;fill_align&quot;:&quot;cm&quot;,&quot;fill_effect&quot;:[],&quot;fill_mode&quot;:&quot;full&quot;,&quot;sacle_strategy&quot;:&quot;stretch&quot;}"/>
  <p:tag name="KSO_WM_ASSEMBLE_CHIP_INDEX" val="99ac8ec089d44485a0a16ef74e00a149"/>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2546_2*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7"/>
  <p:tag name="KSO_WM_UNIT_DEC_AREA_ID" val="4fc58632cea340689a20f3e861899014"/>
  <p:tag name="KSO_WM_UNIT_DECORATE_INFO" val=""/>
  <p:tag name="KSO_WM_UNIT_SM_LIMIT_TYPE" val=""/>
  <p:tag name="KSO_WM_CHIP_FILLAREA_FILL_RULE" val="{&quot;fill_align&quot;:&quot;lm&quot;,&quot;fill_effect&quot;:[],&quot;fill_mode&quot;:&quot;adaptive&quot;,&quot;sacle_strategy&quot;:&quot;stretch&quot;}"/>
  <p:tag name="KSO_WM_ASSEMBLE_CHIP_INDEX" val="53999f251b114d6f91fdc3d89a4cfc8a"/>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bed1310fbd2243e98869ef6e34ab7f30"/>
  <p:tag name="KSO_WM_UNIT_DECORATE_INFO" val=""/>
  <p:tag name="KSO_WM_UNIT_SM_LIMIT_TYPE" val=""/>
  <p:tag name="KSO_WM_CHIP_FILLAREA_FILL_RULE" val="{&quot;fill_align&quot;:&quot;cm&quot;,&quot;fill_effect&quot;:[],&quot;fill_mode&quot;:&quot;full&quot;,&quot;sacle_strategy&quot;:&quot;stretch&quot;}"/>
  <p:tag name="KSO_WM_ASSEMBLE_CHIP_INDEX" val="ba7e14db208944c7bb8fd99027bf9f0c"/>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27312db9cf644ab1a11e48d2f5978005"/>
  <p:tag name="KSO_WM_UNIT_DECORATE_INFO" val=""/>
  <p:tag name="KSO_WM_UNIT_SM_LIMIT_TYPE" val=""/>
  <p:tag name="KSO_WM_CHIP_FILLAREA_FILL_RULE" val="{&quot;fill_align&quot;:&quot;cm&quot;,&quot;fill_effect&quot;:[],&quot;fill_mode&quot;:&quot;full&quot;,&quot;sacle_strategy&quot;:&quot;stretch&quot;}"/>
  <p:tag name="KSO_WM_ASSEMBLE_CHIP_INDEX" val="81df06b4c4a84d5f96b5cbbbff3484c9"/>
</p:tagLst>
</file>

<file path=ppt/tags/tag157.xml><?xml version="1.0" encoding="utf-8"?>
<p:tagLst xmlns:p="http://schemas.openxmlformats.org/presentationml/2006/main">
  <p:tag name="KSO_WM_UNIT_ISCONTENTSTITLE" val="0"/>
  <p:tag name="KSO_WM_UNIT_ISNUMDGMTITLE" val="0"/>
  <p:tag name="KSO_WM_UNIT_NOCLEAR" val="0"/>
  <p:tag name="KSO_WM_UNIT_VALUE" val="22"/>
  <p:tag name="KSO_WM_UNIT_HIGHLIGHT" val="0"/>
  <p:tag name="KSO_WM_UNIT_COMPATIBLE" val="0"/>
  <p:tag name="KSO_WM_UNIT_DIAGRAM_ISNUMVISUAL" val="0"/>
  <p:tag name="KSO_WM_UNIT_DIAGRAM_ISREFERUNIT" val="0"/>
  <p:tag name="KSO_WM_UNIT_TYPE" val="a"/>
  <p:tag name="KSO_WM_UNIT_INDEX" val="1"/>
  <p:tag name="KSO_WM_UNIT_ID" val="custom20202546_1*a*1"/>
  <p:tag name="KSO_WM_TEMPLATE_CATEGORY" val="custom"/>
  <p:tag name="KSO_WM_TEMPLATE_INDEX" val="20202546"/>
  <p:tag name="KSO_WM_UNIT_LAYERLEVEL" val="1"/>
  <p:tag name="KSO_WM_TAG_VERSION" val="1.0"/>
  <p:tag name="KSO_WM_BEAUTIFY_FLAG" val="#wm#"/>
  <p:tag name="KSO_WM_UNIT_PRESET_TEXT" val="单击此处添加大标题内容"/>
  <p:tag name="KSO_WM_UNIT_DEFAULT_FONT" val="24;28;2"/>
  <p:tag name="KSO_WM_UNIT_BLOCK" val="0"/>
  <p:tag name="KSO_WM_UNIT_DEC_AREA_ID" val="abaee0a395ef4278b8320f06fd1e0644"/>
  <p:tag name="KSO_WM_CHIP_GROUPID" val="5ebe54990ac41c4a0a525673"/>
  <p:tag name="KSO_WM_CHIP_XID" val="5ebe54990ac41c4a0a525674"/>
  <p:tag name="KSO_WM_CHIP_FILLAREA_FILL_RULE" val="{&quot;fill_align&quot;:&quot;cm&quot;,&quot;fill_mode&quot;:&quot;adaptive&quot;,&quot;sacle_strategy&quot;:&quot;smart&quot;}"/>
  <p:tag name="KSO_WM_ASSEMBLE_CHIP_INDEX" val="11feb4e7a25947f8a9b50002c0654ec8"/>
  <p:tag name="KSO_WM_UNIT_TEXT_FILL_FORE_SCHEMECOLOR_INDEX_BRIGHTNESS" val="0.15"/>
  <p:tag name="KSO_WM_UNIT_TEXT_FILL_FORE_SCHEMECOLOR_INDEX" val="13"/>
  <p:tag name="KSO_WM_UNIT_TEXT_FILL_TYPE" val="1"/>
  <p:tag name="KSO_WM_TEMPLATE_ASSEMBLE_XID" val="5f97815e989d9bef5b8d26b2"/>
  <p:tag name="KSO_WM_TEMPLATE_ASSEMBLE_GROUPID" val="5f8962b7a61ec3b55284a105"/>
</p:tagLst>
</file>

<file path=ppt/tags/tag158.xml><?xml version="1.0" encoding="utf-8"?>
<p:tagLst xmlns:p="http://schemas.openxmlformats.org/presentationml/2006/main">
  <p:tag name="KSO_WM_UNIT_ISCONTENTSTITLE" val="0"/>
  <p:tag name="KSO_WM_UNIT_ISNUMDGMTITLE" val="0"/>
  <p:tag name="KSO_WM_UNIT_NOCLEAR" val="0"/>
  <p:tag name="KSO_WM_UNIT_VALUE" val="132"/>
  <p:tag name="KSO_WM_UNIT_HIGHLIGHT" val="0"/>
  <p:tag name="KSO_WM_UNIT_COMPATIBLE" val="0"/>
  <p:tag name="KSO_WM_UNIT_DIAGRAM_ISNUMVISUAL" val="0"/>
  <p:tag name="KSO_WM_UNIT_DIAGRAM_ISREFERUNIT" val="0"/>
  <p:tag name="KSO_WM_UNIT_TYPE" val="b"/>
  <p:tag name="KSO_WM_UNIT_INDEX" val="1"/>
  <p:tag name="KSO_WM_UNIT_ID" val="custom20202546_1*b*1"/>
  <p:tag name="KSO_WM_TEMPLATE_CATEGORY" val="custom"/>
  <p:tag name="KSO_WM_TEMPLATE_INDEX" val="20202546"/>
  <p:tag name="KSO_WM_UNIT_LAYERLEVEL" val="1"/>
  <p:tag name="KSO_WM_TAG_VERSION" val="1.0"/>
  <p:tag name="KSO_WM_BEAUTIFY_FLAG" val="#wm#"/>
  <p:tag name="KSO_WM_UNIT_PRESET_TEXT" val="单击此处输入你的正文，文字是您思想的提炼，为了最终演示发布的良好效果。"/>
  <p:tag name="KSO_WM_UNIT_DEFAULT_FONT" val="14;16;2"/>
  <p:tag name="KSO_WM_UNIT_BLOCK" val="0"/>
  <p:tag name="KSO_WM_UNIT_DEC_AREA_ID" val="352e885a9ea847c1908cac2ec7bf9cc5"/>
  <p:tag name="KSO_WM_CHIP_GROUPID" val="5ebe54990ac41c4a0a525673"/>
  <p:tag name="KSO_WM_CHIP_XID" val="5ebe54990ac41c4a0a525674"/>
  <p:tag name="KSO_WM_CHIP_FILLAREA_FILL_RULE" val="{&quot;fill_align&quot;:&quot;cm&quot;,&quot;fill_mode&quot;:&quot;adaptive&quot;,&quot;sacle_strategy&quot;:&quot;smart&quot;}"/>
  <p:tag name="KSO_WM_ASSEMBLE_CHIP_INDEX" val="11feb4e7a25947f8a9b50002c0654ec8"/>
  <p:tag name="KSO_WM_UNIT_TEXT_FILL_FORE_SCHEMECOLOR_INDEX_BRIGHTNESS" val="0.35"/>
  <p:tag name="KSO_WM_UNIT_TEXT_FILL_FORE_SCHEMECOLOR_INDEX" val="13"/>
  <p:tag name="KSO_WM_UNIT_TEXT_FILL_TYPE" val="1"/>
  <p:tag name="KSO_WM_TEMPLATE_ASSEMBLE_XID" val="5f97815e989d9bef5b8d26b2"/>
  <p:tag name="KSO_WM_TEMPLATE_ASSEMBLE_GROUPID" val="5f8962b7a61ec3b55284a105"/>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008fcc4c6d334a57bee34deda0dc9bc3"/>
  <p:tag name="KSO_WM_UNIT_DECORATE_INFO" val=""/>
  <p:tag name="KSO_WM_UNIT_SM_LIMIT_TYPE" val=""/>
  <p:tag name="KSO_WM_CHIP_FILLAREA_FILL_RULE" val="{&quot;fill_align&quot;:&quot;cm&quot;,&quot;fill_effect&quot;:[],&quot;fill_mode&quot;:&quot;full&quot;,&quot;sacle_strategy&quot;:&quot;stretch&quot;}"/>
  <p:tag name="KSO_WM_ASSEMBLE_CHIP_INDEX" val="354c36f1150f47cfa7ebb50973c69979"/>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4d04c3ee23a644c796e35d919987864f"/>
  <p:tag name="KSO_WM_UNIT_DECORATE_INFO" val=""/>
  <p:tag name="KSO_WM_UNIT_SM_LIMIT_TYPE" val=""/>
  <p:tag name="KSO_WM_CHIP_FILLAREA_FILL_RULE" val="{&quot;fill_align&quot;:&quot;cm&quot;,&quot;fill_effect&quot;:[],&quot;fill_mode&quot;:&quot;full&quot;,&quot;sacle_strategy&quot;:&quot;stretch&quot;}"/>
  <p:tag name="KSO_WM_ASSEMBLE_CHIP_INDEX" val="99ac8ec089d44485a0a16ef74e00a149"/>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008fcc4c6d334a57bee34deda0dc9bc3"/>
  <p:tag name="KSO_WM_UNIT_DECORATE_INFO" val=""/>
  <p:tag name="KSO_WM_UNIT_SM_LIMIT_TYPE" val=""/>
  <p:tag name="KSO_WM_CHIP_FILLAREA_FILL_RULE" val="{&quot;fill_align&quot;:&quot;cm&quot;,&quot;fill_effect&quot;:[],&quot;fill_mode&quot;:&quot;full&quot;,&quot;sacle_strategy&quot;:&quot;stretch&quot;}"/>
  <p:tag name="KSO_WM_ASSEMBLE_CHIP_INDEX" val="354c36f1150f47cfa7ebb50973c69979"/>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4d04c3ee23a644c796e35d919987864f"/>
  <p:tag name="KSO_WM_UNIT_DECORATE_INFO" val=""/>
  <p:tag name="KSO_WM_UNIT_SM_LIMIT_TYPE" val=""/>
  <p:tag name="KSO_WM_CHIP_FILLAREA_FILL_RULE" val="{&quot;fill_align&quot;:&quot;cm&quot;,&quot;fill_effect&quot;:[],&quot;fill_mode&quot;:&quot;full&quot;,&quot;sacle_strategy&quot;:&quot;stretch&quot;}"/>
  <p:tag name="KSO_WM_ASSEMBLE_CHIP_INDEX" val="99ac8ec089d44485a0a16ef74e00a149"/>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2546_2*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7"/>
  <p:tag name="KSO_WM_UNIT_DEC_AREA_ID" val="8751f4d26b0342729cf6a7dbf92a6211"/>
  <p:tag name="KSO_WM_UNIT_DECORATE_INFO" val=""/>
  <p:tag name="KSO_WM_UNIT_SM_LIMIT_TYPE" val=""/>
  <p:tag name="KSO_WM_CHIP_FILLAREA_FILL_RULE" val="{&quot;fill_align&quot;:&quot;rm&quot;,&quot;fill_effect&quot;:[],&quot;fill_mode&quot;:&quot;adaptive&quot;,&quot;sacle_strategy&quot;:&quot;stretch&quot;}"/>
  <p:tag name="KSO_WM_ASSEMBLE_CHIP_INDEX" val="2bd4505064054412bbe2e5060ea924e1"/>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92a642ff4802439aa6c0084bec1ad0e0"/>
  <p:tag name="KSO_WM_UNIT_DECORATE_INFO" val=""/>
  <p:tag name="KSO_WM_UNIT_SM_LIMIT_TYPE" val=""/>
  <p:tag name="KSO_WM_CHIP_FILLAREA_FILL_RULE" val="{&quot;fill_align&quot;:&quot;cm&quot;,&quot;fill_effect&quot;:[],&quot;fill_mode&quot;:&quot;full&quot;,&quot;sacle_strategy&quot;:&quot;stretch&quot;}"/>
  <p:tag name="KSO_WM_ASSEMBLE_CHIP_INDEX" val="84bd139da6ec4304a2be2ce6ba1fea5a"/>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008fcc4c6d334a57bee34deda0dc9bc3"/>
  <p:tag name="KSO_WM_UNIT_DECORATE_INFO" val=""/>
  <p:tag name="KSO_WM_UNIT_SM_LIMIT_TYPE" val=""/>
  <p:tag name="KSO_WM_CHIP_FILLAREA_FILL_RULE" val="{&quot;fill_align&quot;:&quot;cm&quot;,&quot;fill_effect&quot;:[],&quot;fill_mode&quot;:&quot;full&quot;,&quot;sacle_strategy&quot;:&quot;stretch&quot;}"/>
  <p:tag name="KSO_WM_ASSEMBLE_CHIP_INDEX" val="354c36f1150f47cfa7ebb50973c69979"/>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4d04c3ee23a644c796e35d919987864f"/>
  <p:tag name="KSO_WM_UNIT_DECORATE_INFO" val=""/>
  <p:tag name="KSO_WM_UNIT_SM_LIMIT_TYPE" val=""/>
  <p:tag name="KSO_WM_CHIP_FILLAREA_FILL_RULE" val="{&quot;fill_align&quot;:&quot;cm&quot;,&quot;fill_effect&quot;:[],&quot;fill_mode&quot;:&quot;full&quot;,&quot;sacle_strategy&quot;:&quot;stretch&quot;}"/>
  <p:tag name="KSO_WM_ASSEMBLE_CHIP_INDEX" val="99ac8ec089d44485a0a16ef74e00a149"/>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008fcc4c6d334a57bee34deda0dc9bc3"/>
  <p:tag name="KSO_WM_UNIT_DECORATE_INFO" val=""/>
  <p:tag name="KSO_WM_UNIT_SM_LIMIT_TYPE" val=""/>
  <p:tag name="KSO_WM_CHIP_FILLAREA_FILL_RULE" val="{&quot;fill_align&quot;:&quot;cm&quot;,&quot;fill_effect&quot;:[],&quot;fill_mode&quot;:&quot;full&quot;,&quot;sacle_strategy&quot;:&quot;stretch&quot;}"/>
  <p:tag name="KSO_WM_ASSEMBLE_CHIP_INDEX" val="354c36f1150f47cfa7ebb50973c69979"/>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4d04c3ee23a644c796e35d919987864f"/>
  <p:tag name="KSO_WM_UNIT_DECORATE_INFO" val=""/>
  <p:tag name="KSO_WM_UNIT_SM_LIMIT_TYPE" val=""/>
  <p:tag name="KSO_WM_CHIP_FILLAREA_FILL_RULE" val="{&quot;fill_align&quot;:&quot;cm&quot;,&quot;fill_effect&quot;:[],&quot;fill_mode&quot;:&quot;full&quot;,&quot;sacle_strategy&quot;:&quot;stretch&quot;}"/>
  <p:tag name="KSO_WM_ASSEMBLE_CHIP_INDEX" val="99ac8ec089d44485a0a16ef74e00a149"/>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008fcc4c6d334a57bee34deda0dc9bc3"/>
  <p:tag name="KSO_WM_UNIT_DECORATE_INFO" val=""/>
  <p:tag name="KSO_WM_UNIT_SM_LIMIT_TYPE" val=""/>
  <p:tag name="KSO_WM_CHIP_FILLAREA_FILL_RULE" val="{&quot;fill_align&quot;:&quot;cm&quot;,&quot;fill_effect&quot;:[],&quot;fill_mode&quot;:&quot;full&quot;,&quot;sacle_strategy&quot;:&quot;stretch&quot;}"/>
  <p:tag name="KSO_WM_ASSEMBLE_CHIP_INDEX" val="354c36f1150f47cfa7ebb50973c69979"/>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4d04c3ee23a644c796e35d919987864f"/>
  <p:tag name="KSO_WM_UNIT_DECORATE_INFO" val=""/>
  <p:tag name="KSO_WM_UNIT_SM_LIMIT_TYPE" val=""/>
  <p:tag name="KSO_WM_CHIP_FILLAREA_FILL_RULE" val="{&quot;fill_align&quot;:&quot;cm&quot;,&quot;fill_effect&quot;:[],&quot;fill_mode&quot;:&quot;full&quot;,&quot;sacle_strategy&quot;:&quot;stretch&quot;}"/>
  <p:tag name="KSO_WM_ASSEMBLE_CHIP_INDEX" val="99ac8ec089d44485a0a16ef74e00a149"/>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2546_1*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6"/>
  <p:tag name="KSO_WM_UNIT_DEC_AREA_ID" val="a0403e5374bf4c40a618f4fb24fa01b2"/>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a18ebaa1adc34dbba9a91ce9c98b6d6f"/>
</p:tagLst>
</file>

<file path=ppt/tags/tag172.xml><?xml version="1.0" encoding="utf-8"?>
<p:tagLst xmlns:p="http://schemas.openxmlformats.org/presentationml/2006/main">
  <p:tag name="KSO_WM_UNIT_ISCONTENTSTITLE" val="0"/>
  <p:tag name="KSO_WM_UNIT_ISNUMDGMTITLE" val="0"/>
  <p:tag name="KSO_WM_UNIT_NOCLEAR" val="0"/>
  <p:tag name="KSO_WM_UNIT_VALUE" val="72"/>
  <p:tag name="KSO_WM_UNIT_HIGHLIGHT" val="0"/>
  <p:tag name="KSO_WM_UNIT_COMPATIBLE" val="0"/>
  <p:tag name="KSO_WM_UNIT_DIAGRAM_ISNUMVISUAL" val="0"/>
  <p:tag name="KSO_WM_UNIT_DIAGRAM_ISREFERUNIT" val="0"/>
  <p:tag name="KSO_WM_UNIT_TYPE" val="b"/>
  <p:tag name="KSO_WM_UNIT_INDEX" val="1"/>
  <p:tag name="KSO_WM_UNIT_ID" val="custom20202546_1*b*1"/>
  <p:tag name="KSO_WM_TEMPLATE_CATEGORY" val="custom"/>
  <p:tag name="KSO_WM_TEMPLATE_INDEX" val="20202546"/>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29c47be8654943278e08873275fb1e37"/>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77bd9e5f0dd1414b9bdd23e94c13812b"/>
  <p:tag name="KSO_WM_UNIT_TEXT_FILL_FORE_SCHEMECOLOR_INDEX_BRIGHTNESS" val="0.35"/>
  <p:tag name="KSO_WM_UNIT_TEXT_FILL_FORE_SCHEMECOLOR_INDEX" val="13"/>
  <p:tag name="KSO_WM_UNIT_TEXT_FILL_TYPE" val="1"/>
  <p:tag name="KSO_WM_TEMPLATE_ASSEMBLE_XID" val="5f97815e989d9bef5b8d2771"/>
  <p:tag name="KSO_WM_TEMPLATE_ASSEMBLE_GROUPID" val="5f8962b7a61ec3b55284a105"/>
</p:tagLst>
</file>

<file path=ppt/tags/tag173.xml><?xml version="1.0" encoding="utf-8"?>
<p:tagLst xmlns:p="http://schemas.openxmlformats.org/presentationml/2006/main">
  <p:tag name="KSO_WM_UNIT_ISCONTENTSTITLE" val="0"/>
  <p:tag name="KSO_WM_UNIT_ISNUMDGMTITLE" val="0"/>
  <p:tag name="KSO_WM_UNIT_NOCLEAR" val="1"/>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2546_1*a*1"/>
  <p:tag name="KSO_WM_TEMPLATE_CATEGORY" val="custom"/>
  <p:tag name="KSO_WM_TEMPLATE_INDEX" val="20202546"/>
  <p:tag name="KSO_WM_UNIT_LAYERLEVEL" val="1"/>
  <p:tag name="KSO_WM_TAG_VERSION" val="1.0"/>
  <p:tag name="KSO_WM_BEAUTIFY_FLAG" val="#wm#"/>
  <p:tag name="KSO_WM_UNIT_PRESET_TEXT" val="谢谢观看"/>
  <p:tag name="KSO_WM_UNIT_DEFAULT_FONT" val="60;74;4"/>
  <p:tag name="KSO_WM_UNIT_BLOCK" val="0"/>
  <p:tag name="KSO_WM_UNIT_DEC_AREA_ID" val="c3290c48bd13406899d03c95c56e4640"/>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77bd9e5f0dd1414b9bdd23e94c13812b"/>
  <p:tag name="KSO_WM_UNIT_TEXT_FILL_FORE_SCHEMECOLOR_INDEX_BRIGHTNESS" val="0.15"/>
  <p:tag name="KSO_WM_UNIT_TEXT_FILL_FORE_SCHEMECOLOR_INDEX" val="13"/>
  <p:tag name="KSO_WM_UNIT_TEXT_FILL_TYPE" val="1"/>
  <p:tag name="KSO_WM_TEMPLATE_ASSEMBLE_XID" val="5f97815e989d9bef5b8d2771"/>
  <p:tag name="KSO_WM_TEMPLATE_ASSEMBLE_GROUPID" val="5f8962b7a61ec3b55284a105"/>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008fcc4c6d334a57bee34deda0dc9bc3"/>
  <p:tag name="KSO_WM_UNIT_DECORATE_INFO" val=""/>
  <p:tag name="KSO_WM_UNIT_SM_LIMIT_TYPE" val=""/>
  <p:tag name="KSO_WM_CHIP_FILLAREA_FILL_RULE" val="{&quot;fill_align&quot;:&quot;cm&quot;,&quot;fill_effect&quot;:[],&quot;fill_mode&quot;:&quot;full&quot;,&quot;sacle_strategy&quot;:&quot;stretch&quot;}"/>
  <p:tag name="KSO_WM_ASSEMBLE_CHIP_INDEX" val="354c36f1150f47cfa7ebb50973c69979"/>
  <p:tag name="KSO_WM_SLIDE_BACKGROUND_TYPE" val="general"/>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4d04c3ee23a644c796e35d919987864f"/>
  <p:tag name="KSO_WM_UNIT_DECORATE_INFO" val=""/>
  <p:tag name="KSO_WM_UNIT_SM_LIMIT_TYPE" val=""/>
  <p:tag name="KSO_WM_CHIP_FILLAREA_FILL_RULE" val="{&quot;fill_align&quot;:&quot;cm&quot;,&quot;fill_effect&quot;:[],&quot;fill_mode&quot;:&quot;full&quot;,&quot;sacle_strategy&quot;:&quot;stretch&quot;}"/>
  <p:tag name="KSO_WM_ASSEMBLE_CHIP_INDEX" val="99ac8ec089d44485a0a16ef74e00a149"/>
  <p:tag name="KSO_WM_SLIDE_BACKGROUND_TYPE" val="general"/>
</p:tagLst>
</file>

<file path=ppt/tags/tag176.xml><?xml version="1.0" encoding="utf-8"?>
<p:tagLst xmlns:p="http://schemas.openxmlformats.org/presentationml/2006/main">
  <p:tag name="KSO_WM_SLIDE_BACKGROUND_TYPE" val="general"/>
</p:tagLst>
</file>

<file path=ppt/tags/tag177.xml><?xml version="1.0" encoding="utf-8"?>
<p:tagLst xmlns:p="http://schemas.openxmlformats.org/presentationml/2006/main">
  <p:tag name="KSO_WM_SLIDE_BACKGROUND_TYPE" val="general"/>
</p:tagLst>
</file>

<file path=ppt/tags/tag178.xml><?xml version="1.0" encoding="utf-8"?>
<p:tagLst xmlns:p="http://schemas.openxmlformats.org/presentationml/2006/main">
  <p:tag name="KSO_WM_SLIDE_BACKGROUND_TYPE" val="general"/>
</p:tagLst>
</file>

<file path=ppt/tags/tag179.xml><?xml version="1.0" encoding="utf-8"?>
<p:tagLst xmlns:p="http://schemas.openxmlformats.org/presentationml/2006/main">
  <p:tag name="KSO_WM_SLIDE_BACKGROUND_TYPE" val="general"/>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46_5*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a"/>
  <p:tag name="KSO_WM_UNIT_DEC_AREA_ID" val="a2bfaa7c4f604c4eaf662cc5fb38affd"/>
  <p:tag name="KSO_WM_UNIT_DECORATE_INFO" val=""/>
  <p:tag name="KSO_WM_UNIT_SM_LIMIT_TYPE" val=""/>
  <p:tag name="KSO_WM_CHIP_FILLAREA_FILL_RULE" val="{&quot;fill_align&quot;:&quot;cm&quot;,&quot;fill_effect&quot;:[],&quot;fill_mode&quot;:&quot;full&quot;,&quot;sacle_strategy&quot;:&quot;stretch&quot;}"/>
  <p:tag name="KSO_WM_ASSEMBLE_CHIP_INDEX" val="0f891f0c1cf14552bade5735db013765"/>
  <p:tag name="KSO_WM_SLIDE_BACKGROUND_TYPE" val="fram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c9832b1b0c6449bebe126ae622578900"/>
  <p:tag name="KSO_WM_UNIT_DECORATE_INFO" val=""/>
  <p:tag name="KSO_WM_UNIT_SM_LIMIT_TYPE" val=""/>
  <p:tag name="KSO_WM_CHIP_FILLAREA_FILL_RULE" val="{&quot;fill_align&quot;:&quot;cm&quot;,&quot;fill_effect&quot;:[],&quot;fill_mode&quot;:&quot;full&quot;,&quot;sacle_strategy&quot;:&quot;stretch&quot;}"/>
  <p:tag name="KSO_WM_ASSEMBLE_CHIP_INDEX" val="f09b1e160eb946fcad7ae36f08eaa2fa"/>
  <p:tag name="KSO_WM_SLIDE_BACKGROUND_TYPE" val="frame"/>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b2a13e51621f476096e10de996da7b43"/>
  <p:tag name="KSO_WM_UNIT_DECORATE_INFO" val=""/>
  <p:tag name="KSO_WM_UNIT_SM_LIMIT_TYPE" val=""/>
  <p:tag name="KSO_WM_CHIP_FILLAREA_FILL_RULE" val="{&quot;fill_align&quot;:&quot;cm&quot;,&quot;fill_effect&quot;:[],&quot;fill_mode&quot;:&quot;full&quot;,&quot;sacle_strategy&quot;:&quot;stretch&quot;}"/>
  <p:tag name="KSO_WM_ASSEMBLE_CHIP_INDEX" val="894371f2a30b400f94563fac5e0c65bb"/>
  <p:tag name="KSO_WM_SLIDE_BACKGROUND_TYPE" val="frame"/>
</p:tagLst>
</file>

<file path=ppt/tags/tag183.xml><?xml version="1.0" encoding="utf-8"?>
<p:tagLst xmlns:p="http://schemas.openxmlformats.org/presentationml/2006/main">
  <p:tag name="KSO_WM_SLIDE_BACKGROUND_TYPE" val="frame"/>
</p:tagLst>
</file>

<file path=ppt/tags/tag184.xml><?xml version="1.0" encoding="utf-8"?>
<p:tagLst xmlns:p="http://schemas.openxmlformats.org/presentationml/2006/main">
  <p:tag name="KSO_WM_SLIDE_BACKGROUND_TYPE" val="frame"/>
</p:tagLst>
</file>

<file path=ppt/tags/tag185.xml><?xml version="1.0" encoding="utf-8"?>
<p:tagLst xmlns:p="http://schemas.openxmlformats.org/presentationml/2006/main">
  <p:tag name="KSO_WM_SLIDE_BACKGROUND_TYPE" val="frame"/>
</p:tagLst>
</file>

<file path=ppt/tags/tag186.xml><?xml version="1.0" encoding="utf-8"?>
<p:tagLst xmlns:p="http://schemas.openxmlformats.org/presentationml/2006/main">
  <p:tag name="KSO_WM_SLIDE_BACKGROUND_TYPE" val="frame"/>
</p:tagLst>
</file>

<file path=ppt/tags/tag187.xml><?xml version="1.0" encoding="utf-8"?>
<p:tagLst xmlns:p="http://schemas.openxmlformats.org/presentationml/2006/main">
  <p:tag name="KSO_WM_SLIDE_BACKGROUND_TYPE" val="frame"/>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46_5*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a"/>
  <p:tag name="KSO_WM_UNIT_DEC_AREA_ID" val="e89b1c57d2c6425786b3accf7fe60f9b"/>
  <p:tag name="KSO_WM_UNIT_DECORATE_INFO" val=""/>
  <p:tag name="KSO_WM_UNIT_SM_LIMIT_TYPE" val=""/>
  <p:tag name="KSO_WM_CHIP_FILLAREA_FILL_RULE" val="{&quot;fill_align&quot;:&quot;cm&quot;,&quot;fill_effect&quot;:[],&quot;fill_mode&quot;:&quot;full&quot;,&quot;sacle_strategy&quot;:&quot;stretch&quot;}"/>
  <p:tag name="KSO_WM_ASSEMBLE_CHIP_INDEX" val="0c3febe97f854dcc9e161ae3c4d6f55b"/>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6819a95cfbe0412dbefde0675c48ae67"/>
  <p:tag name="KSO_WM_UNIT_DECORATE_INFO" val=""/>
  <p:tag name="KSO_WM_UNIT_SM_LIMIT_TYPE" val=""/>
  <p:tag name="KSO_WM_CHIP_FILLAREA_FILL_RULE" val="{&quot;fill_align&quot;:&quot;cm&quot;,&quot;fill_effect&quot;:[],&quot;fill_mode&quot;:&quot;full&quot;,&quot;sacle_strategy&quot;:&quot;stretch&quot;}"/>
  <p:tag name="KSO_WM_ASSEMBLE_CHIP_INDEX" val="22b14a74ea5747789810e4c927f8ec45"/>
  <p:tag name="KSO_WM_SLIDE_BACKGROUND_TYPE" val="leftRight"/>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6dfe1ccb254543ddafcb81ad761bbcee"/>
  <p:tag name="KSO_WM_UNIT_DECORATE_INFO" val=""/>
  <p:tag name="KSO_WM_UNIT_SM_LIMIT_TYPE" val=""/>
  <p:tag name="KSO_WM_CHIP_FILLAREA_FILL_RULE" val="{&quot;fill_align&quot;:&quot;cm&quot;,&quot;fill_effect&quot;:[],&quot;fill_mode&quot;:&quot;full&quot;,&quot;sacle_strategy&quot;:&quot;stretch&quot;}"/>
  <p:tag name="KSO_WM_ASSEMBLE_CHIP_INDEX" val="01901116168440139d3b10f90d05a3aa"/>
  <p:tag name="KSO_WM_SLIDE_BACKGROUND_TYPE" val="leftRight"/>
</p:tagLst>
</file>

<file path=ppt/tags/tag191.xml><?xml version="1.0" encoding="utf-8"?>
<p:tagLst xmlns:p="http://schemas.openxmlformats.org/presentationml/2006/main">
  <p:tag name="KSO_WM_SLIDE_BACKGROUND_TYPE" val="leftRight"/>
</p:tagLst>
</file>

<file path=ppt/tags/tag192.xml><?xml version="1.0" encoding="utf-8"?>
<p:tagLst xmlns:p="http://schemas.openxmlformats.org/presentationml/2006/main">
  <p:tag name="KSO_WM_SLIDE_BACKGROUND_TYPE" val="leftRight"/>
</p:tagLst>
</file>

<file path=ppt/tags/tag193.xml><?xml version="1.0" encoding="utf-8"?>
<p:tagLst xmlns:p="http://schemas.openxmlformats.org/presentationml/2006/main">
  <p:tag name="KSO_WM_SLIDE_BACKGROUND_TYPE" val="leftRight"/>
</p:tagLst>
</file>

<file path=ppt/tags/tag194.xml><?xml version="1.0" encoding="utf-8"?>
<p:tagLst xmlns:p="http://schemas.openxmlformats.org/presentationml/2006/main">
  <p:tag name="KSO_WM_SLIDE_BACKGROUND_TYPE" val="leftRight"/>
</p:tagLst>
</file>

<file path=ppt/tags/tag195.xml><?xml version="1.0" encoding="utf-8"?>
<p:tagLst xmlns:p="http://schemas.openxmlformats.org/presentationml/2006/main">
  <p:tag name="KSO_WM_SLIDE_BACKGROUND_TYPE" val="leftRight"/>
</p:tagLst>
</file>

<file path=ppt/tags/tag196.xml><?xml version="1.0" encoding="utf-8"?>
<p:tagLst xmlns:p="http://schemas.openxmlformats.org/presentationml/2006/main">
  <p:tag name="KSO_WM_SLIDE_BACKGROUND_TYPE" val="leftRight"/>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46_5*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a"/>
  <p:tag name="KSO_WM_UNIT_DEC_AREA_ID" val="77a3c8e5c68e4a70af768ec57f27df14"/>
  <p:tag name="KSO_WM_UNIT_DECORATE_INFO" val=""/>
  <p:tag name="KSO_WM_UNIT_SM_LIMIT_TYPE" val=""/>
  <p:tag name="KSO_WM_CHIP_FILLAREA_FILL_RULE" val="{&quot;fill_align&quot;:&quot;cm&quot;,&quot;fill_effect&quot;:[],&quot;fill_mode&quot;:&quot;full&quot;,&quot;sacle_strategy&quot;:&quot;stretch&quot;}"/>
  <p:tag name="KSO_WM_ASSEMBLE_CHIP_INDEX" val="c78a44bd746e4fc28b4efb4baab62c74"/>
  <p:tag name="KSO_WM_SLIDE_BACKGROUND_TYPE" val="topBotto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e8aa7bfbe1844a8dbf1cf200463f8427"/>
  <p:tag name="KSO_WM_UNIT_DECORATE_INFO" val=""/>
  <p:tag name="KSO_WM_UNIT_SM_LIMIT_TYPE" val=""/>
  <p:tag name="KSO_WM_CHIP_FILLAREA_FILL_RULE" val="{&quot;fill_align&quot;:&quot;cm&quot;,&quot;fill_effect&quot;:[],&quot;fill_mode&quot;:&quot;full&quot;,&quot;sacle_strategy&quot;:&quot;stretch&quot;}"/>
  <p:tag name="KSO_WM_ASSEMBLE_CHIP_INDEX" val="90c547ccf9924115aa20b282621664cf"/>
  <p:tag name="KSO_WM_SLIDE_BACKGROUND_TYPE" val="topBotto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223ef3b018154a78baea1193492f6e0b"/>
  <p:tag name="KSO_WM_UNIT_DECORATE_INFO" val=""/>
  <p:tag name="KSO_WM_UNIT_SM_LIMIT_TYPE" val=""/>
  <p:tag name="KSO_WM_CHIP_FILLAREA_FILL_RULE" val="{&quot;fill_align&quot;:&quot;cm&quot;,&quot;fill_effect&quot;:[],&quot;fill_mode&quot;:&quot;full&quot;,&quot;sacle_strategy&quot;:&quot;stretch&quot;}"/>
  <p:tag name="KSO_WM_ASSEMBLE_CHIP_INDEX" val="ec551d5cd2604748afef69dfd98467d3"/>
  <p:tag name="KSO_WM_SLIDE_BACKGROUND_TYPE" val="topBotto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SLIDE_BACKGROUND_TYPE" val="topBottom"/>
</p:tagLst>
</file>

<file path=ppt/tags/tag201.xml><?xml version="1.0" encoding="utf-8"?>
<p:tagLst xmlns:p="http://schemas.openxmlformats.org/presentationml/2006/main">
  <p:tag name="KSO_WM_SLIDE_BACKGROUND_TYPE" val="topBottom"/>
</p:tagLst>
</file>

<file path=ppt/tags/tag202.xml><?xml version="1.0" encoding="utf-8"?>
<p:tagLst xmlns:p="http://schemas.openxmlformats.org/presentationml/2006/main">
  <p:tag name="KSO_WM_SLIDE_BACKGROUND_TYPE" val="topBottom"/>
</p:tagLst>
</file>

<file path=ppt/tags/tag203.xml><?xml version="1.0" encoding="utf-8"?>
<p:tagLst xmlns:p="http://schemas.openxmlformats.org/presentationml/2006/main">
  <p:tag name="KSO_WM_SLIDE_BACKGROUND_TYPE" val="topBottom"/>
</p:tagLst>
</file>

<file path=ppt/tags/tag204.xml><?xml version="1.0" encoding="utf-8"?>
<p:tagLst xmlns:p="http://schemas.openxmlformats.org/presentationml/2006/main">
  <p:tag name="KSO_WM_SLIDE_BACKGROUND_TYPE" val="topBottom"/>
</p:tagLst>
</file>

<file path=ppt/tags/tag205.xml><?xml version="1.0" encoding="utf-8"?>
<p:tagLst xmlns:p="http://schemas.openxmlformats.org/presentationml/2006/main">
  <p:tag name="KSO_WM_SLIDE_BACKGROUND_TYPE" val="topBotto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46_5*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a"/>
  <p:tag name="KSO_WM_UNIT_DEC_AREA_ID" val="2f802706cd2544e3815e574bcd36b46c"/>
  <p:tag name="KSO_WM_UNIT_DECORATE_INFO" val=""/>
  <p:tag name="KSO_WM_UNIT_SM_LIMIT_TYPE" val=""/>
  <p:tag name="KSO_WM_CHIP_FILLAREA_FILL_RULE" val="{&quot;fill_align&quot;:&quot;cm&quot;,&quot;fill_effect&quot;:[],&quot;fill_mode&quot;:&quot;full&quot;,&quot;sacle_strategy&quot;:&quot;stretch&quot;}"/>
  <p:tag name="KSO_WM_ASSEMBLE_CHIP_INDEX" val="5eec3f17161f4b1394923c9b73630a88"/>
  <p:tag name="KSO_WM_SLIDE_BACKGROUND_TYPE" val="bottomTop"/>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eeb7778bdba94205bd795666a8cba25f"/>
  <p:tag name="KSO_WM_UNIT_DECORATE_INFO" val=""/>
  <p:tag name="KSO_WM_UNIT_SM_LIMIT_TYPE" val=""/>
  <p:tag name="KSO_WM_CHIP_FILLAREA_FILL_RULE" val="{&quot;fill_align&quot;:&quot;cm&quot;,&quot;fill_effect&quot;:[],&quot;fill_mode&quot;:&quot;full&quot;,&quot;sacle_strategy&quot;:&quot;stretch&quot;}"/>
  <p:tag name="KSO_WM_ASSEMBLE_CHIP_INDEX" val="50499afc60a349ef816bcea0924ca3e2"/>
  <p:tag name="KSO_WM_SLIDE_BACKGROUND_TYPE" val="bottomTop"/>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f172556b02c24db2ac19c65bb919b13d"/>
  <p:tag name="KSO_WM_UNIT_DECORATE_INFO" val=""/>
  <p:tag name="KSO_WM_UNIT_SM_LIMIT_TYPE" val=""/>
  <p:tag name="KSO_WM_CHIP_FILLAREA_FILL_RULE" val="{&quot;fill_align&quot;:&quot;cm&quot;,&quot;fill_effect&quot;:[],&quot;fill_mode&quot;:&quot;full&quot;,&quot;sacle_strategy&quot;:&quot;stretch&quot;}"/>
  <p:tag name="KSO_WM_ASSEMBLE_CHIP_INDEX" val="d780b83f5fba4e8185f56bb2c47e1171"/>
  <p:tag name="KSO_WM_SLIDE_BACKGROUND_TYPE" val="bottomTop"/>
</p:tagLst>
</file>

<file path=ppt/tags/tag209.xml><?xml version="1.0" encoding="utf-8"?>
<p:tagLst xmlns:p="http://schemas.openxmlformats.org/presentationml/2006/main">
  <p:tag name="KSO_WM_SLIDE_BACKGROUND_TYPE" val="bottomTop"/>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SLIDE_BACKGROUND_TYPE" val="bottomTop"/>
</p:tagLst>
</file>

<file path=ppt/tags/tag211.xml><?xml version="1.0" encoding="utf-8"?>
<p:tagLst xmlns:p="http://schemas.openxmlformats.org/presentationml/2006/main">
  <p:tag name="KSO_WM_SLIDE_BACKGROUND_TYPE" val="bottomTop"/>
</p:tagLst>
</file>

<file path=ppt/tags/tag212.xml><?xml version="1.0" encoding="utf-8"?>
<p:tagLst xmlns:p="http://schemas.openxmlformats.org/presentationml/2006/main">
  <p:tag name="KSO_WM_SLIDE_BACKGROUND_TYPE" val="bottomTop"/>
</p:tagLst>
</file>

<file path=ppt/tags/tag213.xml><?xml version="1.0" encoding="utf-8"?>
<p:tagLst xmlns:p="http://schemas.openxmlformats.org/presentationml/2006/main">
  <p:tag name="KSO_WM_SLIDE_BACKGROUND_TYPE" val="bottomTop"/>
</p:tagLst>
</file>

<file path=ppt/tags/tag214.xml><?xml version="1.0" encoding="utf-8"?>
<p:tagLst xmlns:p="http://schemas.openxmlformats.org/presentationml/2006/main">
  <p:tag name="KSO_WM_SLIDE_BACKGROUND_TYPE" val="bottomTop"/>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46_5*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a"/>
  <p:tag name="KSO_WM_UNIT_DEC_AREA_ID" val="32db2e1fa6d74bb0af5f30f295e79096"/>
  <p:tag name="KSO_WM_UNIT_DECORATE_INFO" val=""/>
  <p:tag name="KSO_WM_UNIT_SM_LIMIT_TYPE" val=""/>
  <p:tag name="KSO_WM_CHIP_FILLAREA_FILL_RULE" val="{&quot;fill_align&quot;:&quot;cm&quot;,&quot;fill_effect&quot;:[],&quot;fill_mode&quot;:&quot;full&quot;,&quot;sacle_strategy&quot;:&quot;stretch&quot;}"/>
  <p:tag name="KSO_WM_ASSEMBLE_CHIP_INDEX" val="38134bc168614a94b59300c3798abc52"/>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54cba605aa3149d7b8e593c107d986b8"/>
  <p:tag name="KSO_WM_UNIT_DECORATE_INFO" val=""/>
  <p:tag name="KSO_WM_UNIT_SM_LIMIT_TYPE" val=""/>
  <p:tag name="KSO_WM_CHIP_FILLAREA_FILL_RULE" val="{&quot;fill_align&quot;:&quot;cm&quot;,&quot;fill_effect&quot;:[],&quot;fill_mode&quot;:&quot;full&quot;,&quot;sacle_strategy&quot;:&quot;stretch&quot;}"/>
  <p:tag name="KSO_WM_ASSEMBLE_CHIP_INDEX" val="158d04bfca0e476fbd26b0b1950430e7"/>
  <p:tag name="KSO_WM_SLIDE_BACKGROUND_TYPE" val="navigation"/>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a1c1bb62c6ee47e79e53a0608203acba"/>
  <p:tag name="KSO_WM_UNIT_DECORATE_INFO" val=""/>
  <p:tag name="KSO_WM_UNIT_SM_LIMIT_TYPE" val=""/>
  <p:tag name="KSO_WM_CHIP_FILLAREA_FILL_RULE" val="{&quot;fill_align&quot;:&quot;cm&quot;,&quot;fill_effect&quot;:[],&quot;fill_mode&quot;:&quot;full&quot;,&quot;sacle_strategy&quot;:&quot;stretch&quot;}"/>
  <p:tag name="KSO_WM_ASSEMBLE_CHIP_INDEX" val="f4d259aad732487bad9045d240c89ea9"/>
  <p:tag name="KSO_WM_SLIDE_BACKGROUND_TYPE" val="navigation"/>
</p:tagLst>
</file>

<file path=ppt/tags/tag218.xml><?xml version="1.0" encoding="utf-8"?>
<p:tagLst xmlns:p="http://schemas.openxmlformats.org/presentationml/2006/main">
  <p:tag name="KSO_WM_SLIDE_BACKGROUND_TYPE" val="navigation"/>
</p:tagLst>
</file>

<file path=ppt/tags/tag219.xml><?xml version="1.0" encoding="utf-8"?>
<p:tagLst xmlns:p="http://schemas.openxmlformats.org/presentationml/2006/main">
  <p:tag name="KSO_WM_SLIDE_BACKGROUND_TYPE" val="navigation"/>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SLIDE_BACKGROUND_TYPE" val="navigation"/>
</p:tagLst>
</file>

<file path=ppt/tags/tag221.xml><?xml version="1.0" encoding="utf-8"?>
<p:tagLst xmlns:p="http://schemas.openxmlformats.org/presentationml/2006/main">
  <p:tag name="KSO_WM_SLIDE_BACKGROUND_TYPE" val="navigation"/>
</p:tagLst>
</file>

<file path=ppt/tags/tag222.xml><?xml version="1.0" encoding="utf-8"?>
<p:tagLst xmlns:p="http://schemas.openxmlformats.org/presentationml/2006/main">
  <p:tag name="KSO_WM_SLIDE_BACKGROUND_TYPE" val="navigation"/>
</p:tagLst>
</file>

<file path=ppt/tags/tag223.xml><?xml version="1.0" encoding="utf-8"?>
<p:tagLst xmlns:p="http://schemas.openxmlformats.org/presentationml/2006/main">
  <p:tag name="KSO_WM_SLIDE_BACKGROUND_TYPE" val="navigation"/>
</p:tagLst>
</file>

<file path=ppt/tags/tag224.xml><?xml version="1.0" encoding="utf-8"?>
<p:tagLst xmlns:p="http://schemas.openxmlformats.org/presentationml/2006/main">
  <p:tag name="KSO_WM_SLIDE_BACKGROUND_TYPE" val="navigation"/>
</p:tagLst>
</file>

<file path=ppt/tags/tag225.xml><?xml version="1.0" encoding="utf-8"?>
<p:tagLst xmlns:p="http://schemas.openxmlformats.org/presentationml/2006/main">
  <p:tag name="KSO_WM_SLIDE_BACKGROUND_TYPE" val="navigation"/>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46_5*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a"/>
  <p:tag name="KSO_WM_UNIT_DEC_AREA_ID" val="ec019d59b3e4472d933cf553dfc46b7b"/>
  <p:tag name="KSO_WM_UNIT_DECORATE_INFO" val=""/>
  <p:tag name="KSO_WM_UNIT_SM_LIMIT_TYPE" val=""/>
  <p:tag name="KSO_WM_CHIP_FILLAREA_FILL_RULE" val="{&quot;fill_align&quot;:&quot;cm&quot;,&quot;fill_effect&quot;:[],&quot;fill_mode&quot;:&quot;full&quot;,&quot;sacle_strategy&quot;:&quot;stretch&quot;}"/>
  <p:tag name="KSO_WM_ASSEMBLE_CHIP_INDEX" val="d7f086bdd9ae48a19dd72f4d297e16f8"/>
  <p:tag name="KSO_WM_SLIDE_BACKGROUND_TYPE" val="bel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434e49016729447b99c68b2c55ead6ea"/>
  <p:tag name="KSO_WM_UNIT_DECORATE_INFO" val=""/>
  <p:tag name="KSO_WM_UNIT_SM_LIMIT_TYPE" val=""/>
  <p:tag name="KSO_WM_CHIP_FILLAREA_FILL_RULE" val="{&quot;fill_align&quot;:&quot;cm&quot;,&quot;fill_effect&quot;:[],&quot;fill_mode&quot;:&quot;full&quot;,&quot;sacle_strategy&quot;:&quot;stretch&quot;}"/>
  <p:tag name="KSO_WM_ASSEMBLE_CHIP_INDEX" val="ae5ab34168a04d30b4fc68e56a194ce4"/>
  <p:tag name="KSO_WM_SLIDE_BACKGROUND_TYPE" val="belt"/>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9314a5f938f04b16873f0ddc0e69d438"/>
  <p:tag name="KSO_WM_UNIT_DECORATE_INFO" val=""/>
  <p:tag name="KSO_WM_UNIT_SM_LIMIT_TYPE" val=""/>
  <p:tag name="KSO_WM_CHIP_FILLAREA_FILL_RULE" val="{&quot;fill_align&quot;:&quot;cm&quot;,&quot;fill_effect&quot;:[],&quot;fill_mode&quot;:&quot;full&quot;,&quot;sacle_strategy&quot;:&quot;stretch&quot;}"/>
  <p:tag name="KSO_WM_ASSEMBLE_CHIP_INDEX" val="cfca8f3f5c854f8fafaefff33fd458ea"/>
  <p:tag name="KSO_WM_SLIDE_BACKGROUND_TYPE" val="belt"/>
</p:tagLst>
</file>

<file path=ppt/tags/tag229.xml><?xml version="1.0" encoding="utf-8"?>
<p:tagLst xmlns:p="http://schemas.openxmlformats.org/presentationml/2006/main">
  <p:tag name="KSO_WM_SLIDE_BACKGROUND_TYPE" val="belt"/>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SLIDE_BACKGROUND_TYPE" val="belt"/>
</p:tagLst>
</file>

<file path=ppt/tags/tag231.xml><?xml version="1.0" encoding="utf-8"?>
<p:tagLst xmlns:p="http://schemas.openxmlformats.org/presentationml/2006/main">
  <p:tag name="KSO_WM_SLIDE_BACKGROUND_TYPE" val="belt"/>
</p:tagLst>
</file>

<file path=ppt/tags/tag232.xml><?xml version="1.0" encoding="utf-8"?>
<p:tagLst xmlns:p="http://schemas.openxmlformats.org/presentationml/2006/main">
  <p:tag name="KSO_WM_SLIDE_BACKGROUND_TYPE" val="belt"/>
</p:tagLst>
</file>

<file path=ppt/tags/tag233.xml><?xml version="1.0" encoding="utf-8"?>
<p:tagLst xmlns:p="http://schemas.openxmlformats.org/presentationml/2006/main">
  <p:tag name="KSO_WM_SLIDE_BACKGROUND_TYPE" val="belt"/>
</p:tagLst>
</file>

<file path=ppt/tags/tag234.xml><?xml version="1.0" encoding="utf-8"?>
<p:tagLst xmlns:p="http://schemas.openxmlformats.org/presentationml/2006/main">
  <p:tag name="KSO_WM_TEMPLATE_CATEGORY" val="custom"/>
  <p:tag name="KSO_WM_TEMPLATE_INDEX" val="20202546"/>
</p:tagLst>
</file>

<file path=ppt/tags/tag235.xml><?xml version="1.0" encoding="utf-8"?>
<p:tagLst xmlns:p="http://schemas.openxmlformats.org/presentationml/2006/main">
  <p:tag name="KSO_WM_TEMPLATE_CATEGORY" val="custom"/>
  <p:tag name="KSO_WM_TEMPLATE_INDEX" val="20202546"/>
</p:tagLst>
</file>

<file path=ppt/tags/tag236.xml><?xml version="1.0" encoding="utf-8"?>
<p:tagLst xmlns:p="http://schemas.openxmlformats.org/presentationml/2006/main">
  <p:tag name="KSO_WM_BEAUTIFY_FLAG" val="#wm#"/>
  <p:tag name="KSO_WM_TAG_VERSION" val="1.0"/>
  <p:tag name="KSO_WM_TEMPLATE_CATEGORY" val="custom"/>
  <p:tag name="KSO_WM_TEMPLATE_INDEX" val="20202546"/>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2546_1*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6"/>
  <p:tag name="KSO_WM_UNIT_DEC_AREA_ID" val="106f9a1a895a446f9b10ce0cebca1474"/>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ff79f10ac4804ebfbb0304b48bfff80f"/>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46_1*a*1"/>
  <p:tag name="KSO_WM_TEMPLATE_CATEGORY" val="custom"/>
  <p:tag name="KSO_WM_TEMPLATE_INDEX" val="20202546"/>
  <p:tag name="KSO_WM_UNIT_LAYERLEVEL" val="1"/>
  <p:tag name="KSO_WM_TAG_VERSION" val="1.0"/>
  <p:tag name="KSO_WM_BEAUTIFY_FLAG" val="#wm#"/>
  <p:tag name="KSO_WM_UNIT_ISCONTENTSTITLE" val="0"/>
  <p:tag name="KSO_WM_UNIT_NOCLEAR" val="0"/>
  <p:tag name="KSO_WM_UNIT_VALUE" val="48"/>
  <p:tag name="KSO_WM_UNIT_TYPE" val="a"/>
  <p:tag name="KSO_WM_UNIT_INDEX" val="1"/>
  <p:tag name="KSO_WM_UNIT_ISNUMDGMTITLE" val="0"/>
  <p:tag name="KSO_WM_UNIT_PRESET_TEXT" val="同心逐梦 不断超越"/>
  <p:tag name="KSO_WM_UNIT_BLOCK" val="0"/>
  <p:tag name="KSO_WM_UNIT_DEC_AREA_ID" val="7941b172b472407e93e8dbd064af8156"/>
  <p:tag name="KSO_WM_UNIT_DEFAULT_FONT" val="24;60;4"/>
  <p:tag name="KSO_WM_CHIP_GROUPID" val="5f2a1e1e45e1f15ec24fe435"/>
  <p:tag name="KSO_WM_CHIP_XID" val="5f2a1e1e45e1f15ec24fe436"/>
  <p:tag name="KSO_WM_CHIP_FILLAREA_FILL_RULE" val="{&quot;fill_align&quot;:&quot;cm&quot;,&quot;fill_mode&quot;:&quot;adaptive&quot;,&quot;sacle_strategy&quot;:&quot;smart&quot;}"/>
  <p:tag name="KSO_WM_ASSEMBLE_CHIP_INDEX" val="7c0c21e685e6422783ed1b0dd2d77a60"/>
  <p:tag name="KSO_WM_UNIT_TEXT_FILL_FORE_SCHEMECOLOR_INDEX_BRIGHTNESS" val="0.15"/>
  <p:tag name="KSO_WM_UNIT_TEXT_FILL_FORE_SCHEMECOLOR_INDEX" val="13"/>
  <p:tag name="KSO_WM_UNIT_TEXT_FILL_TYPE" val="1"/>
  <p:tag name="KSO_WM_TEMPLATE_ASSEMBLE_XID" val="5f97815e989d9bef5b8d26c2"/>
  <p:tag name="KSO_WM_TEMPLATE_ASSEMBLE_GROUPID" val="5f8962b7a61ec3b55284a105"/>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008fcc4c6d334a57bee34deda0dc9bc3"/>
  <p:tag name="KSO_WM_UNIT_DECORATE_INFO" val=""/>
  <p:tag name="KSO_WM_UNIT_SM_LIMIT_TYPE" val=""/>
  <p:tag name="KSO_WM_CHIP_FILLAREA_FILL_RULE" val="{&quot;fill_align&quot;:&quot;cm&quot;,&quot;fill_effect&quot;:[],&quot;fill_mode&quot;:&quot;full&quot;,&quot;sacle_strategy&quot;:&quot;stretch&quot;}"/>
  <p:tag name="KSO_WM_ASSEMBLE_CHIP_INDEX" val="354c36f1150f47cfa7ebb50973c69979"/>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4d04c3ee23a644c796e35d919987864f"/>
  <p:tag name="KSO_WM_UNIT_DECORATE_INFO" val=""/>
  <p:tag name="KSO_WM_UNIT_SM_LIMIT_TYPE" val=""/>
  <p:tag name="KSO_WM_CHIP_FILLAREA_FILL_RULE" val="{&quot;fill_align&quot;:&quot;cm&quot;,&quot;fill_effect&quot;:[],&quot;fill_mode&quot;:&quot;full&quot;,&quot;sacle_strategy&quot;:&quot;stretch&quot;}"/>
  <p:tag name="KSO_WM_ASSEMBLE_CHIP_INDEX" val="99ac8ec089d44485a0a16ef74e00a149"/>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2546_2*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7"/>
  <p:tag name="KSO_WM_UNIT_DEC_AREA_ID" val="4fc58632cea340689a20f3e861899014"/>
  <p:tag name="KSO_WM_UNIT_DECORATE_INFO" val=""/>
  <p:tag name="KSO_WM_UNIT_SM_LIMIT_TYPE" val=""/>
  <p:tag name="KSO_WM_CHIP_FILLAREA_FILL_RULE" val="{&quot;fill_align&quot;:&quot;lm&quot;,&quot;fill_effect&quot;:[],&quot;fill_mode&quot;:&quot;adaptive&quot;,&quot;sacle_strategy&quot;:&quot;stretch&quot;}"/>
  <p:tag name="KSO_WM_ASSEMBLE_CHIP_INDEX" val="53999f251b114d6f91fdc3d89a4cfc8a"/>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bed1310fbd2243e98869ef6e34ab7f30"/>
  <p:tag name="KSO_WM_UNIT_DECORATE_INFO" val=""/>
  <p:tag name="KSO_WM_UNIT_SM_LIMIT_TYPE" val=""/>
  <p:tag name="KSO_WM_CHIP_FILLAREA_FILL_RULE" val="{&quot;fill_align&quot;:&quot;cm&quot;,&quot;fill_effect&quot;:[],&quot;fill_mode&quot;:&quot;full&quot;,&quot;sacle_strategy&quot;:&quot;stretch&quot;}"/>
  <p:tag name="KSO_WM_ASSEMBLE_CHIP_INDEX" val="ba7e14db208944c7bb8fd99027bf9f0c"/>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27312db9cf644ab1a11e48d2f5978005"/>
  <p:tag name="KSO_WM_UNIT_DECORATE_INFO" val=""/>
  <p:tag name="KSO_WM_UNIT_SM_LIMIT_TYPE" val=""/>
  <p:tag name="KSO_WM_CHIP_FILLAREA_FILL_RULE" val="{&quot;fill_align&quot;:&quot;cm&quot;,&quot;fill_effect&quot;:[],&quot;fill_mode&quot;:&quot;full&quot;,&quot;sacle_strategy&quot;:&quot;stretch&quot;}"/>
  <p:tag name="KSO_WM_ASSEMBLE_CHIP_INDEX" val="81df06b4c4a84d5f96b5cbbbff3484c9"/>
</p:tagLst>
</file>

<file path=ppt/tags/tag244.xml><?xml version="1.0" encoding="utf-8"?>
<p:tagLst xmlns:p="http://schemas.openxmlformats.org/presentationml/2006/main">
  <p:tag name="KSO_WM_UNIT_ISCONTENTSTITLE" val="0"/>
  <p:tag name="KSO_WM_UNIT_ISNUMDGMTITLE" val="0"/>
  <p:tag name="KSO_WM_UNIT_NOCLEAR" val="0"/>
  <p:tag name="KSO_WM_UNIT_VALUE" val="22"/>
  <p:tag name="KSO_WM_UNIT_HIGHLIGHT" val="0"/>
  <p:tag name="KSO_WM_UNIT_COMPATIBLE" val="0"/>
  <p:tag name="KSO_WM_UNIT_DIAGRAM_ISNUMVISUAL" val="0"/>
  <p:tag name="KSO_WM_UNIT_DIAGRAM_ISREFERUNIT" val="0"/>
  <p:tag name="KSO_WM_UNIT_TYPE" val="a"/>
  <p:tag name="KSO_WM_UNIT_INDEX" val="1"/>
  <p:tag name="KSO_WM_UNIT_ID" val="custom20202546_1*a*1"/>
  <p:tag name="KSO_WM_TEMPLATE_CATEGORY" val="custom"/>
  <p:tag name="KSO_WM_TEMPLATE_INDEX" val="20202546"/>
  <p:tag name="KSO_WM_UNIT_LAYERLEVEL" val="1"/>
  <p:tag name="KSO_WM_TAG_VERSION" val="1.0"/>
  <p:tag name="KSO_WM_BEAUTIFY_FLAG" val="#wm#"/>
  <p:tag name="KSO_WM_UNIT_PRESET_TEXT" val="单击此处添加大标题内容"/>
  <p:tag name="KSO_WM_UNIT_DEFAULT_FONT" val="24;28;2"/>
  <p:tag name="KSO_WM_UNIT_BLOCK" val="0"/>
  <p:tag name="KSO_WM_UNIT_DEC_AREA_ID" val="abaee0a395ef4278b8320f06fd1e0644"/>
  <p:tag name="KSO_WM_CHIP_GROUPID" val="5ebe54990ac41c4a0a525673"/>
  <p:tag name="KSO_WM_CHIP_XID" val="5ebe54990ac41c4a0a525674"/>
  <p:tag name="KSO_WM_CHIP_FILLAREA_FILL_RULE" val="{&quot;fill_align&quot;:&quot;cm&quot;,&quot;fill_mode&quot;:&quot;adaptive&quot;,&quot;sacle_strategy&quot;:&quot;smart&quot;}"/>
  <p:tag name="KSO_WM_ASSEMBLE_CHIP_INDEX" val="11feb4e7a25947f8a9b50002c0654ec8"/>
  <p:tag name="KSO_WM_UNIT_TEXT_FILL_FORE_SCHEMECOLOR_INDEX_BRIGHTNESS" val="0.15"/>
  <p:tag name="KSO_WM_UNIT_TEXT_FILL_FORE_SCHEMECOLOR_INDEX" val="13"/>
  <p:tag name="KSO_WM_UNIT_TEXT_FILL_TYPE" val="1"/>
  <p:tag name="KSO_WM_TEMPLATE_ASSEMBLE_XID" val="5f97815e989d9bef5b8d26b2"/>
  <p:tag name="KSO_WM_TEMPLATE_ASSEMBLE_GROUPID" val="5f8962b7a61ec3b55284a105"/>
</p:tagLst>
</file>

<file path=ppt/tags/tag245.xml><?xml version="1.0" encoding="utf-8"?>
<p:tagLst xmlns:p="http://schemas.openxmlformats.org/presentationml/2006/main">
  <p:tag name="KSO_WM_UNIT_ISCONTENTSTITLE" val="0"/>
  <p:tag name="KSO_WM_UNIT_ISNUMDGMTITLE" val="0"/>
  <p:tag name="KSO_WM_UNIT_NOCLEAR" val="0"/>
  <p:tag name="KSO_WM_UNIT_VALUE" val="132"/>
  <p:tag name="KSO_WM_UNIT_HIGHLIGHT" val="0"/>
  <p:tag name="KSO_WM_UNIT_COMPATIBLE" val="0"/>
  <p:tag name="KSO_WM_UNIT_DIAGRAM_ISNUMVISUAL" val="0"/>
  <p:tag name="KSO_WM_UNIT_DIAGRAM_ISREFERUNIT" val="0"/>
  <p:tag name="KSO_WM_UNIT_TYPE" val="b"/>
  <p:tag name="KSO_WM_UNIT_INDEX" val="1"/>
  <p:tag name="KSO_WM_UNIT_ID" val="custom20202546_1*b*1"/>
  <p:tag name="KSO_WM_TEMPLATE_CATEGORY" val="custom"/>
  <p:tag name="KSO_WM_TEMPLATE_INDEX" val="20202546"/>
  <p:tag name="KSO_WM_UNIT_LAYERLEVEL" val="1"/>
  <p:tag name="KSO_WM_TAG_VERSION" val="1.0"/>
  <p:tag name="KSO_WM_BEAUTIFY_FLAG" val="#wm#"/>
  <p:tag name="KSO_WM_UNIT_PRESET_TEXT" val="单击此处输入你的正文，文字是您思想的提炼，为了最终演示发布的良好效果。"/>
  <p:tag name="KSO_WM_UNIT_DEFAULT_FONT" val="14;16;2"/>
  <p:tag name="KSO_WM_UNIT_BLOCK" val="0"/>
  <p:tag name="KSO_WM_UNIT_DEC_AREA_ID" val="352e885a9ea847c1908cac2ec7bf9cc5"/>
  <p:tag name="KSO_WM_CHIP_GROUPID" val="5ebe54990ac41c4a0a525673"/>
  <p:tag name="KSO_WM_CHIP_XID" val="5ebe54990ac41c4a0a525674"/>
  <p:tag name="KSO_WM_CHIP_FILLAREA_FILL_RULE" val="{&quot;fill_align&quot;:&quot;cm&quot;,&quot;fill_mode&quot;:&quot;adaptive&quot;,&quot;sacle_strategy&quot;:&quot;smart&quot;}"/>
  <p:tag name="KSO_WM_ASSEMBLE_CHIP_INDEX" val="11feb4e7a25947f8a9b50002c0654ec8"/>
  <p:tag name="KSO_WM_UNIT_TEXT_FILL_FORE_SCHEMECOLOR_INDEX_BRIGHTNESS" val="0.35"/>
  <p:tag name="KSO_WM_UNIT_TEXT_FILL_FORE_SCHEMECOLOR_INDEX" val="13"/>
  <p:tag name="KSO_WM_UNIT_TEXT_FILL_TYPE" val="1"/>
  <p:tag name="KSO_WM_TEMPLATE_ASSEMBLE_XID" val="5f97815e989d9bef5b8d26b2"/>
  <p:tag name="KSO_WM_TEMPLATE_ASSEMBLE_GROUPID" val="5f8962b7a61ec3b55284a105"/>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008fcc4c6d334a57bee34deda0dc9bc3"/>
  <p:tag name="KSO_WM_UNIT_DECORATE_INFO" val=""/>
  <p:tag name="KSO_WM_UNIT_SM_LIMIT_TYPE" val=""/>
  <p:tag name="KSO_WM_CHIP_FILLAREA_FILL_RULE" val="{&quot;fill_align&quot;:&quot;cm&quot;,&quot;fill_effect&quot;:[],&quot;fill_mode&quot;:&quot;full&quot;,&quot;sacle_strategy&quot;:&quot;stretch&quot;}"/>
  <p:tag name="KSO_WM_ASSEMBLE_CHIP_INDEX" val="354c36f1150f47cfa7ebb50973c69979"/>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4d04c3ee23a644c796e35d919987864f"/>
  <p:tag name="KSO_WM_UNIT_DECORATE_INFO" val=""/>
  <p:tag name="KSO_WM_UNIT_SM_LIMIT_TYPE" val=""/>
  <p:tag name="KSO_WM_CHIP_FILLAREA_FILL_RULE" val="{&quot;fill_align&quot;:&quot;cm&quot;,&quot;fill_effect&quot;:[],&quot;fill_mode&quot;:&quot;full&quot;,&quot;sacle_strategy&quot;:&quot;stretch&quot;}"/>
  <p:tag name="KSO_WM_ASSEMBLE_CHIP_INDEX" val="99ac8ec089d44485a0a16ef74e00a149"/>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008fcc4c6d334a57bee34deda0dc9bc3"/>
  <p:tag name="KSO_WM_UNIT_DECORATE_INFO" val=""/>
  <p:tag name="KSO_WM_UNIT_SM_LIMIT_TYPE" val=""/>
  <p:tag name="KSO_WM_CHIP_FILLAREA_FILL_RULE" val="{&quot;fill_align&quot;:&quot;cm&quot;,&quot;fill_effect&quot;:[],&quot;fill_mode&quot;:&quot;full&quot;,&quot;sacle_strategy&quot;:&quot;stretch&quot;}"/>
  <p:tag name="KSO_WM_ASSEMBLE_CHIP_INDEX" val="354c36f1150f47cfa7ebb50973c69979"/>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4d04c3ee23a644c796e35d919987864f"/>
  <p:tag name="KSO_WM_UNIT_DECORATE_INFO" val=""/>
  <p:tag name="KSO_WM_UNIT_SM_LIMIT_TYPE" val=""/>
  <p:tag name="KSO_WM_CHIP_FILLAREA_FILL_RULE" val="{&quot;fill_align&quot;:&quot;cm&quot;,&quot;fill_effect&quot;:[],&quot;fill_mode&quot;:&quot;full&quot;,&quot;sacle_strategy&quot;:&quot;stretch&quot;}"/>
  <p:tag name="KSO_WM_ASSEMBLE_CHIP_INDEX" val="99ac8ec089d44485a0a16ef74e00a149"/>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2546_2*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7"/>
  <p:tag name="KSO_WM_UNIT_DEC_AREA_ID" val="8751f4d26b0342729cf6a7dbf92a6211"/>
  <p:tag name="KSO_WM_UNIT_DECORATE_INFO" val=""/>
  <p:tag name="KSO_WM_UNIT_SM_LIMIT_TYPE" val=""/>
  <p:tag name="KSO_WM_CHIP_FILLAREA_FILL_RULE" val="{&quot;fill_align&quot;:&quot;rm&quot;,&quot;fill_effect&quot;:[],&quot;fill_mode&quot;:&quot;adaptive&quot;,&quot;sacle_strategy&quot;:&quot;stretch&quot;}"/>
  <p:tag name="KSO_WM_ASSEMBLE_CHIP_INDEX" val="2bd4505064054412bbe2e5060ea924e1"/>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92a642ff4802439aa6c0084bec1ad0e0"/>
  <p:tag name="KSO_WM_UNIT_DECORATE_INFO" val=""/>
  <p:tag name="KSO_WM_UNIT_SM_LIMIT_TYPE" val=""/>
  <p:tag name="KSO_WM_CHIP_FILLAREA_FILL_RULE" val="{&quot;fill_align&quot;:&quot;cm&quot;,&quot;fill_effect&quot;:[],&quot;fill_mode&quot;:&quot;full&quot;,&quot;sacle_strategy&quot;:&quot;stretch&quot;}"/>
  <p:tag name="KSO_WM_ASSEMBLE_CHIP_INDEX" val="84bd139da6ec4304a2be2ce6ba1fea5a"/>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008fcc4c6d334a57bee34deda0dc9bc3"/>
  <p:tag name="KSO_WM_UNIT_DECORATE_INFO" val=""/>
  <p:tag name="KSO_WM_UNIT_SM_LIMIT_TYPE" val=""/>
  <p:tag name="KSO_WM_CHIP_FILLAREA_FILL_RULE" val="{&quot;fill_align&quot;:&quot;cm&quot;,&quot;fill_effect&quot;:[],&quot;fill_mode&quot;:&quot;full&quot;,&quot;sacle_strategy&quot;:&quot;stretch&quot;}"/>
  <p:tag name="KSO_WM_ASSEMBLE_CHIP_INDEX" val="354c36f1150f47cfa7ebb50973c69979"/>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4d04c3ee23a644c796e35d919987864f"/>
  <p:tag name="KSO_WM_UNIT_DECORATE_INFO" val=""/>
  <p:tag name="KSO_WM_UNIT_SM_LIMIT_TYPE" val=""/>
  <p:tag name="KSO_WM_CHIP_FILLAREA_FILL_RULE" val="{&quot;fill_align&quot;:&quot;cm&quot;,&quot;fill_effect&quot;:[],&quot;fill_mode&quot;:&quot;full&quot;,&quot;sacle_strategy&quot;:&quot;stretch&quot;}"/>
  <p:tag name="KSO_WM_ASSEMBLE_CHIP_INDEX" val="99ac8ec089d44485a0a16ef74e00a149"/>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008fcc4c6d334a57bee34deda0dc9bc3"/>
  <p:tag name="KSO_WM_UNIT_DECORATE_INFO" val=""/>
  <p:tag name="KSO_WM_UNIT_SM_LIMIT_TYPE" val=""/>
  <p:tag name="KSO_WM_CHIP_FILLAREA_FILL_RULE" val="{&quot;fill_align&quot;:&quot;cm&quot;,&quot;fill_effect&quot;:[],&quot;fill_mode&quot;:&quot;full&quot;,&quot;sacle_strategy&quot;:&quot;stretch&quot;}"/>
  <p:tag name="KSO_WM_ASSEMBLE_CHIP_INDEX" val="354c36f1150f47cfa7ebb50973c69979"/>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4d04c3ee23a644c796e35d919987864f"/>
  <p:tag name="KSO_WM_UNIT_DECORATE_INFO" val=""/>
  <p:tag name="KSO_WM_UNIT_SM_LIMIT_TYPE" val=""/>
  <p:tag name="KSO_WM_CHIP_FILLAREA_FILL_RULE" val="{&quot;fill_align&quot;:&quot;cm&quot;,&quot;fill_effect&quot;:[],&quot;fill_mode&quot;:&quot;full&quot;,&quot;sacle_strategy&quot;:&quot;stretch&quot;}"/>
  <p:tag name="KSO_WM_ASSEMBLE_CHIP_INDEX" val="99ac8ec089d44485a0a16ef74e00a149"/>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008fcc4c6d334a57bee34deda0dc9bc3"/>
  <p:tag name="KSO_WM_UNIT_DECORATE_INFO" val=""/>
  <p:tag name="KSO_WM_UNIT_SM_LIMIT_TYPE" val=""/>
  <p:tag name="KSO_WM_CHIP_FILLAREA_FILL_RULE" val="{&quot;fill_align&quot;:&quot;cm&quot;,&quot;fill_effect&quot;:[],&quot;fill_mode&quot;:&quot;full&quot;,&quot;sacle_strategy&quot;:&quot;stretch&quot;}"/>
  <p:tag name="KSO_WM_ASSEMBLE_CHIP_INDEX" val="354c36f1150f47cfa7ebb50973c69979"/>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4d04c3ee23a644c796e35d919987864f"/>
  <p:tag name="KSO_WM_UNIT_DECORATE_INFO" val=""/>
  <p:tag name="KSO_WM_UNIT_SM_LIMIT_TYPE" val=""/>
  <p:tag name="KSO_WM_CHIP_FILLAREA_FILL_RULE" val="{&quot;fill_align&quot;:&quot;cm&quot;,&quot;fill_effect&quot;:[],&quot;fill_mode&quot;:&quot;full&quot;,&quot;sacle_strategy&quot;:&quot;stretch&quot;}"/>
  <p:tag name="KSO_WM_ASSEMBLE_CHIP_INDEX" val="99ac8ec089d44485a0a16ef74e00a149"/>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2546_1*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6"/>
  <p:tag name="KSO_WM_UNIT_DEC_AREA_ID" val="a0403e5374bf4c40a618f4fb24fa01b2"/>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a18ebaa1adc34dbba9a91ce9c98b6d6f"/>
</p:tagLst>
</file>

<file path=ppt/tags/tag259.xml><?xml version="1.0" encoding="utf-8"?>
<p:tagLst xmlns:p="http://schemas.openxmlformats.org/presentationml/2006/main">
  <p:tag name="KSO_WM_UNIT_ISCONTENTSTITLE" val="0"/>
  <p:tag name="KSO_WM_UNIT_ISNUMDGMTITLE" val="0"/>
  <p:tag name="KSO_WM_UNIT_NOCLEAR" val="0"/>
  <p:tag name="KSO_WM_UNIT_VALUE" val="72"/>
  <p:tag name="KSO_WM_UNIT_HIGHLIGHT" val="0"/>
  <p:tag name="KSO_WM_UNIT_COMPATIBLE" val="0"/>
  <p:tag name="KSO_WM_UNIT_DIAGRAM_ISNUMVISUAL" val="0"/>
  <p:tag name="KSO_WM_UNIT_DIAGRAM_ISREFERUNIT" val="0"/>
  <p:tag name="KSO_WM_UNIT_TYPE" val="b"/>
  <p:tag name="KSO_WM_UNIT_INDEX" val="1"/>
  <p:tag name="KSO_WM_UNIT_ID" val="custom20202546_1*b*1"/>
  <p:tag name="KSO_WM_TEMPLATE_CATEGORY" val="custom"/>
  <p:tag name="KSO_WM_TEMPLATE_INDEX" val="20202546"/>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29c47be8654943278e08873275fb1e37"/>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77bd9e5f0dd1414b9bdd23e94c13812b"/>
  <p:tag name="KSO_WM_UNIT_TEXT_FILL_FORE_SCHEMECOLOR_INDEX_BRIGHTNESS" val="0.35"/>
  <p:tag name="KSO_WM_UNIT_TEXT_FILL_FORE_SCHEMECOLOR_INDEX" val="13"/>
  <p:tag name="KSO_WM_UNIT_TEXT_FILL_TYPE" val="1"/>
  <p:tag name="KSO_WM_TEMPLATE_ASSEMBLE_XID" val="5f97815e989d9bef5b8d2771"/>
  <p:tag name="KSO_WM_TEMPLATE_ASSEMBLE_GROUPID" val="5f8962b7a61ec3b55284a105"/>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UNIT_ISCONTENTSTITLE" val="0"/>
  <p:tag name="KSO_WM_UNIT_ISNUMDGMTITLE" val="0"/>
  <p:tag name="KSO_WM_UNIT_NOCLEAR" val="1"/>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2546_1*a*1"/>
  <p:tag name="KSO_WM_TEMPLATE_CATEGORY" val="custom"/>
  <p:tag name="KSO_WM_TEMPLATE_INDEX" val="20202546"/>
  <p:tag name="KSO_WM_UNIT_LAYERLEVEL" val="1"/>
  <p:tag name="KSO_WM_TAG_VERSION" val="1.0"/>
  <p:tag name="KSO_WM_BEAUTIFY_FLAG" val="#wm#"/>
  <p:tag name="KSO_WM_UNIT_PRESET_TEXT" val="谢谢观看"/>
  <p:tag name="KSO_WM_UNIT_DEFAULT_FONT" val="60;74;4"/>
  <p:tag name="KSO_WM_UNIT_BLOCK" val="0"/>
  <p:tag name="KSO_WM_UNIT_DEC_AREA_ID" val="c3290c48bd13406899d03c95c56e4640"/>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77bd9e5f0dd1414b9bdd23e94c13812b"/>
  <p:tag name="KSO_WM_UNIT_TEXT_FILL_FORE_SCHEMECOLOR_INDEX_BRIGHTNESS" val="0.15"/>
  <p:tag name="KSO_WM_UNIT_TEXT_FILL_FORE_SCHEMECOLOR_INDEX" val="13"/>
  <p:tag name="KSO_WM_UNIT_TEXT_FILL_TYPE" val="1"/>
  <p:tag name="KSO_WM_TEMPLATE_ASSEMBLE_XID" val="5f97815e989d9bef5b8d2771"/>
  <p:tag name="KSO_WM_TEMPLATE_ASSEMBLE_GROUPID" val="5f8962b7a61ec3b55284a105"/>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008fcc4c6d334a57bee34deda0dc9bc3"/>
  <p:tag name="KSO_WM_UNIT_DECORATE_INFO" val=""/>
  <p:tag name="KSO_WM_UNIT_SM_LIMIT_TYPE" val=""/>
  <p:tag name="KSO_WM_CHIP_FILLAREA_FILL_RULE" val="{&quot;fill_align&quot;:&quot;cm&quot;,&quot;fill_effect&quot;:[],&quot;fill_mode&quot;:&quot;full&quot;,&quot;sacle_strategy&quot;:&quot;stretch&quot;}"/>
  <p:tag name="KSO_WM_ASSEMBLE_CHIP_INDEX" val="354c36f1150f47cfa7ebb50973c69979"/>
  <p:tag name="KSO_WM_SLIDE_BACKGROUND_TYPE" val="general"/>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4d04c3ee23a644c796e35d919987864f"/>
  <p:tag name="KSO_WM_UNIT_DECORATE_INFO" val=""/>
  <p:tag name="KSO_WM_UNIT_SM_LIMIT_TYPE" val=""/>
  <p:tag name="KSO_WM_CHIP_FILLAREA_FILL_RULE" val="{&quot;fill_align&quot;:&quot;cm&quot;,&quot;fill_effect&quot;:[],&quot;fill_mode&quot;:&quot;full&quot;,&quot;sacle_strategy&quot;:&quot;stretch&quot;}"/>
  <p:tag name="KSO_WM_ASSEMBLE_CHIP_INDEX" val="99ac8ec089d44485a0a16ef74e00a149"/>
  <p:tag name="KSO_WM_SLIDE_BACKGROUND_TYPE" val="general"/>
</p:tagLst>
</file>

<file path=ppt/tags/tag263.xml><?xml version="1.0" encoding="utf-8"?>
<p:tagLst xmlns:p="http://schemas.openxmlformats.org/presentationml/2006/main">
  <p:tag name="KSO_WM_SLIDE_BACKGROUND_TYPE" val="general"/>
</p:tagLst>
</file>

<file path=ppt/tags/tag264.xml><?xml version="1.0" encoding="utf-8"?>
<p:tagLst xmlns:p="http://schemas.openxmlformats.org/presentationml/2006/main">
  <p:tag name="KSO_WM_SLIDE_BACKGROUND_TYPE" val="general"/>
</p:tagLst>
</file>

<file path=ppt/tags/tag265.xml><?xml version="1.0" encoding="utf-8"?>
<p:tagLst xmlns:p="http://schemas.openxmlformats.org/presentationml/2006/main">
  <p:tag name="KSO_WM_SLIDE_BACKGROUND_TYPE" val="general"/>
</p:tagLst>
</file>

<file path=ppt/tags/tag266.xml><?xml version="1.0" encoding="utf-8"?>
<p:tagLst xmlns:p="http://schemas.openxmlformats.org/presentationml/2006/main">
  <p:tag name="KSO_WM_SLIDE_BACKGROUND_TYPE" val="general"/>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46_5*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a"/>
  <p:tag name="KSO_WM_UNIT_DEC_AREA_ID" val="a2bfaa7c4f604c4eaf662cc5fb38affd"/>
  <p:tag name="KSO_WM_UNIT_DECORATE_INFO" val=""/>
  <p:tag name="KSO_WM_UNIT_SM_LIMIT_TYPE" val=""/>
  <p:tag name="KSO_WM_CHIP_FILLAREA_FILL_RULE" val="{&quot;fill_align&quot;:&quot;cm&quot;,&quot;fill_effect&quot;:[],&quot;fill_mode&quot;:&quot;full&quot;,&quot;sacle_strategy&quot;:&quot;stretch&quot;}"/>
  <p:tag name="KSO_WM_ASSEMBLE_CHIP_INDEX" val="0f891f0c1cf14552bade5735db013765"/>
  <p:tag name="KSO_WM_SLIDE_BACKGROUND_TYPE" val="fram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c9832b1b0c6449bebe126ae622578900"/>
  <p:tag name="KSO_WM_UNIT_DECORATE_INFO" val=""/>
  <p:tag name="KSO_WM_UNIT_SM_LIMIT_TYPE" val=""/>
  <p:tag name="KSO_WM_CHIP_FILLAREA_FILL_RULE" val="{&quot;fill_align&quot;:&quot;cm&quot;,&quot;fill_effect&quot;:[],&quot;fill_mode&quot;:&quot;full&quot;,&quot;sacle_strategy&quot;:&quot;stretch&quot;}"/>
  <p:tag name="KSO_WM_ASSEMBLE_CHIP_INDEX" val="f09b1e160eb946fcad7ae36f08eaa2fa"/>
  <p:tag name="KSO_WM_SLIDE_BACKGROUND_TYPE" val="frame"/>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b2a13e51621f476096e10de996da7b43"/>
  <p:tag name="KSO_WM_UNIT_DECORATE_INFO" val=""/>
  <p:tag name="KSO_WM_UNIT_SM_LIMIT_TYPE" val=""/>
  <p:tag name="KSO_WM_CHIP_FILLAREA_FILL_RULE" val="{&quot;fill_align&quot;:&quot;cm&quot;,&quot;fill_effect&quot;:[],&quot;fill_mode&quot;:&quot;full&quot;,&quot;sacle_strategy&quot;:&quot;stretch&quot;}"/>
  <p:tag name="KSO_WM_ASSEMBLE_CHIP_INDEX" val="894371f2a30b400f94563fac5e0c65bb"/>
  <p:tag name="KSO_WM_SLIDE_BACKGROUND_TYPE" val="frame"/>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SLIDE_BACKGROUND_TYPE" val="frame"/>
</p:tagLst>
</file>

<file path=ppt/tags/tag271.xml><?xml version="1.0" encoding="utf-8"?>
<p:tagLst xmlns:p="http://schemas.openxmlformats.org/presentationml/2006/main">
  <p:tag name="KSO_WM_SLIDE_BACKGROUND_TYPE" val="frame"/>
</p:tagLst>
</file>

<file path=ppt/tags/tag272.xml><?xml version="1.0" encoding="utf-8"?>
<p:tagLst xmlns:p="http://schemas.openxmlformats.org/presentationml/2006/main">
  <p:tag name="KSO_WM_SLIDE_BACKGROUND_TYPE" val="frame"/>
</p:tagLst>
</file>

<file path=ppt/tags/tag273.xml><?xml version="1.0" encoding="utf-8"?>
<p:tagLst xmlns:p="http://schemas.openxmlformats.org/presentationml/2006/main">
  <p:tag name="KSO_WM_SLIDE_BACKGROUND_TYPE" val="frame"/>
</p:tagLst>
</file>

<file path=ppt/tags/tag274.xml><?xml version="1.0" encoding="utf-8"?>
<p:tagLst xmlns:p="http://schemas.openxmlformats.org/presentationml/2006/main">
  <p:tag name="KSO_WM_SLIDE_BACKGROUND_TYPE" val="frame"/>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46_5*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a"/>
  <p:tag name="KSO_WM_UNIT_DEC_AREA_ID" val="e89b1c57d2c6425786b3accf7fe60f9b"/>
  <p:tag name="KSO_WM_UNIT_DECORATE_INFO" val=""/>
  <p:tag name="KSO_WM_UNIT_SM_LIMIT_TYPE" val=""/>
  <p:tag name="KSO_WM_CHIP_FILLAREA_FILL_RULE" val="{&quot;fill_align&quot;:&quot;cm&quot;,&quot;fill_effect&quot;:[],&quot;fill_mode&quot;:&quot;full&quot;,&quot;sacle_strategy&quot;:&quot;stretch&quot;}"/>
  <p:tag name="KSO_WM_ASSEMBLE_CHIP_INDEX" val="0c3febe97f854dcc9e161ae3c4d6f55b"/>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6819a95cfbe0412dbefde0675c48ae67"/>
  <p:tag name="KSO_WM_UNIT_DECORATE_INFO" val=""/>
  <p:tag name="KSO_WM_UNIT_SM_LIMIT_TYPE" val=""/>
  <p:tag name="KSO_WM_CHIP_FILLAREA_FILL_RULE" val="{&quot;fill_align&quot;:&quot;cm&quot;,&quot;fill_effect&quot;:[],&quot;fill_mode&quot;:&quot;full&quot;,&quot;sacle_strategy&quot;:&quot;stretch&quot;}"/>
  <p:tag name="KSO_WM_ASSEMBLE_CHIP_INDEX" val="22b14a74ea5747789810e4c927f8ec45"/>
  <p:tag name="KSO_WM_SLIDE_BACKGROUND_TYPE" val="leftRight"/>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6dfe1ccb254543ddafcb81ad761bbcee"/>
  <p:tag name="KSO_WM_UNIT_DECORATE_INFO" val=""/>
  <p:tag name="KSO_WM_UNIT_SM_LIMIT_TYPE" val=""/>
  <p:tag name="KSO_WM_CHIP_FILLAREA_FILL_RULE" val="{&quot;fill_align&quot;:&quot;cm&quot;,&quot;fill_effect&quot;:[],&quot;fill_mode&quot;:&quot;full&quot;,&quot;sacle_strategy&quot;:&quot;stretch&quot;}"/>
  <p:tag name="KSO_WM_ASSEMBLE_CHIP_INDEX" val="01901116168440139d3b10f90d05a3aa"/>
  <p:tag name="KSO_WM_SLIDE_BACKGROUND_TYPE" val="leftRight"/>
</p:tagLst>
</file>

<file path=ppt/tags/tag278.xml><?xml version="1.0" encoding="utf-8"?>
<p:tagLst xmlns:p="http://schemas.openxmlformats.org/presentationml/2006/main">
  <p:tag name="KSO_WM_SLIDE_BACKGROUND_TYPE" val="leftRight"/>
</p:tagLst>
</file>

<file path=ppt/tags/tag279.xml><?xml version="1.0" encoding="utf-8"?>
<p:tagLst xmlns:p="http://schemas.openxmlformats.org/presentationml/2006/main">
  <p:tag name="KSO_WM_SLIDE_BACKGROUND_TYPE" val="leftRight"/>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SLIDE_BACKGROUND_TYPE" val="leftRight"/>
</p:tagLst>
</file>

<file path=ppt/tags/tag281.xml><?xml version="1.0" encoding="utf-8"?>
<p:tagLst xmlns:p="http://schemas.openxmlformats.org/presentationml/2006/main">
  <p:tag name="KSO_WM_SLIDE_BACKGROUND_TYPE" val="leftRight"/>
</p:tagLst>
</file>

<file path=ppt/tags/tag282.xml><?xml version="1.0" encoding="utf-8"?>
<p:tagLst xmlns:p="http://schemas.openxmlformats.org/presentationml/2006/main">
  <p:tag name="KSO_WM_SLIDE_BACKGROUND_TYPE" val="leftRight"/>
</p:tagLst>
</file>

<file path=ppt/tags/tag283.xml><?xml version="1.0" encoding="utf-8"?>
<p:tagLst xmlns:p="http://schemas.openxmlformats.org/presentationml/2006/main">
  <p:tag name="KSO_WM_SLIDE_BACKGROUND_TYPE" val="leftRight"/>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46_5*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a"/>
  <p:tag name="KSO_WM_UNIT_DEC_AREA_ID" val="77a3c8e5c68e4a70af768ec57f27df14"/>
  <p:tag name="KSO_WM_UNIT_DECORATE_INFO" val=""/>
  <p:tag name="KSO_WM_UNIT_SM_LIMIT_TYPE" val=""/>
  <p:tag name="KSO_WM_CHIP_FILLAREA_FILL_RULE" val="{&quot;fill_align&quot;:&quot;cm&quot;,&quot;fill_effect&quot;:[],&quot;fill_mode&quot;:&quot;full&quot;,&quot;sacle_strategy&quot;:&quot;stretch&quot;}"/>
  <p:tag name="KSO_WM_ASSEMBLE_CHIP_INDEX" val="c78a44bd746e4fc28b4efb4baab62c74"/>
  <p:tag name="KSO_WM_SLIDE_BACKGROUND_TYPE" val="topBotto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e8aa7bfbe1844a8dbf1cf200463f8427"/>
  <p:tag name="KSO_WM_UNIT_DECORATE_INFO" val=""/>
  <p:tag name="KSO_WM_UNIT_SM_LIMIT_TYPE" val=""/>
  <p:tag name="KSO_WM_CHIP_FILLAREA_FILL_RULE" val="{&quot;fill_align&quot;:&quot;cm&quot;,&quot;fill_effect&quot;:[],&quot;fill_mode&quot;:&quot;full&quot;,&quot;sacle_strategy&quot;:&quot;stretch&quot;}"/>
  <p:tag name="KSO_WM_ASSEMBLE_CHIP_INDEX" val="90c547ccf9924115aa20b282621664cf"/>
  <p:tag name="KSO_WM_SLIDE_BACKGROUND_TYPE" val="topBottom"/>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223ef3b018154a78baea1193492f6e0b"/>
  <p:tag name="KSO_WM_UNIT_DECORATE_INFO" val=""/>
  <p:tag name="KSO_WM_UNIT_SM_LIMIT_TYPE" val=""/>
  <p:tag name="KSO_WM_CHIP_FILLAREA_FILL_RULE" val="{&quot;fill_align&quot;:&quot;cm&quot;,&quot;fill_effect&quot;:[],&quot;fill_mode&quot;:&quot;full&quot;,&quot;sacle_strategy&quot;:&quot;stretch&quot;}"/>
  <p:tag name="KSO_WM_ASSEMBLE_CHIP_INDEX" val="ec551d5cd2604748afef69dfd98467d3"/>
  <p:tag name="KSO_WM_SLIDE_BACKGROUND_TYPE" val="topBottom"/>
</p:tagLst>
</file>

<file path=ppt/tags/tag287.xml><?xml version="1.0" encoding="utf-8"?>
<p:tagLst xmlns:p="http://schemas.openxmlformats.org/presentationml/2006/main">
  <p:tag name="KSO_WM_SLIDE_BACKGROUND_TYPE" val="topBottom"/>
</p:tagLst>
</file>

<file path=ppt/tags/tag288.xml><?xml version="1.0" encoding="utf-8"?>
<p:tagLst xmlns:p="http://schemas.openxmlformats.org/presentationml/2006/main">
  <p:tag name="KSO_WM_SLIDE_BACKGROUND_TYPE" val="topBottom"/>
</p:tagLst>
</file>

<file path=ppt/tags/tag289.xml><?xml version="1.0" encoding="utf-8"?>
<p:tagLst xmlns:p="http://schemas.openxmlformats.org/presentationml/2006/main">
  <p:tag name="KSO_WM_SLIDE_BACKGROUND_TYPE" val="topBotto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SLIDE_BACKGROUND_TYPE" val="topBottom"/>
</p:tagLst>
</file>

<file path=ppt/tags/tag291.xml><?xml version="1.0" encoding="utf-8"?>
<p:tagLst xmlns:p="http://schemas.openxmlformats.org/presentationml/2006/main">
  <p:tag name="KSO_WM_SLIDE_BACKGROUND_TYPE" val="topBottom"/>
</p:tagLst>
</file>

<file path=ppt/tags/tag292.xml><?xml version="1.0" encoding="utf-8"?>
<p:tagLst xmlns:p="http://schemas.openxmlformats.org/presentationml/2006/main">
  <p:tag name="KSO_WM_SLIDE_BACKGROUND_TYPE" val="topBottom"/>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46_5*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a"/>
  <p:tag name="KSO_WM_UNIT_DEC_AREA_ID" val="2f802706cd2544e3815e574bcd36b46c"/>
  <p:tag name="KSO_WM_UNIT_DECORATE_INFO" val=""/>
  <p:tag name="KSO_WM_UNIT_SM_LIMIT_TYPE" val=""/>
  <p:tag name="KSO_WM_CHIP_FILLAREA_FILL_RULE" val="{&quot;fill_align&quot;:&quot;cm&quot;,&quot;fill_effect&quot;:[],&quot;fill_mode&quot;:&quot;full&quot;,&quot;sacle_strategy&quot;:&quot;stretch&quot;}"/>
  <p:tag name="KSO_WM_ASSEMBLE_CHIP_INDEX" val="5eec3f17161f4b1394923c9b73630a88"/>
  <p:tag name="KSO_WM_SLIDE_BACKGROUND_TYPE" val="bottomTop"/>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eeb7778bdba94205bd795666a8cba25f"/>
  <p:tag name="KSO_WM_UNIT_DECORATE_INFO" val=""/>
  <p:tag name="KSO_WM_UNIT_SM_LIMIT_TYPE" val=""/>
  <p:tag name="KSO_WM_CHIP_FILLAREA_FILL_RULE" val="{&quot;fill_align&quot;:&quot;cm&quot;,&quot;fill_effect&quot;:[],&quot;fill_mode&quot;:&quot;full&quot;,&quot;sacle_strategy&quot;:&quot;stretch&quot;}"/>
  <p:tag name="KSO_WM_ASSEMBLE_CHIP_INDEX" val="50499afc60a349ef816bcea0924ca3e2"/>
  <p:tag name="KSO_WM_SLIDE_BACKGROUND_TYPE" val="bottomTop"/>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f172556b02c24db2ac19c65bb919b13d"/>
  <p:tag name="KSO_WM_UNIT_DECORATE_INFO" val=""/>
  <p:tag name="KSO_WM_UNIT_SM_LIMIT_TYPE" val=""/>
  <p:tag name="KSO_WM_CHIP_FILLAREA_FILL_RULE" val="{&quot;fill_align&quot;:&quot;cm&quot;,&quot;fill_effect&quot;:[],&quot;fill_mode&quot;:&quot;full&quot;,&quot;sacle_strategy&quot;:&quot;stretch&quot;}"/>
  <p:tag name="KSO_WM_ASSEMBLE_CHIP_INDEX" val="d780b83f5fba4e8185f56bb2c47e1171"/>
  <p:tag name="KSO_WM_SLIDE_BACKGROUND_TYPE" val="bottomTop"/>
</p:tagLst>
</file>

<file path=ppt/tags/tag296.xml><?xml version="1.0" encoding="utf-8"?>
<p:tagLst xmlns:p="http://schemas.openxmlformats.org/presentationml/2006/main">
  <p:tag name="KSO_WM_SLIDE_BACKGROUND_TYPE" val="bottomTop"/>
</p:tagLst>
</file>

<file path=ppt/tags/tag297.xml><?xml version="1.0" encoding="utf-8"?>
<p:tagLst xmlns:p="http://schemas.openxmlformats.org/presentationml/2006/main">
  <p:tag name="KSO_WM_SLIDE_BACKGROUND_TYPE" val="bottomTop"/>
</p:tagLst>
</file>

<file path=ppt/tags/tag298.xml><?xml version="1.0" encoding="utf-8"?>
<p:tagLst xmlns:p="http://schemas.openxmlformats.org/presentationml/2006/main">
  <p:tag name="KSO_WM_SLIDE_BACKGROUND_TYPE" val="bottomTop"/>
</p:tagLst>
</file>

<file path=ppt/tags/tag299.xml><?xml version="1.0" encoding="utf-8"?>
<p:tagLst xmlns:p="http://schemas.openxmlformats.org/presentationml/2006/main">
  <p:tag name="KSO_WM_SLIDE_BACKGROUND_TYPE" val="bottomTop"/>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0.xml><?xml version="1.0" encoding="utf-8"?>
<p:tagLst xmlns:p="http://schemas.openxmlformats.org/presentationml/2006/main">
  <p:tag name="KSO_WM_SLIDE_BACKGROUND_TYPE" val="bottomTop"/>
</p:tagLst>
</file>

<file path=ppt/tags/tag301.xml><?xml version="1.0" encoding="utf-8"?>
<p:tagLst xmlns:p="http://schemas.openxmlformats.org/presentationml/2006/main">
  <p:tag name="KSO_WM_SLIDE_BACKGROUND_TYPE" val="bottomTop"/>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46_5*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a"/>
  <p:tag name="KSO_WM_UNIT_DEC_AREA_ID" val="32db2e1fa6d74bb0af5f30f295e79096"/>
  <p:tag name="KSO_WM_UNIT_DECORATE_INFO" val=""/>
  <p:tag name="KSO_WM_UNIT_SM_LIMIT_TYPE" val=""/>
  <p:tag name="KSO_WM_CHIP_FILLAREA_FILL_RULE" val="{&quot;fill_align&quot;:&quot;cm&quot;,&quot;fill_effect&quot;:[],&quot;fill_mode&quot;:&quot;full&quot;,&quot;sacle_strategy&quot;:&quot;stretch&quot;}"/>
  <p:tag name="KSO_WM_ASSEMBLE_CHIP_INDEX" val="38134bc168614a94b59300c3798abc52"/>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54cba605aa3149d7b8e593c107d986b8"/>
  <p:tag name="KSO_WM_UNIT_DECORATE_INFO" val=""/>
  <p:tag name="KSO_WM_UNIT_SM_LIMIT_TYPE" val=""/>
  <p:tag name="KSO_WM_CHIP_FILLAREA_FILL_RULE" val="{&quot;fill_align&quot;:&quot;cm&quot;,&quot;fill_effect&quot;:[],&quot;fill_mode&quot;:&quot;full&quot;,&quot;sacle_strategy&quot;:&quot;stretch&quot;}"/>
  <p:tag name="KSO_WM_ASSEMBLE_CHIP_INDEX" val="158d04bfca0e476fbd26b0b1950430e7"/>
  <p:tag name="KSO_WM_SLIDE_BACKGROUND_TYPE" val="navigation"/>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a1c1bb62c6ee47e79e53a0608203acba"/>
  <p:tag name="KSO_WM_UNIT_DECORATE_INFO" val=""/>
  <p:tag name="KSO_WM_UNIT_SM_LIMIT_TYPE" val=""/>
  <p:tag name="KSO_WM_CHIP_FILLAREA_FILL_RULE" val="{&quot;fill_align&quot;:&quot;cm&quot;,&quot;fill_effect&quot;:[],&quot;fill_mode&quot;:&quot;full&quot;,&quot;sacle_strategy&quot;:&quot;stretch&quot;}"/>
  <p:tag name="KSO_WM_ASSEMBLE_CHIP_INDEX" val="f4d259aad732487bad9045d240c89ea9"/>
  <p:tag name="KSO_WM_SLIDE_BACKGROUND_TYPE" val="navigation"/>
</p:tagLst>
</file>

<file path=ppt/tags/tag305.xml><?xml version="1.0" encoding="utf-8"?>
<p:tagLst xmlns:p="http://schemas.openxmlformats.org/presentationml/2006/main">
  <p:tag name="KSO_WM_SLIDE_BACKGROUND_TYPE" val="navigation"/>
</p:tagLst>
</file>

<file path=ppt/tags/tag306.xml><?xml version="1.0" encoding="utf-8"?>
<p:tagLst xmlns:p="http://schemas.openxmlformats.org/presentationml/2006/main">
  <p:tag name="KSO_WM_SLIDE_BACKGROUND_TYPE" val="navigation"/>
</p:tagLst>
</file>

<file path=ppt/tags/tag307.xml><?xml version="1.0" encoding="utf-8"?>
<p:tagLst xmlns:p="http://schemas.openxmlformats.org/presentationml/2006/main">
  <p:tag name="KSO_WM_SLIDE_BACKGROUND_TYPE" val="navigation"/>
</p:tagLst>
</file>

<file path=ppt/tags/tag308.xml><?xml version="1.0" encoding="utf-8"?>
<p:tagLst xmlns:p="http://schemas.openxmlformats.org/presentationml/2006/main">
  <p:tag name="KSO_WM_SLIDE_BACKGROUND_TYPE" val="navigation"/>
</p:tagLst>
</file>

<file path=ppt/tags/tag309.xml><?xml version="1.0" encoding="utf-8"?>
<p:tagLst xmlns:p="http://schemas.openxmlformats.org/presentationml/2006/main">
  <p:tag name="KSO_WM_SLIDE_BACKGROUND_TYPE" val="navigation"/>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0.xml><?xml version="1.0" encoding="utf-8"?>
<p:tagLst xmlns:p="http://schemas.openxmlformats.org/presentationml/2006/main">
  <p:tag name="KSO_WM_SLIDE_BACKGROUND_TYPE" val="navigation"/>
</p:tagLst>
</file>

<file path=ppt/tags/tag311.xml><?xml version="1.0" encoding="utf-8"?>
<p:tagLst xmlns:p="http://schemas.openxmlformats.org/presentationml/2006/main">
  <p:tag name="KSO_WM_SLIDE_BACKGROUND_TYPE" val="navigation"/>
</p:tagLst>
</file>

<file path=ppt/tags/tag312.xml><?xml version="1.0" encoding="utf-8"?>
<p:tagLst xmlns:p="http://schemas.openxmlformats.org/presentationml/2006/main">
  <p:tag name="KSO_WM_SLIDE_BACKGROUND_TYPE" val="navigation"/>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46_5*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a"/>
  <p:tag name="KSO_WM_UNIT_DEC_AREA_ID" val="ec019d59b3e4472d933cf553dfc46b7b"/>
  <p:tag name="KSO_WM_UNIT_DECORATE_INFO" val=""/>
  <p:tag name="KSO_WM_UNIT_SM_LIMIT_TYPE" val=""/>
  <p:tag name="KSO_WM_CHIP_FILLAREA_FILL_RULE" val="{&quot;fill_align&quot;:&quot;cm&quot;,&quot;fill_effect&quot;:[],&quot;fill_mode&quot;:&quot;full&quot;,&quot;sacle_strategy&quot;:&quot;stretch&quot;}"/>
  <p:tag name="KSO_WM_ASSEMBLE_CHIP_INDEX" val="d7f086bdd9ae48a19dd72f4d297e16f8"/>
  <p:tag name="KSO_WM_SLIDE_BACKGROUND_TYPE" val="bel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434e49016729447b99c68b2c55ead6ea"/>
  <p:tag name="KSO_WM_UNIT_DECORATE_INFO" val=""/>
  <p:tag name="KSO_WM_UNIT_SM_LIMIT_TYPE" val=""/>
  <p:tag name="KSO_WM_CHIP_FILLAREA_FILL_RULE" val="{&quot;fill_align&quot;:&quot;cm&quot;,&quot;fill_effect&quot;:[],&quot;fill_mode&quot;:&quot;full&quot;,&quot;sacle_strategy&quot;:&quot;stretch&quot;}"/>
  <p:tag name="KSO_WM_ASSEMBLE_CHIP_INDEX" val="ae5ab34168a04d30b4fc68e56a194ce4"/>
  <p:tag name="KSO_WM_SLIDE_BACKGROUND_TYPE" val="belt"/>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9314a5f938f04b16873f0ddc0e69d438"/>
  <p:tag name="KSO_WM_UNIT_DECORATE_INFO" val=""/>
  <p:tag name="KSO_WM_UNIT_SM_LIMIT_TYPE" val=""/>
  <p:tag name="KSO_WM_CHIP_FILLAREA_FILL_RULE" val="{&quot;fill_align&quot;:&quot;cm&quot;,&quot;fill_effect&quot;:[],&quot;fill_mode&quot;:&quot;full&quot;,&quot;sacle_strategy&quot;:&quot;stretch&quot;}"/>
  <p:tag name="KSO_WM_ASSEMBLE_CHIP_INDEX" val="cfca8f3f5c854f8fafaefff33fd458ea"/>
  <p:tag name="KSO_WM_SLIDE_BACKGROUND_TYPE" val="belt"/>
</p:tagLst>
</file>

<file path=ppt/tags/tag316.xml><?xml version="1.0" encoding="utf-8"?>
<p:tagLst xmlns:p="http://schemas.openxmlformats.org/presentationml/2006/main">
  <p:tag name="KSO_WM_SLIDE_BACKGROUND_TYPE" val="belt"/>
</p:tagLst>
</file>

<file path=ppt/tags/tag317.xml><?xml version="1.0" encoding="utf-8"?>
<p:tagLst xmlns:p="http://schemas.openxmlformats.org/presentationml/2006/main">
  <p:tag name="KSO_WM_SLIDE_BACKGROUND_TYPE" val="belt"/>
</p:tagLst>
</file>

<file path=ppt/tags/tag318.xml><?xml version="1.0" encoding="utf-8"?>
<p:tagLst xmlns:p="http://schemas.openxmlformats.org/presentationml/2006/main">
  <p:tag name="KSO_WM_SLIDE_BACKGROUND_TYPE" val="belt"/>
</p:tagLst>
</file>

<file path=ppt/tags/tag319.xml><?xml version="1.0" encoding="utf-8"?>
<p:tagLst xmlns:p="http://schemas.openxmlformats.org/presentationml/2006/main">
  <p:tag name="KSO_WM_SLIDE_BACKGROUND_TYPE" val="belt"/>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0.xml><?xml version="1.0" encoding="utf-8"?>
<p:tagLst xmlns:p="http://schemas.openxmlformats.org/presentationml/2006/main">
  <p:tag name="KSO_WM_SLIDE_BACKGROUND_TYPE" val="belt"/>
</p:tagLst>
</file>

<file path=ppt/tags/tag321.xml><?xml version="1.0" encoding="utf-8"?>
<p:tagLst xmlns:p="http://schemas.openxmlformats.org/presentationml/2006/main">
  <p:tag name="KSO_WM_TEMPLATE_CATEGORY" val="custom"/>
  <p:tag name="KSO_WM_TEMPLATE_INDEX" val="20202546"/>
</p:tagLst>
</file>

<file path=ppt/tags/tag322.xml><?xml version="1.0" encoding="utf-8"?>
<p:tagLst xmlns:p="http://schemas.openxmlformats.org/presentationml/2006/main">
  <p:tag name="KSO_WM_TEMPLATE_CATEGORY" val="custom"/>
  <p:tag name="KSO_WM_TEMPLATE_INDEX" val="20202546"/>
</p:tagLst>
</file>

<file path=ppt/tags/tag323.xml><?xml version="1.0" encoding="utf-8"?>
<p:tagLst xmlns:p="http://schemas.openxmlformats.org/presentationml/2006/main">
  <p:tag name="KSO_WM_BEAUTIFY_FLAG" val="#wm#"/>
  <p:tag name="KSO_WM_TAG_VERSION" val="1.0"/>
  <p:tag name="KSO_WM_TEMPLATE_CATEGORY" val="custom"/>
  <p:tag name="KSO_WM_TEMPLATE_INDEX" val="20202546"/>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2546_1*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6"/>
  <p:tag name="KSO_WM_UNIT_DEC_AREA_ID" val="106f9a1a895a446f9b10ce0cebca1474"/>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ff79f10ac4804ebfbb0304b48bfff80f"/>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46_1*a*1"/>
  <p:tag name="KSO_WM_TEMPLATE_CATEGORY" val="custom"/>
  <p:tag name="KSO_WM_TEMPLATE_INDEX" val="20202546"/>
  <p:tag name="KSO_WM_UNIT_LAYERLEVEL" val="1"/>
  <p:tag name="KSO_WM_TAG_VERSION" val="1.0"/>
  <p:tag name="KSO_WM_BEAUTIFY_FLAG" val="#wm#"/>
  <p:tag name="KSO_WM_UNIT_ISCONTENTSTITLE" val="0"/>
  <p:tag name="KSO_WM_UNIT_NOCLEAR" val="0"/>
  <p:tag name="KSO_WM_UNIT_VALUE" val="48"/>
  <p:tag name="KSO_WM_UNIT_TYPE" val="a"/>
  <p:tag name="KSO_WM_UNIT_INDEX" val="1"/>
  <p:tag name="KSO_WM_UNIT_ISNUMDGMTITLE" val="0"/>
  <p:tag name="KSO_WM_UNIT_PRESET_TEXT" val="同心逐梦 不断超越"/>
  <p:tag name="KSO_WM_UNIT_BLOCK" val="0"/>
  <p:tag name="KSO_WM_UNIT_DEC_AREA_ID" val="7941b172b472407e93e8dbd064af8156"/>
  <p:tag name="KSO_WM_UNIT_DEFAULT_FONT" val="24;60;4"/>
  <p:tag name="KSO_WM_CHIP_GROUPID" val="5f2a1e1e45e1f15ec24fe435"/>
  <p:tag name="KSO_WM_CHIP_XID" val="5f2a1e1e45e1f15ec24fe436"/>
  <p:tag name="KSO_WM_CHIP_FILLAREA_FILL_RULE" val="{&quot;fill_align&quot;:&quot;cm&quot;,&quot;fill_mode&quot;:&quot;adaptive&quot;,&quot;sacle_strategy&quot;:&quot;smart&quot;}"/>
  <p:tag name="KSO_WM_ASSEMBLE_CHIP_INDEX" val="7c0c21e685e6422783ed1b0dd2d77a60"/>
  <p:tag name="KSO_WM_UNIT_TEXT_FILL_FORE_SCHEMECOLOR_INDEX_BRIGHTNESS" val="0.15"/>
  <p:tag name="KSO_WM_UNIT_TEXT_FILL_FORE_SCHEMECOLOR_INDEX" val="13"/>
  <p:tag name="KSO_WM_UNIT_TEXT_FILL_TYPE" val="1"/>
  <p:tag name="KSO_WM_TEMPLATE_ASSEMBLE_XID" val="5f97815e989d9bef5b8d26c2"/>
  <p:tag name="KSO_WM_TEMPLATE_ASSEMBLE_GROUPID" val="5f8962b7a61ec3b55284a105"/>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008fcc4c6d334a57bee34deda0dc9bc3"/>
  <p:tag name="KSO_WM_UNIT_DECORATE_INFO" val=""/>
  <p:tag name="KSO_WM_UNIT_SM_LIMIT_TYPE" val=""/>
  <p:tag name="KSO_WM_CHIP_FILLAREA_FILL_RULE" val="{&quot;fill_align&quot;:&quot;cm&quot;,&quot;fill_effect&quot;:[],&quot;fill_mode&quot;:&quot;full&quot;,&quot;sacle_strategy&quot;:&quot;stretch&quot;}"/>
  <p:tag name="KSO_WM_ASSEMBLE_CHIP_INDEX" val="354c36f1150f47cfa7ebb50973c69979"/>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4d04c3ee23a644c796e35d919987864f"/>
  <p:tag name="KSO_WM_UNIT_DECORATE_INFO" val=""/>
  <p:tag name="KSO_WM_UNIT_SM_LIMIT_TYPE" val=""/>
  <p:tag name="KSO_WM_CHIP_FILLAREA_FILL_RULE" val="{&quot;fill_align&quot;:&quot;cm&quot;,&quot;fill_effect&quot;:[],&quot;fill_mode&quot;:&quot;full&quot;,&quot;sacle_strategy&quot;:&quot;stretch&quot;}"/>
  <p:tag name="KSO_WM_ASSEMBLE_CHIP_INDEX" val="99ac8ec089d44485a0a16ef74e00a149"/>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2546_2*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7"/>
  <p:tag name="KSO_WM_UNIT_DEC_AREA_ID" val="4fc58632cea340689a20f3e861899014"/>
  <p:tag name="KSO_WM_UNIT_DECORATE_INFO" val=""/>
  <p:tag name="KSO_WM_UNIT_SM_LIMIT_TYPE" val=""/>
  <p:tag name="KSO_WM_CHIP_FILLAREA_FILL_RULE" val="{&quot;fill_align&quot;:&quot;lm&quot;,&quot;fill_effect&quot;:[],&quot;fill_mode&quot;:&quot;adaptive&quot;,&quot;sacle_strategy&quot;:&quot;stretch&quot;}"/>
  <p:tag name="KSO_WM_ASSEMBLE_CHIP_INDEX" val="53999f251b114d6f91fdc3d89a4cfc8a"/>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bed1310fbd2243e98869ef6e34ab7f30"/>
  <p:tag name="KSO_WM_UNIT_DECORATE_INFO" val=""/>
  <p:tag name="KSO_WM_UNIT_SM_LIMIT_TYPE" val=""/>
  <p:tag name="KSO_WM_CHIP_FILLAREA_FILL_RULE" val="{&quot;fill_align&quot;:&quot;cm&quot;,&quot;fill_effect&quot;:[],&quot;fill_mode&quot;:&quot;full&quot;,&quot;sacle_strategy&quot;:&quot;stretch&quot;}"/>
  <p:tag name="KSO_WM_ASSEMBLE_CHIP_INDEX" val="ba7e14db208944c7bb8fd99027bf9f0c"/>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27312db9cf644ab1a11e48d2f5978005"/>
  <p:tag name="KSO_WM_UNIT_DECORATE_INFO" val=""/>
  <p:tag name="KSO_WM_UNIT_SM_LIMIT_TYPE" val=""/>
  <p:tag name="KSO_WM_CHIP_FILLAREA_FILL_RULE" val="{&quot;fill_align&quot;:&quot;cm&quot;,&quot;fill_effect&quot;:[],&quot;fill_mode&quot;:&quot;full&quot;,&quot;sacle_strategy&quot;:&quot;stretch&quot;}"/>
  <p:tag name="KSO_WM_ASSEMBLE_CHIP_INDEX" val="81df06b4c4a84d5f96b5cbbbff3484c9"/>
</p:tagLst>
</file>

<file path=ppt/tags/tag331.xml><?xml version="1.0" encoding="utf-8"?>
<p:tagLst xmlns:p="http://schemas.openxmlformats.org/presentationml/2006/main">
  <p:tag name="KSO_WM_UNIT_ISCONTENTSTITLE" val="0"/>
  <p:tag name="KSO_WM_UNIT_ISNUMDGMTITLE" val="0"/>
  <p:tag name="KSO_WM_UNIT_NOCLEAR" val="0"/>
  <p:tag name="KSO_WM_UNIT_VALUE" val="22"/>
  <p:tag name="KSO_WM_UNIT_HIGHLIGHT" val="0"/>
  <p:tag name="KSO_WM_UNIT_COMPATIBLE" val="0"/>
  <p:tag name="KSO_WM_UNIT_DIAGRAM_ISNUMVISUAL" val="0"/>
  <p:tag name="KSO_WM_UNIT_DIAGRAM_ISREFERUNIT" val="0"/>
  <p:tag name="KSO_WM_UNIT_TYPE" val="a"/>
  <p:tag name="KSO_WM_UNIT_INDEX" val="1"/>
  <p:tag name="KSO_WM_UNIT_ID" val="custom20202546_1*a*1"/>
  <p:tag name="KSO_WM_TEMPLATE_CATEGORY" val="custom"/>
  <p:tag name="KSO_WM_TEMPLATE_INDEX" val="20202546"/>
  <p:tag name="KSO_WM_UNIT_LAYERLEVEL" val="1"/>
  <p:tag name="KSO_WM_TAG_VERSION" val="1.0"/>
  <p:tag name="KSO_WM_BEAUTIFY_FLAG" val="#wm#"/>
  <p:tag name="KSO_WM_UNIT_PRESET_TEXT" val="单击此处添加大标题内容"/>
  <p:tag name="KSO_WM_UNIT_DEFAULT_FONT" val="24;28;2"/>
  <p:tag name="KSO_WM_UNIT_BLOCK" val="0"/>
  <p:tag name="KSO_WM_UNIT_DEC_AREA_ID" val="abaee0a395ef4278b8320f06fd1e0644"/>
  <p:tag name="KSO_WM_CHIP_GROUPID" val="5ebe54990ac41c4a0a525673"/>
  <p:tag name="KSO_WM_CHIP_XID" val="5ebe54990ac41c4a0a525674"/>
  <p:tag name="KSO_WM_CHIP_FILLAREA_FILL_RULE" val="{&quot;fill_align&quot;:&quot;cm&quot;,&quot;fill_mode&quot;:&quot;adaptive&quot;,&quot;sacle_strategy&quot;:&quot;smart&quot;}"/>
  <p:tag name="KSO_WM_ASSEMBLE_CHIP_INDEX" val="11feb4e7a25947f8a9b50002c0654ec8"/>
  <p:tag name="KSO_WM_UNIT_TEXT_FILL_FORE_SCHEMECOLOR_INDEX_BRIGHTNESS" val="0.15"/>
  <p:tag name="KSO_WM_UNIT_TEXT_FILL_FORE_SCHEMECOLOR_INDEX" val="13"/>
  <p:tag name="KSO_WM_UNIT_TEXT_FILL_TYPE" val="1"/>
  <p:tag name="KSO_WM_TEMPLATE_ASSEMBLE_XID" val="5f97815e989d9bef5b8d26b2"/>
  <p:tag name="KSO_WM_TEMPLATE_ASSEMBLE_GROUPID" val="5f8962b7a61ec3b55284a105"/>
</p:tagLst>
</file>

<file path=ppt/tags/tag332.xml><?xml version="1.0" encoding="utf-8"?>
<p:tagLst xmlns:p="http://schemas.openxmlformats.org/presentationml/2006/main">
  <p:tag name="KSO_WM_UNIT_ISCONTENTSTITLE" val="0"/>
  <p:tag name="KSO_WM_UNIT_ISNUMDGMTITLE" val="0"/>
  <p:tag name="KSO_WM_UNIT_NOCLEAR" val="0"/>
  <p:tag name="KSO_WM_UNIT_VALUE" val="132"/>
  <p:tag name="KSO_WM_UNIT_HIGHLIGHT" val="0"/>
  <p:tag name="KSO_WM_UNIT_COMPATIBLE" val="0"/>
  <p:tag name="KSO_WM_UNIT_DIAGRAM_ISNUMVISUAL" val="0"/>
  <p:tag name="KSO_WM_UNIT_DIAGRAM_ISREFERUNIT" val="0"/>
  <p:tag name="KSO_WM_UNIT_TYPE" val="b"/>
  <p:tag name="KSO_WM_UNIT_INDEX" val="1"/>
  <p:tag name="KSO_WM_UNIT_ID" val="custom20202546_1*b*1"/>
  <p:tag name="KSO_WM_TEMPLATE_CATEGORY" val="custom"/>
  <p:tag name="KSO_WM_TEMPLATE_INDEX" val="20202546"/>
  <p:tag name="KSO_WM_UNIT_LAYERLEVEL" val="1"/>
  <p:tag name="KSO_WM_TAG_VERSION" val="1.0"/>
  <p:tag name="KSO_WM_BEAUTIFY_FLAG" val="#wm#"/>
  <p:tag name="KSO_WM_UNIT_PRESET_TEXT" val="单击此处输入你的正文，文字是您思想的提炼，为了最终演示发布的良好效果。"/>
  <p:tag name="KSO_WM_UNIT_DEFAULT_FONT" val="14;16;2"/>
  <p:tag name="KSO_WM_UNIT_BLOCK" val="0"/>
  <p:tag name="KSO_WM_UNIT_DEC_AREA_ID" val="352e885a9ea847c1908cac2ec7bf9cc5"/>
  <p:tag name="KSO_WM_CHIP_GROUPID" val="5ebe54990ac41c4a0a525673"/>
  <p:tag name="KSO_WM_CHIP_XID" val="5ebe54990ac41c4a0a525674"/>
  <p:tag name="KSO_WM_CHIP_FILLAREA_FILL_RULE" val="{&quot;fill_align&quot;:&quot;cm&quot;,&quot;fill_mode&quot;:&quot;adaptive&quot;,&quot;sacle_strategy&quot;:&quot;smart&quot;}"/>
  <p:tag name="KSO_WM_ASSEMBLE_CHIP_INDEX" val="11feb4e7a25947f8a9b50002c0654ec8"/>
  <p:tag name="KSO_WM_UNIT_TEXT_FILL_FORE_SCHEMECOLOR_INDEX_BRIGHTNESS" val="0.35"/>
  <p:tag name="KSO_WM_UNIT_TEXT_FILL_FORE_SCHEMECOLOR_INDEX" val="13"/>
  <p:tag name="KSO_WM_UNIT_TEXT_FILL_TYPE" val="1"/>
  <p:tag name="KSO_WM_TEMPLATE_ASSEMBLE_XID" val="5f97815e989d9bef5b8d26b2"/>
  <p:tag name="KSO_WM_TEMPLATE_ASSEMBLE_GROUPID" val="5f8962b7a61ec3b55284a105"/>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008fcc4c6d334a57bee34deda0dc9bc3"/>
  <p:tag name="KSO_WM_UNIT_DECORATE_INFO" val=""/>
  <p:tag name="KSO_WM_UNIT_SM_LIMIT_TYPE" val=""/>
  <p:tag name="KSO_WM_CHIP_FILLAREA_FILL_RULE" val="{&quot;fill_align&quot;:&quot;cm&quot;,&quot;fill_effect&quot;:[],&quot;fill_mode&quot;:&quot;full&quot;,&quot;sacle_strategy&quot;:&quot;stretch&quot;}"/>
  <p:tag name="KSO_WM_ASSEMBLE_CHIP_INDEX" val="354c36f1150f47cfa7ebb50973c69979"/>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4d04c3ee23a644c796e35d919987864f"/>
  <p:tag name="KSO_WM_UNIT_DECORATE_INFO" val=""/>
  <p:tag name="KSO_WM_UNIT_SM_LIMIT_TYPE" val=""/>
  <p:tag name="KSO_WM_CHIP_FILLAREA_FILL_RULE" val="{&quot;fill_align&quot;:&quot;cm&quot;,&quot;fill_effect&quot;:[],&quot;fill_mode&quot;:&quot;full&quot;,&quot;sacle_strategy&quot;:&quot;stretch&quot;}"/>
  <p:tag name="KSO_WM_ASSEMBLE_CHIP_INDEX" val="99ac8ec089d44485a0a16ef74e00a149"/>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008fcc4c6d334a57bee34deda0dc9bc3"/>
  <p:tag name="KSO_WM_UNIT_DECORATE_INFO" val=""/>
  <p:tag name="KSO_WM_UNIT_SM_LIMIT_TYPE" val=""/>
  <p:tag name="KSO_WM_CHIP_FILLAREA_FILL_RULE" val="{&quot;fill_align&quot;:&quot;cm&quot;,&quot;fill_effect&quot;:[],&quot;fill_mode&quot;:&quot;full&quot;,&quot;sacle_strategy&quot;:&quot;stretch&quot;}"/>
  <p:tag name="KSO_WM_ASSEMBLE_CHIP_INDEX" val="354c36f1150f47cfa7ebb50973c69979"/>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4d04c3ee23a644c796e35d919987864f"/>
  <p:tag name="KSO_WM_UNIT_DECORATE_INFO" val=""/>
  <p:tag name="KSO_WM_UNIT_SM_LIMIT_TYPE" val=""/>
  <p:tag name="KSO_WM_CHIP_FILLAREA_FILL_RULE" val="{&quot;fill_align&quot;:&quot;cm&quot;,&quot;fill_effect&quot;:[],&quot;fill_mode&quot;:&quot;full&quot;,&quot;sacle_strategy&quot;:&quot;stretch&quot;}"/>
  <p:tag name="KSO_WM_ASSEMBLE_CHIP_INDEX" val="99ac8ec089d44485a0a16ef74e00a149"/>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2546_2*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7"/>
  <p:tag name="KSO_WM_UNIT_DEC_AREA_ID" val="8751f4d26b0342729cf6a7dbf92a6211"/>
  <p:tag name="KSO_WM_UNIT_DECORATE_INFO" val=""/>
  <p:tag name="KSO_WM_UNIT_SM_LIMIT_TYPE" val=""/>
  <p:tag name="KSO_WM_CHIP_FILLAREA_FILL_RULE" val="{&quot;fill_align&quot;:&quot;rm&quot;,&quot;fill_effect&quot;:[],&quot;fill_mode&quot;:&quot;adaptive&quot;,&quot;sacle_strategy&quot;:&quot;stretch&quot;}"/>
  <p:tag name="KSO_WM_ASSEMBLE_CHIP_INDEX" val="2bd4505064054412bbe2e5060ea924e1"/>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92a642ff4802439aa6c0084bec1ad0e0"/>
  <p:tag name="KSO_WM_UNIT_DECORATE_INFO" val=""/>
  <p:tag name="KSO_WM_UNIT_SM_LIMIT_TYPE" val=""/>
  <p:tag name="KSO_WM_CHIP_FILLAREA_FILL_RULE" val="{&quot;fill_align&quot;:&quot;cm&quot;,&quot;fill_effect&quot;:[],&quot;fill_mode&quot;:&quot;full&quot;,&quot;sacle_strategy&quot;:&quot;stretch&quot;}"/>
  <p:tag name="KSO_WM_ASSEMBLE_CHIP_INDEX" val="84bd139da6ec4304a2be2ce6ba1fea5a"/>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008fcc4c6d334a57bee34deda0dc9bc3"/>
  <p:tag name="KSO_WM_UNIT_DECORATE_INFO" val=""/>
  <p:tag name="KSO_WM_UNIT_SM_LIMIT_TYPE" val=""/>
  <p:tag name="KSO_WM_CHIP_FILLAREA_FILL_RULE" val="{&quot;fill_align&quot;:&quot;cm&quot;,&quot;fill_effect&quot;:[],&quot;fill_mode&quot;:&quot;full&quot;,&quot;sacle_strategy&quot;:&quot;stretch&quot;}"/>
  <p:tag name="KSO_WM_ASSEMBLE_CHIP_INDEX" val="354c36f1150f47cfa7ebb50973c69979"/>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4d04c3ee23a644c796e35d919987864f"/>
  <p:tag name="KSO_WM_UNIT_DECORATE_INFO" val=""/>
  <p:tag name="KSO_WM_UNIT_SM_LIMIT_TYPE" val=""/>
  <p:tag name="KSO_WM_CHIP_FILLAREA_FILL_RULE" val="{&quot;fill_align&quot;:&quot;cm&quot;,&quot;fill_effect&quot;:[],&quot;fill_mode&quot;:&quot;full&quot;,&quot;sacle_strategy&quot;:&quot;stretch&quot;}"/>
  <p:tag name="KSO_WM_ASSEMBLE_CHIP_INDEX" val="99ac8ec089d44485a0a16ef74e00a149"/>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008fcc4c6d334a57bee34deda0dc9bc3"/>
  <p:tag name="KSO_WM_UNIT_DECORATE_INFO" val=""/>
  <p:tag name="KSO_WM_UNIT_SM_LIMIT_TYPE" val=""/>
  <p:tag name="KSO_WM_CHIP_FILLAREA_FILL_RULE" val="{&quot;fill_align&quot;:&quot;cm&quot;,&quot;fill_effect&quot;:[],&quot;fill_mode&quot;:&quot;full&quot;,&quot;sacle_strategy&quot;:&quot;stretch&quot;}"/>
  <p:tag name="KSO_WM_ASSEMBLE_CHIP_INDEX" val="354c36f1150f47cfa7ebb50973c69979"/>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4d04c3ee23a644c796e35d919987864f"/>
  <p:tag name="KSO_WM_UNIT_DECORATE_INFO" val=""/>
  <p:tag name="KSO_WM_UNIT_SM_LIMIT_TYPE" val=""/>
  <p:tag name="KSO_WM_CHIP_FILLAREA_FILL_RULE" val="{&quot;fill_align&quot;:&quot;cm&quot;,&quot;fill_effect&quot;:[],&quot;fill_mode&quot;:&quot;full&quot;,&quot;sacle_strategy&quot;:&quot;stretch&quot;}"/>
  <p:tag name="KSO_WM_ASSEMBLE_CHIP_INDEX" val="99ac8ec089d44485a0a16ef74e00a149"/>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008fcc4c6d334a57bee34deda0dc9bc3"/>
  <p:tag name="KSO_WM_UNIT_DECORATE_INFO" val=""/>
  <p:tag name="KSO_WM_UNIT_SM_LIMIT_TYPE" val=""/>
  <p:tag name="KSO_WM_CHIP_FILLAREA_FILL_RULE" val="{&quot;fill_align&quot;:&quot;cm&quot;,&quot;fill_effect&quot;:[],&quot;fill_mode&quot;:&quot;full&quot;,&quot;sacle_strategy&quot;:&quot;stretch&quot;}"/>
  <p:tag name="KSO_WM_ASSEMBLE_CHIP_INDEX" val="354c36f1150f47cfa7ebb50973c69979"/>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4d04c3ee23a644c796e35d919987864f"/>
  <p:tag name="KSO_WM_UNIT_DECORATE_INFO" val=""/>
  <p:tag name="KSO_WM_UNIT_SM_LIMIT_TYPE" val=""/>
  <p:tag name="KSO_WM_CHIP_FILLAREA_FILL_RULE" val="{&quot;fill_align&quot;:&quot;cm&quot;,&quot;fill_effect&quot;:[],&quot;fill_mode&quot;:&quot;full&quot;,&quot;sacle_strategy&quot;:&quot;stretch&quot;}"/>
  <p:tag name="KSO_WM_ASSEMBLE_CHIP_INDEX" val="99ac8ec089d44485a0a16ef74e00a149"/>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2546_1*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6"/>
  <p:tag name="KSO_WM_UNIT_DEC_AREA_ID" val="a0403e5374bf4c40a618f4fb24fa01b2"/>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a18ebaa1adc34dbba9a91ce9c98b6d6f"/>
</p:tagLst>
</file>

<file path=ppt/tags/tag346.xml><?xml version="1.0" encoding="utf-8"?>
<p:tagLst xmlns:p="http://schemas.openxmlformats.org/presentationml/2006/main">
  <p:tag name="KSO_WM_UNIT_ISCONTENTSTITLE" val="0"/>
  <p:tag name="KSO_WM_UNIT_ISNUMDGMTITLE" val="0"/>
  <p:tag name="KSO_WM_UNIT_NOCLEAR" val="0"/>
  <p:tag name="KSO_WM_UNIT_VALUE" val="72"/>
  <p:tag name="KSO_WM_UNIT_HIGHLIGHT" val="0"/>
  <p:tag name="KSO_WM_UNIT_COMPATIBLE" val="0"/>
  <p:tag name="KSO_WM_UNIT_DIAGRAM_ISNUMVISUAL" val="0"/>
  <p:tag name="KSO_WM_UNIT_DIAGRAM_ISREFERUNIT" val="0"/>
  <p:tag name="KSO_WM_UNIT_TYPE" val="b"/>
  <p:tag name="KSO_WM_UNIT_INDEX" val="1"/>
  <p:tag name="KSO_WM_UNIT_ID" val="custom20202546_1*b*1"/>
  <p:tag name="KSO_WM_TEMPLATE_CATEGORY" val="custom"/>
  <p:tag name="KSO_WM_TEMPLATE_INDEX" val="20202546"/>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29c47be8654943278e08873275fb1e37"/>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77bd9e5f0dd1414b9bdd23e94c13812b"/>
  <p:tag name="KSO_WM_UNIT_TEXT_FILL_FORE_SCHEMECOLOR_INDEX_BRIGHTNESS" val="0.35"/>
  <p:tag name="KSO_WM_UNIT_TEXT_FILL_FORE_SCHEMECOLOR_INDEX" val="13"/>
  <p:tag name="KSO_WM_UNIT_TEXT_FILL_TYPE" val="1"/>
  <p:tag name="KSO_WM_TEMPLATE_ASSEMBLE_XID" val="5f97815e989d9bef5b8d2771"/>
  <p:tag name="KSO_WM_TEMPLATE_ASSEMBLE_GROUPID" val="5f8962b7a61ec3b55284a105"/>
</p:tagLst>
</file>

<file path=ppt/tags/tag347.xml><?xml version="1.0" encoding="utf-8"?>
<p:tagLst xmlns:p="http://schemas.openxmlformats.org/presentationml/2006/main">
  <p:tag name="KSO_WM_UNIT_ISCONTENTSTITLE" val="0"/>
  <p:tag name="KSO_WM_UNIT_ISNUMDGMTITLE" val="0"/>
  <p:tag name="KSO_WM_UNIT_NOCLEAR" val="1"/>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2546_1*a*1"/>
  <p:tag name="KSO_WM_TEMPLATE_CATEGORY" val="custom"/>
  <p:tag name="KSO_WM_TEMPLATE_INDEX" val="20202546"/>
  <p:tag name="KSO_WM_UNIT_LAYERLEVEL" val="1"/>
  <p:tag name="KSO_WM_TAG_VERSION" val="1.0"/>
  <p:tag name="KSO_WM_BEAUTIFY_FLAG" val="#wm#"/>
  <p:tag name="KSO_WM_UNIT_PRESET_TEXT" val="谢谢观看"/>
  <p:tag name="KSO_WM_UNIT_DEFAULT_FONT" val="60;74;4"/>
  <p:tag name="KSO_WM_UNIT_BLOCK" val="0"/>
  <p:tag name="KSO_WM_UNIT_DEC_AREA_ID" val="c3290c48bd13406899d03c95c56e4640"/>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77bd9e5f0dd1414b9bdd23e94c13812b"/>
  <p:tag name="KSO_WM_UNIT_TEXT_FILL_FORE_SCHEMECOLOR_INDEX_BRIGHTNESS" val="0.15"/>
  <p:tag name="KSO_WM_UNIT_TEXT_FILL_FORE_SCHEMECOLOR_INDEX" val="13"/>
  <p:tag name="KSO_WM_UNIT_TEXT_FILL_TYPE" val="1"/>
  <p:tag name="KSO_WM_TEMPLATE_ASSEMBLE_XID" val="5f97815e989d9bef5b8d2771"/>
  <p:tag name="KSO_WM_TEMPLATE_ASSEMBLE_GROUPID" val="5f8962b7a61ec3b55284a105"/>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008fcc4c6d334a57bee34deda0dc9bc3"/>
  <p:tag name="KSO_WM_UNIT_DECORATE_INFO" val=""/>
  <p:tag name="KSO_WM_UNIT_SM_LIMIT_TYPE" val=""/>
  <p:tag name="KSO_WM_CHIP_FILLAREA_FILL_RULE" val="{&quot;fill_align&quot;:&quot;cm&quot;,&quot;fill_effect&quot;:[],&quot;fill_mode&quot;:&quot;full&quot;,&quot;sacle_strategy&quot;:&quot;stretch&quot;}"/>
  <p:tag name="KSO_WM_ASSEMBLE_CHIP_INDEX" val="354c36f1150f47cfa7ebb50973c69979"/>
  <p:tag name="KSO_WM_SLIDE_BACKGROUND_TYPE" val="general"/>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4d04c3ee23a644c796e35d919987864f"/>
  <p:tag name="KSO_WM_UNIT_DECORATE_INFO" val=""/>
  <p:tag name="KSO_WM_UNIT_SM_LIMIT_TYPE" val=""/>
  <p:tag name="KSO_WM_CHIP_FILLAREA_FILL_RULE" val="{&quot;fill_align&quot;:&quot;cm&quot;,&quot;fill_effect&quot;:[],&quot;fill_mode&quot;:&quot;full&quot;,&quot;sacle_strategy&quot;:&quot;stretch&quot;}"/>
  <p:tag name="KSO_WM_ASSEMBLE_CHIP_INDEX" val="99ac8ec089d44485a0a16ef74e00a149"/>
  <p:tag name="KSO_WM_SLIDE_BACKGROUND_TYPE" val="general"/>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0.xml><?xml version="1.0" encoding="utf-8"?>
<p:tagLst xmlns:p="http://schemas.openxmlformats.org/presentationml/2006/main">
  <p:tag name="KSO_WM_SLIDE_BACKGROUND_TYPE" val="general"/>
</p:tagLst>
</file>

<file path=ppt/tags/tag351.xml><?xml version="1.0" encoding="utf-8"?>
<p:tagLst xmlns:p="http://schemas.openxmlformats.org/presentationml/2006/main">
  <p:tag name="KSO_WM_SLIDE_BACKGROUND_TYPE" val="general"/>
</p:tagLst>
</file>

<file path=ppt/tags/tag352.xml><?xml version="1.0" encoding="utf-8"?>
<p:tagLst xmlns:p="http://schemas.openxmlformats.org/presentationml/2006/main">
  <p:tag name="KSO_WM_SLIDE_BACKGROUND_TYPE" val="general"/>
</p:tagLst>
</file>

<file path=ppt/tags/tag353.xml><?xml version="1.0" encoding="utf-8"?>
<p:tagLst xmlns:p="http://schemas.openxmlformats.org/presentationml/2006/main">
  <p:tag name="KSO_WM_SLIDE_BACKGROUND_TYPE" val="general"/>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46_5*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a"/>
  <p:tag name="KSO_WM_UNIT_DEC_AREA_ID" val="a2bfaa7c4f604c4eaf662cc5fb38affd"/>
  <p:tag name="KSO_WM_UNIT_DECORATE_INFO" val=""/>
  <p:tag name="KSO_WM_UNIT_SM_LIMIT_TYPE" val=""/>
  <p:tag name="KSO_WM_CHIP_FILLAREA_FILL_RULE" val="{&quot;fill_align&quot;:&quot;cm&quot;,&quot;fill_effect&quot;:[],&quot;fill_mode&quot;:&quot;full&quot;,&quot;sacle_strategy&quot;:&quot;stretch&quot;}"/>
  <p:tag name="KSO_WM_ASSEMBLE_CHIP_INDEX" val="0f891f0c1cf14552bade5735db013765"/>
  <p:tag name="KSO_WM_SLIDE_BACKGROUND_TYPE" val="fram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c9832b1b0c6449bebe126ae622578900"/>
  <p:tag name="KSO_WM_UNIT_DECORATE_INFO" val=""/>
  <p:tag name="KSO_WM_UNIT_SM_LIMIT_TYPE" val=""/>
  <p:tag name="KSO_WM_CHIP_FILLAREA_FILL_RULE" val="{&quot;fill_align&quot;:&quot;cm&quot;,&quot;fill_effect&quot;:[],&quot;fill_mode&quot;:&quot;full&quot;,&quot;sacle_strategy&quot;:&quot;stretch&quot;}"/>
  <p:tag name="KSO_WM_ASSEMBLE_CHIP_INDEX" val="f09b1e160eb946fcad7ae36f08eaa2fa"/>
  <p:tag name="KSO_WM_SLIDE_BACKGROUND_TYPE" val="frame"/>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b2a13e51621f476096e10de996da7b43"/>
  <p:tag name="KSO_WM_UNIT_DECORATE_INFO" val=""/>
  <p:tag name="KSO_WM_UNIT_SM_LIMIT_TYPE" val=""/>
  <p:tag name="KSO_WM_CHIP_FILLAREA_FILL_RULE" val="{&quot;fill_align&quot;:&quot;cm&quot;,&quot;fill_effect&quot;:[],&quot;fill_mode&quot;:&quot;full&quot;,&quot;sacle_strategy&quot;:&quot;stretch&quot;}"/>
  <p:tag name="KSO_WM_ASSEMBLE_CHIP_INDEX" val="894371f2a30b400f94563fac5e0c65bb"/>
  <p:tag name="KSO_WM_SLIDE_BACKGROUND_TYPE" val="frame"/>
</p:tagLst>
</file>

<file path=ppt/tags/tag357.xml><?xml version="1.0" encoding="utf-8"?>
<p:tagLst xmlns:p="http://schemas.openxmlformats.org/presentationml/2006/main">
  <p:tag name="KSO_WM_SLIDE_BACKGROUND_TYPE" val="frame"/>
</p:tagLst>
</file>

<file path=ppt/tags/tag358.xml><?xml version="1.0" encoding="utf-8"?>
<p:tagLst xmlns:p="http://schemas.openxmlformats.org/presentationml/2006/main">
  <p:tag name="KSO_WM_SLIDE_BACKGROUND_TYPE" val="frame"/>
</p:tagLst>
</file>

<file path=ppt/tags/tag359.xml><?xml version="1.0" encoding="utf-8"?>
<p:tagLst xmlns:p="http://schemas.openxmlformats.org/presentationml/2006/main">
  <p:tag name="KSO_WM_SLIDE_BACKGROUND_TYPE" val="frame"/>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0.xml><?xml version="1.0" encoding="utf-8"?>
<p:tagLst xmlns:p="http://schemas.openxmlformats.org/presentationml/2006/main">
  <p:tag name="KSO_WM_SLIDE_BACKGROUND_TYPE" val="frame"/>
</p:tagLst>
</file>

<file path=ppt/tags/tag361.xml><?xml version="1.0" encoding="utf-8"?>
<p:tagLst xmlns:p="http://schemas.openxmlformats.org/presentationml/2006/main">
  <p:tag name="KSO_WM_SLIDE_BACKGROUND_TYPE" val="frame"/>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46_5*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a"/>
  <p:tag name="KSO_WM_UNIT_DEC_AREA_ID" val="e89b1c57d2c6425786b3accf7fe60f9b"/>
  <p:tag name="KSO_WM_UNIT_DECORATE_INFO" val=""/>
  <p:tag name="KSO_WM_UNIT_SM_LIMIT_TYPE" val=""/>
  <p:tag name="KSO_WM_CHIP_FILLAREA_FILL_RULE" val="{&quot;fill_align&quot;:&quot;cm&quot;,&quot;fill_effect&quot;:[],&quot;fill_mode&quot;:&quot;full&quot;,&quot;sacle_strategy&quot;:&quot;stretch&quot;}"/>
  <p:tag name="KSO_WM_ASSEMBLE_CHIP_INDEX" val="0c3febe97f854dcc9e161ae3c4d6f55b"/>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6819a95cfbe0412dbefde0675c48ae67"/>
  <p:tag name="KSO_WM_UNIT_DECORATE_INFO" val=""/>
  <p:tag name="KSO_WM_UNIT_SM_LIMIT_TYPE" val=""/>
  <p:tag name="KSO_WM_CHIP_FILLAREA_FILL_RULE" val="{&quot;fill_align&quot;:&quot;cm&quot;,&quot;fill_effect&quot;:[],&quot;fill_mode&quot;:&quot;full&quot;,&quot;sacle_strategy&quot;:&quot;stretch&quot;}"/>
  <p:tag name="KSO_WM_ASSEMBLE_CHIP_INDEX" val="22b14a74ea5747789810e4c927f8ec45"/>
  <p:tag name="KSO_WM_SLIDE_BACKGROUND_TYPE" val="leftRight"/>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6dfe1ccb254543ddafcb81ad761bbcee"/>
  <p:tag name="KSO_WM_UNIT_DECORATE_INFO" val=""/>
  <p:tag name="KSO_WM_UNIT_SM_LIMIT_TYPE" val=""/>
  <p:tag name="KSO_WM_CHIP_FILLAREA_FILL_RULE" val="{&quot;fill_align&quot;:&quot;cm&quot;,&quot;fill_effect&quot;:[],&quot;fill_mode&quot;:&quot;full&quot;,&quot;sacle_strategy&quot;:&quot;stretch&quot;}"/>
  <p:tag name="KSO_WM_ASSEMBLE_CHIP_INDEX" val="01901116168440139d3b10f90d05a3aa"/>
  <p:tag name="KSO_WM_SLIDE_BACKGROUND_TYPE" val="leftRight"/>
</p:tagLst>
</file>

<file path=ppt/tags/tag365.xml><?xml version="1.0" encoding="utf-8"?>
<p:tagLst xmlns:p="http://schemas.openxmlformats.org/presentationml/2006/main">
  <p:tag name="KSO_WM_SLIDE_BACKGROUND_TYPE" val="leftRight"/>
</p:tagLst>
</file>

<file path=ppt/tags/tag366.xml><?xml version="1.0" encoding="utf-8"?>
<p:tagLst xmlns:p="http://schemas.openxmlformats.org/presentationml/2006/main">
  <p:tag name="KSO_WM_SLIDE_BACKGROUND_TYPE" val="leftRight"/>
</p:tagLst>
</file>

<file path=ppt/tags/tag367.xml><?xml version="1.0" encoding="utf-8"?>
<p:tagLst xmlns:p="http://schemas.openxmlformats.org/presentationml/2006/main">
  <p:tag name="KSO_WM_SLIDE_BACKGROUND_TYPE" val="leftRight"/>
</p:tagLst>
</file>

<file path=ppt/tags/tag368.xml><?xml version="1.0" encoding="utf-8"?>
<p:tagLst xmlns:p="http://schemas.openxmlformats.org/presentationml/2006/main">
  <p:tag name="KSO_WM_SLIDE_BACKGROUND_TYPE" val="leftRight"/>
</p:tagLst>
</file>

<file path=ppt/tags/tag369.xml><?xml version="1.0" encoding="utf-8"?>
<p:tagLst xmlns:p="http://schemas.openxmlformats.org/presentationml/2006/main">
  <p:tag name="KSO_WM_SLIDE_BACKGROUND_TYPE" val="leftRight"/>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0.xml><?xml version="1.0" encoding="utf-8"?>
<p:tagLst xmlns:p="http://schemas.openxmlformats.org/presentationml/2006/main">
  <p:tag name="KSO_WM_SLIDE_BACKGROUND_TYPE" val="leftRight"/>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46_5*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a"/>
  <p:tag name="KSO_WM_UNIT_DEC_AREA_ID" val="77a3c8e5c68e4a70af768ec57f27df14"/>
  <p:tag name="KSO_WM_UNIT_DECORATE_INFO" val=""/>
  <p:tag name="KSO_WM_UNIT_SM_LIMIT_TYPE" val=""/>
  <p:tag name="KSO_WM_CHIP_FILLAREA_FILL_RULE" val="{&quot;fill_align&quot;:&quot;cm&quot;,&quot;fill_effect&quot;:[],&quot;fill_mode&quot;:&quot;full&quot;,&quot;sacle_strategy&quot;:&quot;stretch&quot;}"/>
  <p:tag name="KSO_WM_ASSEMBLE_CHIP_INDEX" val="c78a44bd746e4fc28b4efb4baab62c74"/>
  <p:tag name="KSO_WM_SLIDE_BACKGROUND_TYPE" val="topBotto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e8aa7bfbe1844a8dbf1cf200463f8427"/>
  <p:tag name="KSO_WM_UNIT_DECORATE_INFO" val=""/>
  <p:tag name="KSO_WM_UNIT_SM_LIMIT_TYPE" val=""/>
  <p:tag name="KSO_WM_CHIP_FILLAREA_FILL_RULE" val="{&quot;fill_align&quot;:&quot;cm&quot;,&quot;fill_effect&quot;:[],&quot;fill_mode&quot;:&quot;full&quot;,&quot;sacle_strategy&quot;:&quot;stretch&quot;}"/>
  <p:tag name="KSO_WM_ASSEMBLE_CHIP_INDEX" val="90c547ccf9924115aa20b282621664cf"/>
  <p:tag name="KSO_WM_SLIDE_BACKGROUND_TYPE" val="topBottom"/>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223ef3b018154a78baea1193492f6e0b"/>
  <p:tag name="KSO_WM_UNIT_DECORATE_INFO" val=""/>
  <p:tag name="KSO_WM_UNIT_SM_LIMIT_TYPE" val=""/>
  <p:tag name="KSO_WM_CHIP_FILLAREA_FILL_RULE" val="{&quot;fill_align&quot;:&quot;cm&quot;,&quot;fill_effect&quot;:[],&quot;fill_mode&quot;:&quot;full&quot;,&quot;sacle_strategy&quot;:&quot;stretch&quot;}"/>
  <p:tag name="KSO_WM_ASSEMBLE_CHIP_INDEX" val="ec551d5cd2604748afef69dfd98467d3"/>
  <p:tag name="KSO_WM_SLIDE_BACKGROUND_TYPE" val="topBottom"/>
</p:tagLst>
</file>

<file path=ppt/tags/tag374.xml><?xml version="1.0" encoding="utf-8"?>
<p:tagLst xmlns:p="http://schemas.openxmlformats.org/presentationml/2006/main">
  <p:tag name="KSO_WM_SLIDE_BACKGROUND_TYPE" val="topBottom"/>
</p:tagLst>
</file>

<file path=ppt/tags/tag375.xml><?xml version="1.0" encoding="utf-8"?>
<p:tagLst xmlns:p="http://schemas.openxmlformats.org/presentationml/2006/main">
  <p:tag name="KSO_WM_SLIDE_BACKGROUND_TYPE" val="topBottom"/>
</p:tagLst>
</file>

<file path=ppt/tags/tag376.xml><?xml version="1.0" encoding="utf-8"?>
<p:tagLst xmlns:p="http://schemas.openxmlformats.org/presentationml/2006/main">
  <p:tag name="KSO_WM_SLIDE_BACKGROUND_TYPE" val="topBottom"/>
</p:tagLst>
</file>

<file path=ppt/tags/tag377.xml><?xml version="1.0" encoding="utf-8"?>
<p:tagLst xmlns:p="http://schemas.openxmlformats.org/presentationml/2006/main">
  <p:tag name="KSO_WM_SLIDE_BACKGROUND_TYPE" val="topBottom"/>
</p:tagLst>
</file>

<file path=ppt/tags/tag378.xml><?xml version="1.0" encoding="utf-8"?>
<p:tagLst xmlns:p="http://schemas.openxmlformats.org/presentationml/2006/main">
  <p:tag name="KSO_WM_SLIDE_BACKGROUND_TYPE" val="topBottom"/>
</p:tagLst>
</file>

<file path=ppt/tags/tag379.xml><?xml version="1.0" encoding="utf-8"?>
<p:tagLst xmlns:p="http://schemas.openxmlformats.org/presentationml/2006/main">
  <p:tag name="KSO_WM_SLIDE_BACKGROUND_TYPE" val="topBotto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46_5*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a"/>
  <p:tag name="KSO_WM_UNIT_DEC_AREA_ID" val="2f802706cd2544e3815e574bcd36b46c"/>
  <p:tag name="KSO_WM_UNIT_DECORATE_INFO" val=""/>
  <p:tag name="KSO_WM_UNIT_SM_LIMIT_TYPE" val=""/>
  <p:tag name="KSO_WM_CHIP_FILLAREA_FILL_RULE" val="{&quot;fill_align&quot;:&quot;cm&quot;,&quot;fill_effect&quot;:[],&quot;fill_mode&quot;:&quot;full&quot;,&quot;sacle_strategy&quot;:&quot;stretch&quot;}"/>
  <p:tag name="KSO_WM_ASSEMBLE_CHIP_INDEX" val="5eec3f17161f4b1394923c9b73630a88"/>
  <p:tag name="KSO_WM_SLIDE_BACKGROUND_TYPE" val="bottomTop"/>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eeb7778bdba94205bd795666a8cba25f"/>
  <p:tag name="KSO_WM_UNIT_DECORATE_INFO" val=""/>
  <p:tag name="KSO_WM_UNIT_SM_LIMIT_TYPE" val=""/>
  <p:tag name="KSO_WM_CHIP_FILLAREA_FILL_RULE" val="{&quot;fill_align&quot;:&quot;cm&quot;,&quot;fill_effect&quot;:[],&quot;fill_mode&quot;:&quot;full&quot;,&quot;sacle_strategy&quot;:&quot;stretch&quot;}"/>
  <p:tag name="KSO_WM_ASSEMBLE_CHIP_INDEX" val="50499afc60a349ef816bcea0924ca3e2"/>
  <p:tag name="KSO_WM_SLIDE_BACKGROUND_TYPE" val="bottomTop"/>
</p:tagLst>
</file>

<file path=ppt/tags/tag3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f172556b02c24db2ac19c65bb919b13d"/>
  <p:tag name="KSO_WM_UNIT_DECORATE_INFO" val=""/>
  <p:tag name="KSO_WM_UNIT_SM_LIMIT_TYPE" val=""/>
  <p:tag name="KSO_WM_CHIP_FILLAREA_FILL_RULE" val="{&quot;fill_align&quot;:&quot;cm&quot;,&quot;fill_effect&quot;:[],&quot;fill_mode&quot;:&quot;full&quot;,&quot;sacle_strategy&quot;:&quot;stretch&quot;}"/>
  <p:tag name="KSO_WM_ASSEMBLE_CHIP_INDEX" val="d780b83f5fba4e8185f56bb2c47e1171"/>
  <p:tag name="KSO_WM_SLIDE_BACKGROUND_TYPE" val="bottomTop"/>
</p:tagLst>
</file>

<file path=ppt/tags/tag383.xml><?xml version="1.0" encoding="utf-8"?>
<p:tagLst xmlns:p="http://schemas.openxmlformats.org/presentationml/2006/main">
  <p:tag name="KSO_WM_SLIDE_BACKGROUND_TYPE" val="bottomTop"/>
</p:tagLst>
</file>

<file path=ppt/tags/tag384.xml><?xml version="1.0" encoding="utf-8"?>
<p:tagLst xmlns:p="http://schemas.openxmlformats.org/presentationml/2006/main">
  <p:tag name="KSO_WM_SLIDE_BACKGROUND_TYPE" val="bottomTop"/>
</p:tagLst>
</file>

<file path=ppt/tags/tag385.xml><?xml version="1.0" encoding="utf-8"?>
<p:tagLst xmlns:p="http://schemas.openxmlformats.org/presentationml/2006/main">
  <p:tag name="KSO_WM_SLIDE_BACKGROUND_TYPE" val="bottomTop"/>
</p:tagLst>
</file>

<file path=ppt/tags/tag386.xml><?xml version="1.0" encoding="utf-8"?>
<p:tagLst xmlns:p="http://schemas.openxmlformats.org/presentationml/2006/main">
  <p:tag name="KSO_WM_SLIDE_BACKGROUND_TYPE" val="bottomTop"/>
</p:tagLst>
</file>

<file path=ppt/tags/tag387.xml><?xml version="1.0" encoding="utf-8"?>
<p:tagLst xmlns:p="http://schemas.openxmlformats.org/presentationml/2006/main">
  <p:tag name="KSO_WM_SLIDE_BACKGROUND_TYPE" val="bottomTop"/>
</p:tagLst>
</file>

<file path=ppt/tags/tag388.xml><?xml version="1.0" encoding="utf-8"?>
<p:tagLst xmlns:p="http://schemas.openxmlformats.org/presentationml/2006/main">
  <p:tag name="KSO_WM_SLIDE_BACKGROUND_TYPE" val="bottomTop"/>
</p:tagLst>
</file>

<file path=ppt/tags/tag3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46_5*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a"/>
  <p:tag name="KSO_WM_UNIT_DEC_AREA_ID" val="32db2e1fa6d74bb0af5f30f295e79096"/>
  <p:tag name="KSO_WM_UNIT_DECORATE_INFO" val=""/>
  <p:tag name="KSO_WM_UNIT_SM_LIMIT_TYPE" val=""/>
  <p:tag name="KSO_WM_CHIP_FILLAREA_FILL_RULE" val="{&quot;fill_align&quot;:&quot;cm&quot;,&quot;fill_effect&quot;:[],&quot;fill_mode&quot;:&quot;full&quot;,&quot;sacle_strategy&quot;:&quot;stretch&quot;}"/>
  <p:tag name="KSO_WM_ASSEMBLE_CHIP_INDEX" val="38134bc168614a94b59300c3798abc52"/>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54cba605aa3149d7b8e593c107d986b8"/>
  <p:tag name="KSO_WM_UNIT_DECORATE_INFO" val=""/>
  <p:tag name="KSO_WM_UNIT_SM_LIMIT_TYPE" val=""/>
  <p:tag name="KSO_WM_CHIP_FILLAREA_FILL_RULE" val="{&quot;fill_align&quot;:&quot;cm&quot;,&quot;fill_effect&quot;:[],&quot;fill_mode&quot;:&quot;full&quot;,&quot;sacle_strategy&quot;:&quot;stretch&quot;}"/>
  <p:tag name="KSO_WM_ASSEMBLE_CHIP_INDEX" val="158d04bfca0e476fbd26b0b1950430e7"/>
  <p:tag name="KSO_WM_SLIDE_BACKGROUND_TYPE" val="navigation"/>
</p:tagLst>
</file>

<file path=ppt/tags/tag3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a1c1bb62c6ee47e79e53a0608203acba"/>
  <p:tag name="KSO_WM_UNIT_DECORATE_INFO" val=""/>
  <p:tag name="KSO_WM_UNIT_SM_LIMIT_TYPE" val=""/>
  <p:tag name="KSO_WM_CHIP_FILLAREA_FILL_RULE" val="{&quot;fill_align&quot;:&quot;cm&quot;,&quot;fill_effect&quot;:[],&quot;fill_mode&quot;:&quot;full&quot;,&quot;sacle_strategy&quot;:&quot;stretch&quot;}"/>
  <p:tag name="KSO_WM_ASSEMBLE_CHIP_INDEX" val="f4d259aad732487bad9045d240c89ea9"/>
  <p:tag name="KSO_WM_SLIDE_BACKGROUND_TYPE" val="navigation"/>
</p:tagLst>
</file>

<file path=ppt/tags/tag392.xml><?xml version="1.0" encoding="utf-8"?>
<p:tagLst xmlns:p="http://schemas.openxmlformats.org/presentationml/2006/main">
  <p:tag name="KSO_WM_SLIDE_BACKGROUND_TYPE" val="navigation"/>
</p:tagLst>
</file>

<file path=ppt/tags/tag393.xml><?xml version="1.0" encoding="utf-8"?>
<p:tagLst xmlns:p="http://schemas.openxmlformats.org/presentationml/2006/main">
  <p:tag name="KSO_WM_SLIDE_BACKGROUND_TYPE" val="navigation"/>
</p:tagLst>
</file>

<file path=ppt/tags/tag394.xml><?xml version="1.0" encoding="utf-8"?>
<p:tagLst xmlns:p="http://schemas.openxmlformats.org/presentationml/2006/main">
  <p:tag name="KSO_WM_SLIDE_BACKGROUND_TYPE" val="navigation"/>
</p:tagLst>
</file>

<file path=ppt/tags/tag395.xml><?xml version="1.0" encoding="utf-8"?>
<p:tagLst xmlns:p="http://schemas.openxmlformats.org/presentationml/2006/main">
  <p:tag name="KSO_WM_SLIDE_BACKGROUND_TYPE" val="navigation"/>
</p:tagLst>
</file>

<file path=ppt/tags/tag396.xml><?xml version="1.0" encoding="utf-8"?>
<p:tagLst xmlns:p="http://schemas.openxmlformats.org/presentationml/2006/main">
  <p:tag name="KSO_WM_SLIDE_BACKGROUND_TYPE" val="navigation"/>
</p:tagLst>
</file>

<file path=ppt/tags/tag397.xml><?xml version="1.0" encoding="utf-8"?>
<p:tagLst xmlns:p="http://schemas.openxmlformats.org/presentationml/2006/main">
  <p:tag name="KSO_WM_SLIDE_BACKGROUND_TYPE" val="navigation"/>
</p:tagLst>
</file>

<file path=ppt/tags/tag398.xml><?xml version="1.0" encoding="utf-8"?>
<p:tagLst xmlns:p="http://schemas.openxmlformats.org/presentationml/2006/main">
  <p:tag name="KSO_WM_SLIDE_BACKGROUND_TYPE" val="navigation"/>
</p:tagLst>
</file>

<file path=ppt/tags/tag399.xml><?xml version="1.0" encoding="utf-8"?>
<p:tagLst xmlns:p="http://schemas.openxmlformats.org/presentationml/2006/main">
  <p:tag name="KSO_WM_SLIDE_BACKGROUND_TYPE" val="navigation"/>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46_5*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a"/>
  <p:tag name="KSO_WM_UNIT_DEC_AREA_ID" val="ec019d59b3e4472d933cf553dfc46b7b"/>
  <p:tag name="KSO_WM_UNIT_DECORATE_INFO" val=""/>
  <p:tag name="KSO_WM_UNIT_SM_LIMIT_TYPE" val=""/>
  <p:tag name="KSO_WM_CHIP_FILLAREA_FILL_RULE" val="{&quot;fill_align&quot;:&quot;cm&quot;,&quot;fill_effect&quot;:[],&quot;fill_mode&quot;:&quot;full&quot;,&quot;sacle_strategy&quot;:&quot;stretch&quot;}"/>
  <p:tag name="KSO_WM_ASSEMBLE_CHIP_INDEX" val="d7f086bdd9ae48a19dd72f4d297e16f8"/>
  <p:tag name="KSO_WM_SLIDE_BACKGROUND_TYPE" val="bel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434e49016729447b99c68b2c55ead6ea"/>
  <p:tag name="KSO_WM_UNIT_DECORATE_INFO" val=""/>
  <p:tag name="KSO_WM_UNIT_SM_LIMIT_TYPE" val=""/>
  <p:tag name="KSO_WM_CHIP_FILLAREA_FILL_RULE" val="{&quot;fill_align&quot;:&quot;cm&quot;,&quot;fill_effect&quot;:[],&quot;fill_mode&quot;:&quot;full&quot;,&quot;sacle_strategy&quot;:&quot;stretch&quot;}"/>
  <p:tag name="KSO_WM_ASSEMBLE_CHIP_INDEX" val="ae5ab34168a04d30b4fc68e56a194ce4"/>
  <p:tag name="KSO_WM_SLIDE_BACKGROUND_TYPE" val="belt"/>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9314a5f938f04b16873f0ddc0e69d438"/>
  <p:tag name="KSO_WM_UNIT_DECORATE_INFO" val=""/>
  <p:tag name="KSO_WM_UNIT_SM_LIMIT_TYPE" val=""/>
  <p:tag name="KSO_WM_CHIP_FILLAREA_FILL_RULE" val="{&quot;fill_align&quot;:&quot;cm&quot;,&quot;fill_effect&quot;:[],&quot;fill_mode&quot;:&quot;full&quot;,&quot;sacle_strategy&quot;:&quot;stretch&quot;}"/>
  <p:tag name="KSO_WM_ASSEMBLE_CHIP_INDEX" val="cfca8f3f5c854f8fafaefff33fd458ea"/>
  <p:tag name="KSO_WM_SLIDE_BACKGROUND_TYPE" val="belt"/>
</p:tagLst>
</file>

<file path=ppt/tags/tag403.xml><?xml version="1.0" encoding="utf-8"?>
<p:tagLst xmlns:p="http://schemas.openxmlformats.org/presentationml/2006/main">
  <p:tag name="KSO_WM_SLIDE_BACKGROUND_TYPE" val="belt"/>
</p:tagLst>
</file>

<file path=ppt/tags/tag404.xml><?xml version="1.0" encoding="utf-8"?>
<p:tagLst xmlns:p="http://schemas.openxmlformats.org/presentationml/2006/main">
  <p:tag name="KSO_WM_SLIDE_BACKGROUND_TYPE" val="belt"/>
</p:tagLst>
</file>

<file path=ppt/tags/tag405.xml><?xml version="1.0" encoding="utf-8"?>
<p:tagLst xmlns:p="http://schemas.openxmlformats.org/presentationml/2006/main">
  <p:tag name="KSO_WM_SLIDE_BACKGROUND_TYPE" val="belt"/>
</p:tagLst>
</file>

<file path=ppt/tags/tag406.xml><?xml version="1.0" encoding="utf-8"?>
<p:tagLst xmlns:p="http://schemas.openxmlformats.org/presentationml/2006/main">
  <p:tag name="KSO_WM_SLIDE_BACKGROUND_TYPE" val="belt"/>
</p:tagLst>
</file>

<file path=ppt/tags/tag407.xml><?xml version="1.0" encoding="utf-8"?>
<p:tagLst xmlns:p="http://schemas.openxmlformats.org/presentationml/2006/main">
  <p:tag name="KSO_WM_SLIDE_BACKGROUND_TYPE" val="belt"/>
</p:tagLst>
</file>

<file path=ppt/tags/tag408.xml><?xml version="1.0" encoding="utf-8"?>
<p:tagLst xmlns:p="http://schemas.openxmlformats.org/presentationml/2006/main">
  <p:tag name="KSO_WM_TEMPLATE_CATEGORY" val="custom"/>
  <p:tag name="KSO_WM_TEMPLATE_INDEX" val="20202546"/>
</p:tagLst>
</file>

<file path=ppt/tags/tag409.xml><?xml version="1.0" encoding="utf-8"?>
<p:tagLst xmlns:p="http://schemas.openxmlformats.org/presentationml/2006/main">
  <p:tag name="KSO_WM_TEMPLATE_CATEGORY" val="custom"/>
  <p:tag name="KSO_WM_TEMPLATE_INDEX" val="20202546"/>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0.xml><?xml version="1.0" encoding="utf-8"?>
<p:tagLst xmlns:p="http://schemas.openxmlformats.org/presentationml/2006/main">
  <p:tag name="KSO_WM_BEAUTIFY_FLAG" val="#wm#"/>
  <p:tag name="KSO_WM_TAG_VERSION" val="1.0"/>
  <p:tag name="KSO_WM_TEMPLATE_CATEGORY" val="custom"/>
  <p:tag name="KSO_WM_TEMPLATE_INDEX" val="20202546"/>
</p:tagLst>
</file>

<file path=ppt/tags/tag4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2546_1*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6"/>
  <p:tag name="KSO_WM_UNIT_DEC_AREA_ID" val="106f9a1a895a446f9b10ce0cebca1474"/>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ff79f10ac4804ebfbb0304b48bfff80f"/>
</p:tagLst>
</file>

<file path=ppt/tags/tag4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46_1*a*1"/>
  <p:tag name="KSO_WM_TEMPLATE_CATEGORY" val="custom"/>
  <p:tag name="KSO_WM_TEMPLATE_INDEX" val="20202546"/>
  <p:tag name="KSO_WM_UNIT_LAYERLEVEL" val="1"/>
  <p:tag name="KSO_WM_TAG_VERSION" val="1.0"/>
  <p:tag name="KSO_WM_BEAUTIFY_FLAG" val="#wm#"/>
  <p:tag name="KSO_WM_UNIT_ISCONTENTSTITLE" val="0"/>
  <p:tag name="KSO_WM_UNIT_NOCLEAR" val="0"/>
  <p:tag name="KSO_WM_UNIT_VALUE" val="48"/>
  <p:tag name="KSO_WM_UNIT_TYPE" val="a"/>
  <p:tag name="KSO_WM_UNIT_INDEX" val="1"/>
  <p:tag name="KSO_WM_UNIT_ISNUMDGMTITLE" val="0"/>
  <p:tag name="KSO_WM_UNIT_PRESET_TEXT" val="同心逐梦 不断超越"/>
  <p:tag name="KSO_WM_UNIT_BLOCK" val="0"/>
  <p:tag name="KSO_WM_UNIT_DEC_AREA_ID" val="7941b172b472407e93e8dbd064af8156"/>
  <p:tag name="KSO_WM_UNIT_DEFAULT_FONT" val="24;60;4"/>
  <p:tag name="KSO_WM_CHIP_GROUPID" val="5f2a1e1e45e1f15ec24fe435"/>
  <p:tag name="KSO_WM_CHIP_XID" val="5f2a1e1e45e1f15ec24fe436"/>
  <p:tag name="KSO_WM_CHIP_FILLAREA_FILL_RULE" val="{&quot;fill_align&quot;:&quot;cm&quot;,&quot;fill_mode&quot;:&quot;adaptive&quot;,&quot;sacle_strategy&quot;:&quot;smart&quot;}"/>
  <p:tag name="KSO_WM_ASSEMBLE_CHIP_INDEX" val="7c0c21e685e6422783ed1b0dd2d77a60"/>
  <p:tag name="KSO_WM_UNIT_TEXT_FILL_FORE_SCHEMECOLOR_INDEX_BRIGHTNESS" val="0.15"/>
  <p:tag name="KSO_WM_UNIT_TEXT_FILL_FORE_SCHEMECOLOR_INDEX" val="13"/>
  <p:tag name="KSO_WM_UNIT_TEXT_FILL_TYPE" val="1"/>
  <p:tag name="KSO_WM_TEMPLATE_ASSEMBLE_XID" val="5f97815e989d9bef5b8d26c2"/>
  <p:tag name="KSO_WM_TEMPLATE_ASSEMBLE_GROUPID" val="5f8962b7a61ec3b55284a105"/>
</p:tagLst>
</file>

<file path=ppt/tags/tag4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008fcc4c6d334a57bee34deda0dc9bc3"/>
  <p:tag name="KSO_WM_UNIT_DECORATE_INFO" val=""/>
  <p:tag name="KSO_WM_UNIT_SM_LIMIT_TYPE" val=""/>
  <p:tag name="KSO_WM_CHIP_FILLAREA_FILL_RULE" val="{&quot;fill_align&quot;:&quot;cm&quot;,&quot;fill_effect&quot;:[],&quot;fill_mode&quot;:&quot;full&quot;,&quot;sacle_strategy&quot;:&quot;stretch&quot;}"/>
  <p:tag name="KSO_WM_ASSEMBLE_CHIP_INDEX" val="354c36f1150f47cfa7ebb50973c69979"/>
</p:tagLst>
</file>

<file path=ppt/tags/tag4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4d04c3ee23a644c796e35d919987864f"/>
  <p:tag name="KSO_WM_UNIT_DECORATE_INFO" val=""/>
  <p:tag name="KSO_WM_UNIT_SM_LIMIT_TYPE" val=""/>
  <p:tag name="KSO_WM_CHIP_FILLAREA_FILL_RULE" val="{&quot;fill_align&quot;:&quot;cm&quot;,&quot;fill_effect&quot;:[],&quot;fill_mode&quot;:&quot;full&quot;,&quot;sacle_strategy&quot;:&quot;stretch&quot;}"/>
  <p:tag name="KSO_WM_ASSEMBLE_CHIP_INDEX" val="99ac8ec089d44485a0a16ef74e00a149"/>
</p:tagLst>
</file>

<file path=ppt/tags/tag4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2546_2*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7"/>
  <p:tag name="KSO_WM_UNIT_DEC_AREA_ID" val="4fc58632cea340689a20f3e861899014"/>
  <p:tag name="KSO_WM_UNIT_DECORATE_INFO" val=""/>
  <p:tag name="KSO_WM_UNIT_SM_LIMIT_TYPE" val=""/>
  <p:tag name="KSO_WM_CHIP_FILLAREA_FILL_RULE" val="{&quot;fill_align&quot;:&quot;lm&quot;,&quot;fill_effect&quot;:[],&quot;fill_mode&quot;:&quot;adaptive&quot;,&quot;sacle_strategy&quot;:&quot;stretch&quot;}"/>
  <p:tag name="KSO_WM_ASSEMBLE_CHIP_INDEX" val="53999f251b114d6f91fdc3d89a4cfc8a"/>
</p:tagLst>
</file>

<file path=ppt/tags/tag4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bed1310fbd2243e98869ef6e34ab7f30"/>
  <p:tag name="KSO_WM_UNIT_DECORATE_INFO" val=""/>
  <p:tag name="KSO_WM_UNIT_SM_LIMIT_TYPE" val=""/>
  <p:tag name="KSO_WM_CHIP_FILLAREA_FILL_RULE" val="{&quot;fill_align&quot;:&quot;cm&quot;,&quot;fill_effect&quot;:[],&quot;fill_mode&quot;:&quot;full&quot;,&quot;sacle_strategy&quot;:&quot;stretch&quot;}"/>
  <p:tag name="KSO_WM_ASSEMBLE_CHIP_INDEX" val="ba7e14db208944c7bb8fd99027bf9f0c"/>
</p:tagLst>
</file>

<file path=ppt/tags/tag4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27312db9cf644ab1a11e48d2f5978005"/>
  <p:tag name="KSO_WM_UNIT_DECORATE_INFO" val=""/>
  <p:tag name="KSO_WM_UNIT_SM_LIMIT_TYPE" val=""/>
  <p:tag name="KSO_WM_CHIP_FILLAREA_FILL_RULE" val="{&quot;fill_align&quot;:&quot;cm&quot;,&quot;fill_effect&quot;:[],&quot;fill_mode&quot;:&quot;full&quot;,&quot;sacle_strategy&quot;:&quot;stretch&quot;}"/>
  <p:tag name="KSO_WM_ASSEMBLE_CHIP_INDEX" val="81df06b4c4a84d5f96b5cbbbff3484c9"/>
</p:tagLst>
</file>

<file path=ppt/tags/tag418.xml><?xml version="1.0" encoding="utf-8"?>
<p:tagLst xmlns:p="http://schemas.openxmlformats.org/presentationml/2006/main">
  <p:tag name="KSO_WM_UNIT_ISCONTENTSTITLE" val="0"/>
  <p:tag name="KSO_WM_UNIT_ISNUMDGMTITLE" val="0"/>
  <p:tag name="KSO_WM_UNIT_NOCLEAR" val="0"/>
  <p:tag name="KSO_WM_UNIT_VALUE" val="22"/>
  <p:tag name="KSO_WM_UNIT_HIGHLIGHT" val="0"/>
  <p:tag name="KSO_WM_UNIT_COMPATIBLE" val="0"/>
  <p:tag name="KSO_WM_UNIT_DIAGRAM_ISNUMVISUAL" val="0"/>
  <p:tag name="KSO_WM_UNIT_DIAGRAM_ISREFERUNIT" val="0"/>
  <p:tag name="KSO_WM_UNIT_TYPE" val="a"/>
  <p:tag name="KSO_WM_UNIT_INDEX" val="1"/>
  <p:tag name="KSO_WM_UNIT_ID" val="custom20202546_1*a*1"/>
  <p:tag name="KSO_WM_TEMPLATE_CATEGORY" val="custom"/>
  <p:tag name="KSO_WM_TEMPLATE_INDEX" val="20202546"/>
  <p:tag name="KSO_WM_UNIT_LAYERLEVEL" val="1"/>
  <p:tag name="KSO_WM_TAG_VERSION" val="1.0"/>
  <p:tag name="KSO_WM_BEAUTIFY_FLAG" val="#wm#"/>
  <p:tag name="KSO_WM_UNIT_PRESET_TEXT" val="单击此处添加大标题内容"/>
  <p:tag name="KSO_WM_UNIT_DEFAULT_FONT" val="24;28;2"/>
  <p:tag name="KSO_WM_UNIT_BLOCK" val="0"/>
  <p:tag name="KSO_WM_UNIT_DEC_AREA_ID" val="abaee0a395ef4278b8320f06fd1e0644"/>
  <p:tag name="KSO_WM_CHIP_GROUPID" val="5ebe54990ac41c4a0a525673"/>
  <p:tag name="KSO_WM_CHIP_XID" val="5ebe54990ac41c4a0a525674"/>
  <p:tag name="KSO_WM_CHIP_FILLAREA_FILL_RULE" val="{&quot;fill_align&quot;:&quot;cm&quot;,&quot;fill_mode&quot;:&quot;adaptive&quot;,&quot;sacle_strategy&quot;:&quot;smart&quot;}"/>
  <p:tag name="KSO_WM_ASSEMBLE_CHIP_INDEX" val="11feb4e7a25947f8a9b50002c0654ec8"/>
  <p:tag name="KSO_WM_UNIT_TEXT_FILL_FORE_SCHEMECOLOR_INDEX_BRIGHTNESS" val="0.15"/>
  <p:tag name="KSO_WM_UNIT_TEXT_FILL_FORE_SCHEMECOLOR_INDEX" val="13"/>
  <p:tag name="KSO_WM_UNIT_TEXT_FILL_TYPE" val="1"/>
  <p:tag name="KSO_WM_TEMPLATE_ASSEMBLE_XID" val="5f97815e989d9bef5b8d26b2"/>
  <p:tag name="KSO_WM_TEMPLATE_ASSEMBLE_GROUPID" val="5f8962b7a61ec3b55284a105"/>
</p:tagLst>
</file>

<file path=ppt/tags/tag419.xml><?xml version="1.0" encoding="utf-8"?>
<p:tagLst xmlns:p="http://schemas.openxmlformats.org/presentationml/2006/main">
  <p:tag name="KSO_WM_UNIT_ISCONTENTSTITLE" val="0"/>
  <p:tag name="KSO_WM_UNIT_ISNUMDGMTITLE" val="0"/>
  <p:tag name="KSO_WM_UNIT_NOCLEAR" val="0"/>
  <p:tag name="KSO_WM_UNIT_VALUE" val="132"/>
  <p:tag name="KSO_WM_UNIT_HIGHLIGHT" val="0"/>
  <p:tag name="KSO_WM_UNIT_COMPATIBLE" val="0"/>
  <p:tag name="KSO_WM_UNIT_DIAGRAM_ISNUMVISUAL" val="0"/>
  <p:tag name="KSO_WM_UNIT_DIAGRAM_ISREFERUNIT" val="0"/>
  <p:tag name="KSO_WM_UNIT_TYPE" val="b"/>
  <p:tag name="KSO_WM_UNIT_INDEX" val="1"/>
  <p:tag name="KSO_WM_UNIT_ID" val="custom20202546_1*b*1"/>
  <p:tag name="KSO_WM_TEMPLATE_CATEGORY" val="custom"/>
  <p:tag name="KSO_WM_TEMPLATE_INDEX" val="20202546"/>
  <p:tag name="KSO_WM_UNIT_LAYERLEVEL" val="1"/>
  <p:tag name="KSO_WM_TAG_VERSION" val="1.0"/>
  <p:tag name="KSO_WM_BEAUTIFY_FLAG" val="#wm#"/>
  <p:tag name="KSO_WM_UNIT_PRESET_TEXT" val="单击此处输入你的正文，文字是您思想的提炼，为了最终演示发布的良好效果。"/>
  <p:tag name="KSO_WM_UNIT_DEFAULT_FONT" val="14;16;2"/>
  <p:tag name="KSO_WM_UNIT_BLOCK" val="0"/>
  <p:tag name="KSO_WM_UNIT_DEC_AREA_ID" val="352e885a9ea847c1908cac2ec7bf9cc5"/>
  <p:tag name="KSO_WM_CHIP_GROUPID" val="5ebe54990ac41c4a0a525673"/>
  <p:tag name="KSO_WM_CHIP_XID" val="5ebe54990ac41c4a0a525674"/>
  <p:tag name="KSO_WM_CHIP_FILLAREA_FILL_RULE" val="{&quot;fill_align&quot;:&quot;cm&quot;,&quot;fill_mode&quot;:&quot;adaptive&quot;,&quot;sacle_strategy&quot;:&quot;smart&quot;}"/>
  <p:tag name="KSO_WM_ASSEMBLE_CHIP_INDEX" val="11feb4e7a25947f8a9b50002c0654ec8"/>
  <p:tag name="KSO_WM_UNIT_TEXT_FILL_FORE_SCHEMECOLOR_INDEX_BRIGHTNESS" val="0.35"/>
  <p:tag name="KSO_WM_UNIT_TEXT_FILL_FORE_SCHEMECOLOR_INDEX" val="13"/>
  <p:tag name="KSO_WM_UNIT_TEXT_FILL_TYPE" val="1"/>
  <p:tag name="KSO_WM_TEMPLATE_ASSEMBLE_XID" val="5f97815e989d9bef5b8d26b2"/>
  <p:tag name="KSO_WM_TEMPLATE_ASSEMBLE_GROUPID" val="5f8962b7a61ec3b55284a105"/>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008fcc4c6d334a57bee34deda0dc9bc3"/>
  <p:tag name="KSO_WM_UNIT_DECORATE_INFO" val=""/>
  <p:tag name="KSO_WM_UNIT_SM_LIMIT_TYPE" val=""/>
  <p:tag name="KSO_WM_CHIP_FILLAREA_FILL_RULE" val="{&quot;fill_align&quot;:&quot;cm&quot;,&quot;fill_effect&quot;:[],&quot;fill_mode&quot;:&quot;full&quot;,&quot;sacle_strategy&quot;:&quot;stretch&quot;}"/>
  <p:tag name="KSO_WM_ASSEMBLE_CHIP_INDEX" val="354c36f1150f47cfa7ebb50973c69979"/>
</p:tagLst>
</file>

<file path=ppt/tags/tag4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4d04c3ee23a644c796e35d919987864f"/>
  <p:tag name="KSO_WM_UNIT_DECORATE_INFO" val=""/>
  <p:tag name="KSO_WM_UNIT_SM_LIMIT_TYPE" val=""/>
  <p:tag name="KSO_WM_CHIP_FILLAREA_FILL_RULE" val="{&quot;fill_align&quot;:&quot;cm&quot;,&quot;fill_effect&quot;:[],&quot;fill_mode&quot;:&quot;full&quot;,&quot;sacle_strategy&quot;:&quot;stretch&quot;}"/>
  <p:tag name="KSO_WM_ASSEMBLE_CHIP_INDEX" val="99ac8ec089d44485a0a16ef74e00a149"/>
</p:tagLst>
</file>

<file path=ppt/tags/tag4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008fcc4c6d334a57bee34deda0dc9bc3"/>
  <p:tag name="KSO_WM_UNIT_DECORATE_INFO" val=""/>
  <p:tag name="KSO_WM_UNIT_SM_LIMIT_TYPE" val=""/>
  <p:tag name="KSO_WM_CHIP_FILLAREA_FILL_RULE" val="{&quot;fill_align&quot;:&quot;cm&quot;,&quot;fill_effect&quot;:[],&quot;fill_mode&quot;:&quot;full&quot;,&quot;sacle_strategy&quot;:&quot;stretch&quot;}"/>
  <p:tag name="KSO_WM_ASSEMBLE_CHIP_INDEX" val="354c36f1150f47cfa7ebb50973c69979"/>
</p:tagLst>
</file>

<file path=ppt/tags/tag4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4d04c3ee23a644c796e35d919987864f"/>
  <p:tag name="KSO_WM_UNIT_DECORATE_INFO" val=""/>
  <p:tag name="KSO_WM_UNIT_SM_LIMIT_TYPE" val=""/>
  <p:tag name="KSO_WM_CHIP_FILLAREA_FILL_RULE" val="{&quot;fill_align&quot;:&quot;cm&quot;,&quot;fill_effect&quot;:[],&quot;fill_mode&quot;:&quot;full&quot;,&quot;sacle_strategy&quot;:&quot;stretch&quot;}"/>
  <p:tag name="KSO_WM_ASSEMBLE_CHIP_INDEX" val="99ac8ec089d44485a0a16ef74e00a149"/>
</p:tagLst>
</file>

<file path=ppt/tags/tag4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2546_2*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7"/>
  <p:tag name="KSO_WM_UNIT_DEC_AREA_ID" val="8751f4d26b0342729cf6a7dbf92a6211"/>
  <p:tag name="KSO_WM_UNIT_DECORATE_INFO" val=""/>
  <p:tag name="KSO_WM_UNIT_SM_LIMIT_TYPE" val=""/>
  <p:tag name="KSO_WM_CHIP_FILLAREA_FILL_RULE" val="{&quot;fill_align&quot;:&quot;rm&quot;,&quot;fill_effect&quot;:[],&quot;fill_mode&quot;:&quot;adaptive&quot;,&quot;sacle_strategy&quot;:&quot;stretch&quot;}"/>
  <p:tag name="KSO_WM_ASSEMBLE_CHIP_INDEX" val="2bd4505064054412bbe2e5060ea924e1"/>
</p:tagLst>
</file>

<file path=ppt/tags/tag4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92a642ff4802439aa6c0084bec1ad0e0"/>
  <p:tag name="KSO_WM_UNIT_DECORATE_INFO" val=""/>
  <p:tag name="KSO_WM_UNIT_SM_LIMIT_TYPE" val=""/>
  <p:tag name="KSO_WM_CHIP_FILLAREA_FILL_RULE" val="{&quot;fill_align&quot;:&quot;cm&quot;,&quot;fill_effect&quot;:[],&quot;fill_mode&quot;:&quot;full&quot;,&quot;sacle_strategy&quot;:&quot;stretch&quot;}"/>
  <p:tag name="KSO_WM_ASSEMBLE_CHIP_INDEX" val="84bd139da6ec4304a2be2ce6ba1fea5a"/>
</p:tagLst>
</file>

<file path=ppt/tags/tag4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008fcc4c6d334a57bee34deda0dc9bc3"/>
  <p:tag name="KSO_WM_UNIT_DECORATE_INFO" val=""/>
  <p:tag name="KSO_WM_UNIT_SM_LIMIT_TYPE" val=""/>
  <p:tag name="KSO_WM_CHIP_FILLAREA_FILL_RULE" val="{&quot;fill_align&quot;:&quot;cm&quot;,&quot;fill_effect&quot;:[],&quot;fill_mode&quot;:&quot;full&quot;,&quot;sacle_strategy&quot;:&quot;stretch&quot;}"/>
  <p:tag name="KSO_WM_ASSEMBLE_CHIP_INDEX" val="354c36f1150f47cfa7ebb50973c69979"/>
</p:tagLst>
</file>

<file path=ppt/tags/tag4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4d04c3ee23a644c796e35d919987864f"/>
  <p:tag name="KSO_WM_UNIT_DECORATE_INFO" val=""/>
  <p:tag name="KSO_WM_UNIT_SM_LIMIT_TYPE" val=""/>
  <p:tag name="KSO_WM_CHIP_FILLAREA_FILL_RULE" val="{&quot;fill_align&quot;:&quot;cm&quot;,&quot;fill_effect&quot;:[],&quot;fill_mode&quot;:&quot;full&quot;,&quot;sacle_strategy&quot;:&quot;stretch&quot;}"/>
  <p:tag name="KSO_WM_ASSEMBLE_CHIP_INDEX" val="99ac8ec089d44485a0a16ef74e00a149"/>
</p:tagLst>
</file>

<file path=ppt/tags/tag4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008fcc4c6d334a57bee34deda0dc9bc3"/>
  <p:tag name="KSO_WM_UNIT_DECORATE_INFO" val=""/>
  <p:tag name="KSO_WM_UNIT_SM_LIMIT_TYPE" val=""/>
  <p:tag name="KSO_WM_CHIP_FILLAREA_FILL_RULE" val="{&quot;fill_align&quot;:&quot;cm&quot;,&quot;fill_effect&quot;:[],&quot;fill_mode&quot;:&quot;full&quot;,&quot;sacle_strategy&quot;:&quot;stretch&quot;}"/>
  <p:tag name="KSO_WM_ASSEMBLE_CHIP_INDEX" val="354c36f1150f47cfa7ebb50973c69979"/>
</p:tagLst>
</file>

<file path=ppt/tags/tag4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4d04c3ee23a644c796e35d919987864f"/>
  <p:tag name="KSO_WM_UNIT_DECORATE_INFO" val=""/>
  <p:tag name="KSO_WM_UNIT_SM_LIMIT_TYPE" val=""/>
  <p:tag name="KSO_WM_CHIP_FILLAREA_FILL_RULE" val="{&quot;fill_align&quot;:&quot;cm&quot;,&quot;fill_effect&quot;:[],&quot;fill_mode&quot;:&quot;full&quot;,&quot;sacle_strategy&quot;:&quot;stretch&quot;}"/>
  <p:tag name="KSO_WM_ASSEMBLE_CHIP_INDEX" val="99ac8ec089d44485a0a16ef74e00a149"/>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008fcc4c6d334a57bee34deda0dc9bc3"/>
  <p:tag name="KSO_WM_UNIT_DECORATE_INFO" val=""/>
  <p:tag name="KSO_WM_UNIT_SM_LIMIT_TYPE" val=""/>
  <p:tag name="KSO_WM_CHIP_FILLAREA_FILL_RULE" val="{&quot;fill_align&quot;:&quot;cm&quot;,&quot;fill_effect&quot;:[],&quot;fill_mode&quot;:&quot;full&quot;,&quot;sacle_strategy&quot;:&quot;stretch&quot;}"/>
  <p:tag name="KSO_WM_ASSEMBLE_CHIP_INDEX" val="354c36f1150f47cfa7ebb50973c69979"/>
</p:tagLst>
</file>

<file path=ppt/tags/tag4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4d04c3ee23a644c796e35d919987864f"/>
  <p:tag name="KSO_WM_UNIT_DECORATE_INFO" val=""/>
  <p:tag name="KSO_WM_UNIT_SM_LIMIT_TYPE" val=""/>
  <p:tag name="KSO_WM_CHIP_FILLAREA_FILL_RULE" val="{&quot;fill_align&quot;:&quot;cm&quot;,&quot;fill_effect&quot;:[],&quot;fill_mode&quot;:&quot;full&quot;,&quot;sacle_strategy&quot;:&quot;stretch&quot;}"/>
  <p:tag name="KSO_WM_ASSEMBLE_CHIP_INDEX" val="99ac8ec089d44485a0a16ef74e00a149"/>
</p:tagLst>
</file>

<file path=ppt/tags/tag4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2546_1*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6"/>
  <p:tag name="KSO_WM_UNIT_DEC_AREA_ID" val="a0403e5374bf4c40a618f4fb24fa01b2"/>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a18ebaa1adc34dbba9a91ce9c98b6d6f"/>
</p:tagLst>
</file>

<file path=ppt/tags/tag433.xml><?xml version="1.0" encoding="utf-8"?>
<p:tagLst xmlns:p="http://schemas.openxmlformats.org/presentationml/2006/main">
  <p:tag name="KSO_WM_UNIT_ISCONTENTSTITLE" val="0"/>
  <p:tag name="KSO_WM_UNIT_ISNUMDGMTITLE" val="0"/>
  <p:tag name="KSO_WM_UNIT_NOCLEAR" val="0"/>
  <p:tag name="KSO_WM_UNIT_VALUE" val="72"/>
  <p:tag name="KSO_WM_UNIT_HIGHLIGHT" val="0"/>
  <p:tag name="KSO_WM_UNIT_COMPATIBLE" val="0"/>
  <p:tag name="KSO_WM_UNIT_DIAGRAM_ISNUMVISUAL" val="0"/>
  <p:tag name="KSO_WM_UNIT_DIAGRAM_ISREFERUNIT" val="0"/>
  <p:tag name="KSO_WM_UNIT_TYPE" val="b"/>
  <p:tag name="KSO_WM_UNIT_INDEX" val="1"/>
  <p:tag name="KSO_WM_UNIT_ID" val="custom20202546_1*b*1"/>
  <p:tag name="KSO_WM_TEMPLATE_CATEGORY" val="custom"/>
  <p:tag name="KSO_WM_TEMPLATE_INDEX" val="20202546"/>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29c47be8654943278e08873275fb1e37"/>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77bd9e5f0dd1414b9bdd23e94c13812b"/>
  <p:tag name="KSO_WM_UNIT_TEXT_FILL_FORE_SCHEMECOLOR_INDEX_BRIGHTNESS" val="0.35"/>
  <p:tag name="KSO_WM_UNIT_TEXT_FILL_FORE_SCHEMECOLOR_INDEX" val="13"/>
  <p:tag name="KSO_WM_UNIT_TEXT_FILL_TYPE" val="1"/>
  <p:tag name="KSO_WM_TEMPLATE_ASSEMBLE_XID" val="5f97815e989d9bef5b8d2771"/>
  <p:tag name="KSO_WM_TEMPLATE_ASSEMBLE_GROUPID" val="5f8962b7a61ec3b55284a105"/>
</p:tagLst>
</file>

<file path=ppt/tags/tag434.xml><?xml version="1.0" encoding="utf-8"?>
<p:tagLst xmlns:p="http://schemas.openxmlformats.org/presentationml/2006/main">
  <p:tag name="KSO_WM_UNIT_ISCONTENTSTITLE" val="0"/>
  <p:tag name="KSO_WM_UNIT_ISNUMDGMTITLE" val="0"/>
  <p:tag name="KSO_WM_UNIT_NOCLEAR" val="1"/>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2546_1*a*1"/>
  <p:tag name="KSO_WM_TEMPLATE_CATEGORY" val="custom"/>
  <p:tag name="KSO_WM_TEMPLATE_INDEX" val="20202546"/>
  <p:tag name="KSO_WM_UNIT_LAYERLEVEL" val="1"/>
  <p:tag name="KSO_WM_TAG_VERSION" val="1.0"/>
  <p:tag name="KSO_WM_BEAUTIFY_FLAG" val="#wm#"/>
  <p:tag name="KSO_WM_UNIT_PRESET_TEXT" val="谢谢观看"/>
  <p:tag name="KSO_WM_UNIT_DEFAULT_FONT" val="60;74;4"/>
  <p:tag name="KSO_WM_UNIT_BLOCK" val="0"/>
  <p:tag name="KSO_WM_UNIT_DEC_AREA_ID" val="c3290c48bd13406899d03c95c56e4640"/>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77bd9e5f0dd1414b9bdd23e94c13812b"/>
  <p:tag name="KSO_WM_UNIT_TEXT_FILL_FORE_SCHEMECOLOR_INDEX_BRIGHTNESS" val="0.15"/>
  <p:tag name="KSO_WM_UNIT_TEXT_FILL_FORE_SCHEMECOLOR_INDEX" val="13"/>
  <p:tag name="KSO_WM_UNIT_TEXT_FILL_TYPE" val="1"/>
  <p:tag name="KSO_WM_TEMPLATE_ASSEMBLE_XID" val="5f97815e989d9bef5b8d2771"/>
  <p:tag name="KSO_WM_TEMPLATE_ASSEMBLE_GROUPID" val="5f8962b7a61ec3b55284a105"/>
</p:tagLst>
</file>

<file path=ppt/tags/tag4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008fcc4c6d334a57bee34deda0dc9bc3"/>
  <p:tag name="KSO_WM_UNIT_DECORATE_INFO" val=""/>
  <p:tag name="KSO_WM_UNIT_SM_LIMIT_TYPE" val=""/>
  <p:tag name="KSO_WM_CHIP_FILLAREA_FILL_RULE" val="{&quot;fill_align&quot;:&quot;cm&quot;,&quot;fill_effect&quot;:[],&quot;fill_mode&quot;:&quot;full&quot;,&quot;sacle_strategy&quot;:&quot;stretch&quot;}"/>
  <p:tag name="KSO_WM_ASSEMBLE_CHIP_INDEX" val="354c36f1150f47cfa7ebb50973c69979"/>
  <p:tag name="KSO_WM_SLIDE_BACKGROUND_TYPE" val="general"/>
</p:tagLst>
</file>

<file path=ppt/tags/tag4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4d04c3ee23a644c796e35d919987864f"/>
  <p:tag name="KSO_WM_UNIT_DECORATE_INFO" val=""/>
  <p:tag name="KSO_WM_UNIT_SM_LIMIT_TYPE" val=""/>
  <p:tag name="KSO_WM_CHIP_FILLAREA_FILL_RULE" val="{&quot;fill_align&quot;:&quot;cm&quot;,&quot;fill_effect&quot;:[],&quot;fill_mode&quot;:&quot;full&quot;,&quot;sacle_strategy&quot;:&quot;stretch&quot;}"/>
  <p:tag name="KSO_WM_ASSEMBLE_CHIP_INDEX" val="99ac8ec089d44485a0a16ef74e00a149"/>
  <p:tag name="KSO_WM_SLIDE_BACKGROUND_TYPE" val="general"/>
</p:tagLst>
</file>

<file path=ppt/tags/tag437.xml><?xml version="1.0" encoding="utf-8"?>
<p:tagLst xmlns:p="http://schemas.openxmlformats.org/presentationml/2006/main">
  <p:tag name="KSO_WM_SLIDE_BACKGROUND_TYPE" val="general"/>
</p:tagLst>
</file>

<file path=ppt/tags/tag438.xml><?xml version="1.0" encoding="utf-8"?>
<p:tagLst xmlns:p="http://schemas.openxmlformats.org/presentationml/2006/main">
  <p:tag name="KSO_WM_SLIDE_BACKGROUND_TYPE" val="general"/>
</p:tagLst>
</file>

<file path=ppt/tags/tag439.xml><?xml version="1.0" encoding="utf-8"?>
<p:tagLst xmlns:p="http://schemas.openxmlformats.org/presentationml/2006/main">
  <p:tag name="KSO_WM_SLIDE_BACKGROUND_TYPE" val="general"/>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0.xml><?xml version="1.0" encoding="utf-8"?>
<p:tagLst xmlns:p="http://schemas.openxmlformats.org/presentationml/2006/main">
  <p:tag name="KSO_WM_SLIDE_BACKGROUND_TYPE" val="general"/>
</p:tagLst>
</file>

<file path=ppt/tags/tag4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46_5*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a"/>
  <p:tag name="KSO_WM_UNIT_DEC_AREA_ID" val="a2bfaa7c4f604c4eaf662cc5fb38affd"/>
  <p:tag name="KSO_WM_UNIT_DECORATE_INFO" val=""/>
  <p:tag name="KSO_WM_UNIT_SM_LIMIT_TYPE" val=""/>
  <p:tag name="KSO_WM_CHIP_FILLAREA_FILL_RULE" val="{&quot;fill_align&quot;:&quot;cm&quot;,&quot;fill_effect&quot;:[],&quot;fill_mode&quot;:&quot;full&quot;,&quot;sacle_strategy&quot;:&quot;stretch&quot;}"/>
  <p:tag name="KSO_WM_ASSEMBLE_CHIP_INDEX" val="0f891f0c1cf14552bade5735db013765"/>
  <p:tag name="KSO_WM_SLIDE_BACKGROUND_TYPE" val="fram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4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c9832b1b0c6449bebe126ae622578900"/>
  <p:tag name="KSO_WM_UNIT_DECORATE_INFO" val=""/>
  <p:tag name="KSO_WM_UNIT_SM_LIMIT_TYPE" val=""/>
  <p:tag name="KSO_WM_CHIP_FILLAREA_FILL_RULE" val="{&quot;fill_align&quot;:&quot;cm&quot;,&quot;fill_effect&quot;:[],&quot;fill_mode&quot;:&quot;full&quot;,&quot;sacle_strategy&quot;:&quot;stretch&quot;}"/>
  <p:tag name="KSO_WM_ASSEMBLE_CHIP_INDEX" val="f09b1e160eb946fcad7ae36f08eaa2fa"/>
  <p:tag name="KSO_WM_SLIDE_BACKGROUND_TYPE" val="frame"/>
</p:tagLst>
</file>

<file path=ppt/tags/tag4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b2a13e51621f476096e10de996da7b43"/>
  <p:tag name="KSO_WM_UNIT_DECORATE_INFO" val=""/>
  <p:tag name="KSO_WM_UNIT_SM_LIMIT_TYPE" val=""/>
  <p:tag name="KSO_WM_CHIP_FILLAREA_FILL_RULE" val="{&quot;fill_align&quot;:&quot;cm&quot;,&quot;fill_effect&quot;:[],&quot;fill_mode&quot;:&quot;full&quot;,&quot;sacle_strategy&quot;:&quot;stretch&quot;}"/>
  <p:tag name="KSO_WM_ASSEMBLE_CHIP_INDEX" val="894371f2a30b400f94563fac5e0c65bb"/>
  <p:tag name="KSO_WM_SLIDE_BACKGROUND_TYPE" val="frame"/>
</p:tagLst>
</file>

<file path=ppt/tags/tag444.xml><?xml version="1.0" encoding="utf-8"?>
<p:tagLst xmlns:p="http://schemas.openxmlformats.org/presentationml/2006/main">
  <p:tag name="KSO_WM_SLIDE_BACKGROUND_TYPE" val="frame"/>
</p:tagLst>
</file>

<file path=ppt/tags/tag445.xml><?xml version="1.0" encoding="utf-8"?>
<p:tagLst xmlns:p="http://schemas.openxmlformats.org/presentationml/2006/main">
  <p:tag name="KSO_WM_SLIDE_BACKGROUND_TYPE" val="frame"/>
</p:tagLst>
</file>

<file path=ppt/tags/tag446.xml><?xml version="1.0" encoding="utf-8"?>
<p:tagLst xmlns:p="http://schemas.openxmlformats.org/presentationml/2006/main">
  <p:tag name="KSO_WM_SLIDE_BACKGROUND_TYPE" val="frame"/>
</p:tagLst>
</file>

<file path=ppt/tags/tag447.xml><?xml version="1.0" encoding="utf-8"?>
<p:tagLst xmlns:p="http://schemas.openxmlformats.org/presentationml/2006/main">
  <p:tag name="KSO_WM_SLIDE_BACKGROUND_TYPE" val="frame"/>
</p:tagLst>
</file>

<file path=ppt/tags/tag448.xml><?xml version="1.0" encoding="utf-8"?>
<p:tagLst xmlns:p="http://schemas.openxmlformats.org/presentationml/2006/main">
  <p:tag name="KSO_WM_SLIDE_BACKGROUND_TYPE" val="frame"/>
</p:tagLst>
</file>

<file path=ppt/tags/tag4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46_5*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a"/>
  <p:tag name="KSO_WM_UNIT_DEC_AREA_ID" val="e89b1c57d2c6425786b3accf7fe60f9b"/>
  <p:tag name="KSO_WM_UNIT_DECORATE_INFO" val=""/>
  <p:tag name="KSO_WM_UNIT_SM_LIMIT_TYPE" val=""/>
  <p:tag name="KSO_WM_CHIP_FILLAREA_FILL_RULE" val="{&quot;fill_align&quot;:&quot;cm&quot;,&quot;fill_effect&quot;:[],&quot;fill_mode&quot;:&quot;full&quot;,&quot;sacle_strategy&quot;:&quot;stretch&quot;}"/>
  <p:tag name="KSO_WM_ASSEMBLE_CHIP_INDEX" val="0c3febe97f854dcc9e161ae3c4d6f55b"/>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6819a95cfbe0412dbefde0675c48ae67"/>
  <p:tag name="KSO_WM_UNIT_DECORATE_INFO" val=""/>
  <p:tag name="KSO_WM_UNIT_SM_LIMIT_TYPE" val=""/>
  <p:tag name="KSO_WM_CHIP_FILLAREA_FILL_RULE" val="{&quot;fill_align&quot;:&quot;cm&quot;,&quot;fill_effect&quot;:[],&quot;fill_mode&quot;:&quot;full&quot;,&quot;sacle_strategy&quot;:&quot;stretch&quot;}"/>
  <p:tag name="KSO_WM_ASSEMBLE_CHIP_INDEX" val="22b14a74ea5747789810e4c927f8ec45"/>
  <p:tag name="KSO_WM_SLIDE_BACKGROUND_TYPE" val="leftRight"/>
</p:tagLst>
</file>

<file path=ppt/tags/tag4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6dfe1ccb254543ddafcb81ad761bbcee"/>
  <p:tag name="KSO_WM_UNIT_DECORATE_INFO" val=""/>
  <p:tag name="KSO_WM_UNIT_SM_LIMIT_TYPE" val=""/>
  <p:tag name="KSO_WM_CHIP_FILLAREA_FILL_RULE" val="{&quot;fill_align&quot;:&quot;cm&quot;,&quot;fill_effect&quot;:[],&quot;fill_mode&quot;:&quot;full&quot;,&quot;sacle_strategy&quot;:&quot;stretch&quot;}"/>
  <p:tag name="KSO_WM_ASSEMBLE_CHIP_INDEX" val="01901116168440139d3b10f90d05a3aa"/>
  <p:tag name="KSO_WM_SLIDE_BACKGROUND_TYPE" val="leftRight"/>
</p:tagLst>
</file>

<file path=ppt/tags/tag452.xml><?xml version="1.0" encoding="utf-8"?>
<p:tagLst xmlns:p="http://schemas.openxmlformats.org/presentationml/2006/main">
  <p:tag name="KSO_WM_SLIDE_BACKGROUND_TYPE" val="leftRight"/>
</p:tagLst>
</file>

<file path=ppt/tags/tag453.xml><?xml version="1.0" encoding="utf-8"?>
<p:tagLst xmlns:p="http://schemas.openxmlformats.org/presentationml/2006/main">
  <p:tag name="KSO_WM_SLIDE_BACKGROUND_TYPE" val="leftRight"/>
</p:tagLst>
</file>

<file path=ppt/tags/tag454.xml><?xml version="1.0" encoding="utf-8"?>
<p:tagLst xmlns:p="http://schemas.openxmlformats.org/presentationml/2006/main">
  <p:tag name="KSO_WM_SLIDE_BACKGROUND_TYPE" val="leftRight"/>
</p:tagLst>
</file>

<file path=ppt/tags/tag455.xml><?xml version="1.0" encoding="utf-8"?>
<p:tagLst xmlns:p="http://schemas.openxmlformats.org/presentationml/2006/main">
  <p:tag name="KSO_WM_SLIDE_BACKGROUND_TYPE" val="leftRight"/>
</p:tagLst>
</file>

<file path=ppt/tags/tag456.xml><?xml version="1.0" encoding="utf-8"?>
<p:tagLst xmlns:p="http://schemas.openxmlformats.org/presentationml/2006/main">
  <p:tag name="KSO_WM_SLIDE_BACKGROUND_TYPE" val="leftRight"/>
</p:tagLst>
</file>

<file path=ppt/tags/tag457.xml><?xml version="1.0" encoding="utf-8"?>
<p:tagLst xmlns:p="http://schemas.openxmlformats.org/presentationml/2006/main">
  <p:tag name="KSO_WM_SLIDE_BACKGROUND_TYPE" val="leftRight"/>
</p:tagLst>
</file>

<file path=ppt/tags/tag4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46_5*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a"/>
  <p:tag name="KSO_WM_UNIT_DEC_AREA_ID" val="77a3c8e5c68e4a70af768ec57f27df14"/>
  <p:tag name="KSO_WM_UNIT_DECORATE_INFO" val=""/>
  <p:tag name="KSO_WM_UNIT_SM_LIMIT_TYPE" val=""/>
  <p:tag name="KSO_WM_CHIP_FILLAREA_FILL_RULE" val="{&quot;fill_align&quot;:&quot;cm&quot;,&quot;fill_effect&quot;:[],&quot;fill_mode&quot;:&quot;full&quot;,&quot;sacle_strategy&quot;:&quot;stretch&quot;}"/>
  <p:tag name="KSO_WM_ASSEMBLE_CHIP_INDEX" val="c78a44bd746e4fc28b4efb4baab62c74"/>
  <p:tag name="KSO_WM_SLIDE_BACKGROUND_TYPE" val="topBotto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4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e8aa7bfbe1844a8dbf1cf200463f8427"/>
  <p:tag name="KSO_WM_UNIT_DECORATE_INFO" val=""/>
  <p:tag name="KSO_WM_UNIT_SM_LIMIT_TYPE" val=""/>
  <p:tag name="KSO_WM_CHIP_FILLAREA_FILL_RULE" val="{&quot;fill_align&quot;:&quot;cm&quot;,&quot;fill_effect&quot;:[],&quot;fill_mode&quot;:&quot;full&quot;,&quot;sacle_strategy&quot;:&quot;stretch&quot;}"/>
  <p:tag name="KSO_WM_ASSEMBLE_CHIP_INDEX" val="90c547ccf9924115aa20b282621664cf"/>
  <p:tag name="KSO_WM_SLIDE_BACKGROUND_TYPE" val="topBotto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223ef3b018154a78baea1193492f6e0b"/>
  <p:tag name="KSO_WM_UNIT_DECORATE_INFO" val=""/>
  <p:tag name="KSO_WM_UNIT_SM_LIMIT_TYPE" val=""/>
  <p:tag name="KSO_WM_CHIP_FILLAREA_FILL_RULE" val="{&quot;fill_align&quot;:&quot;cm&quot;,&quot;fill_effect&quot;:[],&quot;fill_mode&quot;:&quot;full&quot;,&quot;sacle_strategy&quot;:&quot;stretch&quot;}"/>
  <p:tag name="KSO_WM_ASSEMBLE_CHIP_INDEX" val="ec551d5cd2604748afef69dfd98467d3"/>
  <p:tag name="KSO_WM_SLIDE_BACKGROUND_TYPE" val="topBottom"/>
</p:tagLst>
</file>

<file path=ppt/tags/tag461.xml><?xml version="1.0" encoding="utf-8"?>
<p:tagLst xmlns:p="http://schemas.openxmlformats.org/presentationml/2006/main">
  <p:tag name="KSO_WM_SLIDE_BACKGROUND_TYPE" val="topBottom"/>
</p:tagLst>
</file>

<file path=ppt/tags/tag462.xml><?xml version="1.0" encoding="utf-8"?>
<p:tagLst xmlns:p="http://schemas.openxmlformats.org/presentationml/2006/main">
  <p:tag name="KSO_WM_SLIDE_BACKGROUND_TYPE" val="topBottom"/>
</p:tagLst>
</file>

<file path=ppt/tags/tag463.xml><?xml version="1.0" encoding="utf-8"?>
<p:tagLst xmlns:p="http://schemas.openxmlformats.org/presentationml/2006/main">
  <p:tag name="KSO_WM_SLIDE_BACKGROUND_TYPE" val="topBottom"/>
</p:tagLst>
</file>

<file path=ppt/tags/tag464.xml><?xml version="1.0" encoding="utf-8"?>
<p:tagLst xmlns:p="http://schemas.openxmlformats.org/presentationml/2006/main">
  <p:tag name="KSO_WM_SLIDE_BACKGROUND_TYPE" val="topBottom"/>
</p:tagLst>
</file>

<file path=ppt/tags/tag465.xml><?xml version="1.0" encoding="utf-8"?>
<p:tagLst xmlns:p="http://schemas.openxmlformats.org/presentationml/2006/main">
  <p:tag name="KSO_WM_SLIDE_BACKGROUND_TYPE" val="topBottom"/>
</p:tagLst>
</file>

<file path=ppt/tags/tag466.xml><?xml version="1.0" encoding="utf-8"?>
<p:tagLst xmlns:p="http://schemas.openxmlformats.org/presentationml/2006/main">
  <p:tag name="KSO_WM_SLIDE_BACKGROUND_TYPE" val="topBottom"/>
</p:tagLst>
</file>

<file path=ppt/tags/tag4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46_5*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a"/>
  <p:tag name="KSO_WM_UNIT_DEC_AREA_ID" val="2f802706cd2544e3815e574bcd36b46c"/>
  <p:tag name="KSO_WM_UNIT_DECORATE_INFO" val=""/>
  <p:tag name="KSO_WM_UNIT_SM_LIMIT_TYPE" val=""/>
  <p:tag name="KSO_WM_CHIP_FILLAREA_FILL_RULE" val="{&quot;fill_align&quot;:&quot;cm&quot;,&quot;fill_effect&quot;:[],&quot;fill_mode&quot;:&quot;full&quot;,&quot;sacle_strategy&quot;:&quot;stretch&quot;}"/>
  <p:tag name="KSO_WM_ASSEMBLE_CHIP_INDEX" val="5eec3f17161f4b1394923c9b73630a88"/>
  <p:tag name="KSO_WM_SLIDE_BACKGROUND_TYPE" val="bottomTop"/>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4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eeb7778bdba94205bd795666a8cba25f"/>
  <p:tag name="KSO_WM_UNIT_DECORATE_INFO" val=""/>
  <p:tag name="KSO_WM_UNIT_SM_LIMIT_TYPE" val=""/>
  <p:tag name="KSO_WM_CHIP_FILLAREA_FILL_RULE" val="{&quot;fill_align&quot;:&quot;cm&quot;,&quot;fill_effect&quot;:[],&quot;fill_mode&quot;:&quot;full&quot;,&quot;sacle_strategy&quot;:&quot;stretch&quot;}"/>
  <p:tag name="KSO_WM_ASSEMBLE_CHIP_INDEX" val="50499afc60a349ef816bcea0924ca3e2"/>
  <p:tag name="KSO_WM_SLIDE_BACKGROUND_TYPE" val="bottomTop"/>
</p:tagLst>
</file>

<file path=ppt/tags/tag4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f172556b02c24db2ac19c65bb919b13d"/>
  <p:tag name="KSO_WM_UNIT_DECORATE_INFO" val=""/>
  <p:tag name="KSO_WM_UNIT_SM_LIMIT_TYPE" val=""/>
  <p:tag name="KSO_WM_CHIP_FILLAREA_FILL_RULE" val="{&quot;fill_align&quot;:&quot;cm&quot;,&quot;fill_effect&quot;:[],&quot;fill_mode&quot;:&quot;full&quot;,&quot;sacle_strategy&quot;:&quot;stretch&quot;}"/>
  <p:tag name="KSO_WM_ASSEMBLE_CHIP_INDEX" val="d780b83f5fba4e8185f56bb2c47e1171"/>
  <p:tag name="KSO_WM_SLIDE_BACKGROUND_TYPE" val="bottomTop"/>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0.xml><?xml version="1.0" encoding="utf-8"?>
<p:tagLst xmlns:p="http://schemas.openxmlformats.org/presentationml/2006/main">
  <p:tag name="KSO_WM_SLIDE_BACKGROUND_TYPE" val="bottomTop"/>
</p:tagLst>
</file>

<file path=ppt/tags/tag471.xml><?xml version="1.0" encoding="utf-8"?>
<p:tagLst xmlns:p="http://schemas.openxmlformats.org/presentationml/2006/main">
  <p:tag name="KSO_WM_SLIDE_BACKGROUND_TYPE" val="bottomTop"/>
</p:tagLst>
</file>

<file path=ppt/tags/tag472.xml><?xml version="1.0" encoding="utf-8"?>
<p:tagLst xmlns:p="http://schemas.openxmlformats.org/presentationml/2006/main">
  <p:tag name="KSO_WM_SLIDE_BACKGROUND_TYPE" val="bottomTop"/>
</p:tagLst>
</file>

<file path=ppt/tags/tag473.xml><?xml version="1.0" encoding="utf-8"?>
<p:tagLst xmlns:p="http://schemas.openxmlformats.org/presentationml/2006/main">
  <p:tag name="KSO_WM_SLIDE_BACKGROUND_TYPE" val="bottomTop"/>
</p:tagLst>
</file>

<file path=ppt/tags/tag474.xml><?xml version="1.0" encoding="utf-8"?>
<p:tagLst xmlns:p="http://schemas.openxmlformats.org/presentationml/2006/main">
  <p:tag name="KSO_WM_SLIDE_BACKGROUND_TYPE" val="bottomTop"/>
</p:tagLst>
</file>

<file path=ppt/tags/tag475.xml><?xml version="1.0" encoding="utf-8"?>
<p:tagLst xmlns:p="http://schemas.openxmlformats.org/presentationml/2006/main">
  <p:tag name="KSO_WM_SLIDE_BACKGROUND_TYPE" val="bottomTop"/>
</p:tagLst>
</file>

<file path=ppt/tags/tag4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46_5*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a"/>
  <p:tag name="KSO_WM_UNIT_DEC_AREA_ID" val="32db2e1fa6d74bb0af5f30f295e79096"/>
  <p:tag name="KSO_WM_UNIT_DECORATE_INFO" val=""/>
  <p:tag name="KSO_WM_UNIT_SM_LIMIT_TYPE" val=""/>
  <p:tag name="KSO_WM_CHIP_FILLAREA_FILL_RULE" val="{&quot;fill_align&quot;:&quot;cm&quot;,&quot;fill_effect&quot;:[],&quot;fill_mode&quot;:&quot;full&quot;,&quot;sacle_strategy&quot;:&quot;stretch&quot;}"/>
  <p:tag name="KSO_WM_ASSEMBLE_CHIP_INDEX" val="38134bc168614a94b59300c3798abc52"/>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4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54cba605aa3149d7b8e593c107d986b8"/>
  <p:tag name="KSO_WM_UNIT_DECORATE_INFO" val=""/>
  <p:tag name="KSO_WM_UNIT_SM_LIMIT_TYPE" val=""/>
  <p:tag name="KSO_WM_CHIP_FILLAREA_FILL_RULE" val="{&quot;fill_align&quot;:&quot;cm&quot;,&quot;fill_effect&quot;:[],&quot;fill_mode&quot;:&quot;full&quot;,&quot;sacle_strategy&quot;:&quot;stretch&quot;}"/>
  <p:tag name="KSO_WM_ASSEMBLE_CHIP_INDEX" val="158d04bfca0e476fbd26b0b1950430e7"/>
  <p:tag name="KSO_WM_SLIDE_BACKGROUND_TYPE" val="navigation"/>
</p:tagLst>
</file>

<file path=ppt/tags/tag4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a1c1bb62c6ee47e79e53a0608203acba"/>
  <p:tag name="KSO_WM_UNIT_DECORATE_INFO" val=""/>
  <p:tag name="KSO_WM_UNIT_SM_LIMIT_TYPE" val=""/>
  <p:tag name="KSO_WM_CHIP_FILLAREA_FILL_RULE" val="{&quot;fill_align&quot;:&quot;cm&quot;,&quot;fill_effect&quot;:[],&quot;fill_mode&quot;:&quot;full&quot;,&quot;sacle_strategy&quot;:&quot;stretch&quot;}"/>
  <p:tag name="KSO_WM_ASSEMBLE_CHIP_INDEX" val="f4d259aad732487bad9045d240c89ea9"/>
  <p:tag name="KSO_WM_SLIDE_BACKGROUND_TYPE" val="navigation"/>
</p:tagLst>
</file>

<file path=ppt/tags/tag479.xml><?xml version="1.0" encoding="utf-8"?>
<p:tagLst xmlns:p="http://schemas.openxmlformats.org/presentationml/2006/main">
  <p:tag name="KSO_WM_SLIDE_BACKGROUND_TYPE" val="navigation"/>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80.xml><?xml version="1.0" encoding="utf-8"?>
<p:tagLst xmlns:p="http://schemas.openxmlformats.org/presentationml/2006/main">
  <p:tag name="KSO_WM_SLIDE_BACKGROUND_TYPE" val="navigation"/>
</p:tagLst>
</file>

<file path=ppt/tags/tag481.xml><?xml version="1.0" encoding="utf-8"?>
<p:tagLst xmlns:p="http://schemas.openxmlformats.org/presentationml/2006/main">
  <p:tag name="KSO_WM_SLIDE_BACKGROUND_TYPE" val="navigation"/>
</p:tagLst>
</file>

<file path=ppt/tags/tag482.xml><?xml version="1.0" encoding="utf-8"?>
<p:tagLst xmlns:p="http://schemas.openxmlformats.org/presentationml/2006/main">
  <p:tag name="KSO_WM_SLIDE_BACKGROUND_TYPE" val="navigation"/>
</p:tagLst>
</file>

<file path=ppt/tags/tag483.xml><?xml version="1.0" encoding="utf-8"?>
<p:tagLst xmlns:p="http://schemas.openxmlformats.org/presentationml/2006/main">
  <p:tag name="KSO_WM_SLIDE_BACKGROUND_TYPE" val="navigation"/>
</p:tagLst>
</file>

<file path=ppt/tags/tag484.xml><?xml version="1.0" encoding="utf-8"?>
<p:tagLst xmlns:p="http://schemas.openxmlformats.org/presentationml/2006/main">
  <p:tag name="KSO_WM_SLIDE_BACKGROUND_TYPE" val="navigation"/>
</p:tagLst>
</file>

<file path=ppt/tags/tag485.xml><?xml version="1.0" encoding="utf-8"?>
<p:tagLst xmlns:p="http://schemas.openxmlformats.org/presentationml/2006/main">
  <p:tag name="KSO_WM_SLIDE_BACKGROUND_TYPE" val="navigation"/>
</p:tagLst>
</file>

<file path=ppt/tags/tag486.xml><?xml version="1.0" encoding="utf-8"?>
<p:tagLst xmlns:p="http://schemas.openxmlformats.org/presentationml/2006/main">
  <p:tag name="KSO_WM_SLIDE_BACKGROUND_TYPE" val="navigation"/>
</p:tagLst>
</file>

<file path=ppt/tags/tag4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46_5*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a"/>
  <p:tag name="KSO_WM_UNIT_DEC_AREA_ID" val="ec019d59b3e4472d933cf553dfc46b7b"/>
  <p:tag name="KSO_WM_UNIT_DECORATE_INFO" val=""/>
  <p:tag name="KSO_WM_UNIT_SM_LIMIT_TYPE" val=""/>
  <p:tag name="KSO_WM_CHIP_FILLAREA_FILL_RULE" val="{&quot;fill_align&quot;:&quot;cm&quot;,&quot;fill_effect&quot;:[],&quot;fill_mode&quot;:&quot;full&quot;,&quot;sacle_strategy&quot;:&quot;stretch&quot;}"/>
  <p:tag name="KSO_WM_ASSEMBLE_CHIP_INDEX" val="d7f086bdd9ae48a19dd72f4d297e16f8"/>
  <p:tag name="KSO_WM_SLIDE_BACKGROUND_TYPE" val="bel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4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434e49016729447b99c68b2c55ead6ea"/>
  <p:tag name="KSO_WM_UNIT_DECORATE_INFO" val=""/>
  <p:tag name="KSO_WM_UNIT_SM_LIMIT_TYPE" val=""/>
  <p:tag name="KSO_WM_CHIP_FILLAREA_FILL_RULE" val="{&quot;fill_align&quot;:&quot;cm&quot;,&quot;fill_effect&quot;:[],&quot;fill_mode&quot;:&quot;full&quot;,&quot;sacle_strategy&quot;:&quot;stretch&quot;}"/>
  <p:tag name="KSO_WM_ASSEMBLE_CHIP_INDEX" val="ae5ab34168a04d30b4fc68e56a194ce4"/>
  <p:tag name="KSO_WM_SLIDE_BACKGROUND_TYPE" val="belt"/>
</p:tagLst>
</file>

<file path=ppt/tags/tag4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9314a5f938f04b16873f0ddc0e69d438"/>
  <p:tag name="KSO_WM_UNIT_DECORATE_INFO" val=""/>
  <p:tag name="KSO_WM_UNIT_SM_LIMIT_TYPE" val=""/>
  <p:tag name="KSO_WM_CHIP_FILLAREA_FILL_RULE" val="{&quot;fill_align&quot;:&quot;cm&quot;,&quot;fill_effect&quot;:[],&quot;fill_mode&quot;:&quot;full&quot;,&quot;sacle_strategy&quot;:&quot;stretch&quot;}"/>
  <p:tag name="KSO_WM_ASSEMBLE_CHIP_INDEX" val="cfca8f3f5c854f8fafaefff33fd458ea"/>
  <p:tag name="KSO_WM_SLIDE_BACKGROUND_TYPE" val="belt"/>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0.xml><?xml version="1.0" encoding="utf-8"?>
<p:tagLst xmlns:p="http://schemas.openxmlformats.org/presentationml/2006/main">
  <p:tag name="KSO_WM_SLIDE_BACKGROUND_TYPE" val="belt"/>
</p:tagLst>
</file>

<file path=ppt/tags/tag491.xml><?xml version="1.0" encoding="utf-8"?>
<p:tagLst xmlns:p="http://schemas.openxmlformats.org/presentationml/2006/main">
  <p:tag name="KSO_WM_SLIDE_BACKGROUND_TYPE" val="belt"/>
</p:tagLst>
</file>

<file path=ppt/tags/tag492.xml><?xml version="1.0" encoding="utf-8"?>
<p:tagLst xmlns:p="http://schemas.openxmlformats.org/presentationml/2006/main">
  <p:tag name="KSO_WM_SLIDE_BACKGROUND_TYPE" val="belt"/>
</p:tagLst>
</file>

<file path=ppt/tags/tag493.xml><?xml version="1.0" encoding="utf-8"?>
<p:tagLst xmlns:p="http://schemas.openxmlformats.org/presentationml/2006/main">
  <p:tag name="KSO_WM_SLIDE_BACKGROUND_TYPE" val="belt"/>
</p:tagLst>
</file>

<file path=ppt/tags/tag494.xml><?xml version="1.0" encoding="utf-8"?>
<p:tagLst xmlns:p="http://schemas.openxmlformats.org/presentationml/2006/main">
  <p:tag name="KSO_WM_SLIDE_BACKGROUND_TYPE" val="belt"/>
</p:tagLst>
</file>

<file path=ppt/tags/tag495.xml><?xml version="1.0" encoding="utf-8"?>
<p:tagLst xmlns:p="http://schemas.openxmlformats.org/presentationml/2006/main">
  <p:tag name="KSO_WM_TEMPLATE_CATEGORY" val="custom"/>
  <p:tag name="KSO_WM_TEMPLATE_INDEX" val="20202546"/>
</p:tagLst>
</file>

<file path=ppt/tags/tag496.xml><?xml version="1.0" encoding="utf-8"?>
<p:tagLst xmlns:p="http://schemas.openxmlformats.org/presentationml/2006/main">
  <p:tag name="KSO_WM_TEMPLATE_CATEGORY" val="custom"/>
  <p:tag name="KSO_WM_TEMPLATE_INDEX" val="20202546"/>
</p:tagLst>
</file>

<file path=ppt/tags/tag497.xml><?xml version="1.0" encoding="utf-8"?>
<p:tagLst xmlns:p="http://schemas.openxmlformats.org/presentationml/2006/main">
  <p:tag name="KSO_WM_BEAUTIFY_FLAG" val="#wm#"/>
  <p:tag name="KSO_WM_TAG_VERSION" val="1.0"/>
  <p:tag name="KSO_WM_TEMPLATE_CATEGORY" val="custom"/>
  <p:tag name="KSO_WM_TEMPLATE_INDEX" val="20202546"/>
</p:tagLst>
</file>

<file path=ppt/tags/tag4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2546_1*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6"/>
  <p:tag name="KSO_WM_UNIT_DEC_AREA_ID" val="106f9a1a895a446f9b10ce0cebca1474"/>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ff79f10ac4804ebfbb0304b48bfff80f"/>
</p:tagLst>
</file>

<file path=ppt/tags/tag4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46_1*a*1"/>
  <p:tag name="KSO_WM_TEMPLATE_CATEGORY" val="custom"/>
  <p:tag name="KSO_WM_TEMPLATE_INDEX" val="20202546"/>
  <p:tag name="KSO_WM_UNIT_LAYERLEVEL" val="1"/>
  <p:tag name="KSO_WM_TAG_VERSION" val="1.0"/>
  <p:tag name="KSO_WM_BEAUTIFY_FLAG" val="#wm#"/>
  <p:tag name="KSO_WM_UNIT_ISCONTENTSTITLE" val="0"/>
  <p:tag name="KSO_WM_UNIT_NOCLEAR" val="0"/>
  <p:tag name="KSO_WM_UNIT_VALUE" val="48"/>
  <p:tag name="KSO_WM_UNIT_TYPE" val="a"/>
  <p:tag name="KSO_WM_UNIT_INDEX" val="1"/>
  <p:tag name="KSO_WM_UNIT_ISNUMDGMTITLE" val="0"/>
  <p:tag name="KSO_WM_UNIT_PRESET_TEXT" val="同心逐梦 不断超越"/>
  <p:tag name="KSO_WM_UNIT_BLOCK" val="0"/>
  <p:tag name="KSO_WM_UNIT_DEC_AREA_ID" val="7941b172b472407e93e8dbd064af8156"/>
  <p:tag name="KSO_WM_UNIT_DEFAULT_FONT" val="24;60;4"/>
  <p:tag name="KSO_WM_CHIP_GROUPID" val="5f2a1e1e45e1f15ec24fe435"/>
  <p:tag name="KSO_WM_CHIP_XID" val="5f2a1e1e45e1f15ec24fe436"/>
  <p:tag name="KSO_WM_CHIP_FILLAREA_FILL_RULE" val="{&quot;fill_align&quot;:&quot;cm&quot;,&quot;fill_mode&quot;:&quot;adaptive&quot;,&quot;sacle_strategy&quot;:&quot;smart&quot;}"/>
  <p:tag name="KSO_WM_ASSEMBLE_CHIP_INDEX" val="7c0c21e685e6422783ed1b0dd2d77a60"/>
  <p:tag name="KSO_WM_UNIT_TEXT_FILL_FORE_SCHEMECOLOR_INDEX_BRIGHTNESS" val="0.15"/>
  <p:tag name="KSO_WM_UNIT_TEXT_FILL_FORE_SCHEMECOLOR_INDEX" val="13"/>
  <p:tag name="KSO_WM_UNIT_TEXT_FILL_TYPE" val="1"/>
  <p:tag name="KSO_WM_TEMPLATE_ASSEMBLE_XID" val="5f97815e989d9bef5b8d26c2"/>
  <p:tag name="KSO_WM_TEMPLATE_ASSEMBLE_GROUPID" val="5f8962b7a61ec3b55284a105"/>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008fcc4c6d334a57bee34deda0dc9bc3"/>
  <p:tag name="KSO_WM_UNIT_DECORATE_INFO" val=""/>
  <p:tag name="KSO_WM_UNIT_SM_LIMIT_TYPE" val=""/>
  <p:tag name="KSO_WM_CHIP_FILLAREA_FILL_RULE" val="{&quot;fill_align&quot;:&quot;cm&quot;,&quot;fill_effect&quot;:[],&quot;fill_mode&quot;:&quot;full&quot;,&quot;sacle_strategy&quot;:&quot;stretch&quot;}"/>
  <p:tag name="KSO_WM_ASSEMBLE_CHIP_INDEX" val="354c36f1150f47cfa7ebb50973c69979"/>
</p:tagLst>
</file>

<file path=ppt/tags/tag5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4d04c3ee23a644c796e35d919987864f"/>
  <p:tag name="KSO_WM_UNIT_DECORATE_INFO" val=""/>
  <p:tag name="KSO_WM_UNIT_SM_LIMIT_TYPE" val=""/>
  <p:tag name="KSO_WM_CHIP_FILLAREA_FILL_RULE" val="{&quot;fill_align&quot;:&quot;cm&quot;,&quot;fill_effect&quot;:[],&quot;fill_mode&quot;:&quot;full&quot;,&quot;sacle_strategy&quot;:&quot;stretch&quot;}"/>
  <p:tag name="KSO_WM_ASSEMBLE_CHIP_INDEX" val="99ac8ec089d44485a0a16ef74e00a149"/>
</p:tagLst>
</file>

<file path=ppt/tags/tag5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2546_2*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7"/>
  <p:tag name="KSO_WM_UNIT_DEC_AREA_ID" val="4fc58632cea340689a20f3e861899014"/>
  <p:tag name="KSO_WM_UNIT_DECORATE_INFO" val=""/>
  <p:tag name="KSO_WM_UNIT_SM_LIMIT_TYPE" val=""/>
  <p:tag name="KSO_WM_CHIP_FILLAREA_FILL_RULE" val="{&quot;fill_align&quot;:&quot;lm&quot;,&quot;fill_effect&quot;:[],&quot;fill_mode&quot;:&quot;adaptive&quot;,&quot;sacle_strategy&quot;:&quot;stretch&quot;}"/>
  <p:tag name="KSO_WM_ASSEMBLE_CHIP_INDEX" val="53999f251b114d6f91fdc3d89a4cfc8a"/>
</p:tagLst>
</file>

<file path=ppt/tags/tag5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bed1310fbd2243e98869ef6e34ab7f30"/>
  <p:tag name="KSO_WM_UNIT_DECORATE_INFO" val=""/>
  <p:tag name="KSO_WM_UNIT_SM_LIMIT_TYPE" val=""/>
  <p:tag name="KSO_WM_CHIP_FILLAREA_FILL_RULE" val="{&quot;fill_align&quot;:&quot;cm&quot;,&quot;fill_effect&quot;:[],&quot;fill_mode&quot;:&quot;full&quot;,&quot;sacle_strategy&quot;:&quot;stretch&quot;}"/>
  <p:tag name="KSO_WM_ASSEMBLE_CHIP_INDEX" val="ba7e14db208944c7bb8fd99027bf9f0c"/>
</p:tagLst>
</file>

<file path=ppt/tags/tag5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27312db9cf644ab1a11e48d2f5978005"/>
  <p:tag name="KSO_WM_UNIT_DECORATE_INFO" val=""/>
  <p:tag name="KSO_WM_UNIT_SM_LIMIT_TYPE" val=""/>
  <p:tag name="KSO_WM_CHIP_FILLAREA_FILL_RULE" val="{&quot;fill_align&quot;:&quot;cm&quot;,&quot;fill_effect&quot;:[],&quot;fill_mode&quot;:&quot;full&quot;,&quot;sacle_strategy&quot;:&quot;stretch&quot;}"/>
  <p:tag name="KSO_WM_ASSEMBLE_CHIP_INDEX" val="81df06b4c4a84d5f96b5cbbbff3484c9"/>
</p:tagLst>
</file>

<file path=ppt/tags/tag505.xml><?xml version="1.0" encoding="utf-8"?>
<p:tagLst xmlns:p="http://schemas.openxmlformats.org/presentationml/2006/main">
  <p:tag name="KSO_WM_UNIT_ISCONTENTSTITLE" val="0"/>
  <p:tag name="KSO_WM_UNIT_ISNUMDGMTITLE" val="0"/>
  <p:tag name="KSO_WM_UNIT_NOCLEAR" val="0"/>
  <p:tag name="KSO_WM_UNIT_VALUE" val="22"/>
  <p:tag name="KSO_WM_UNIT_HIGHLIGHT" val="0"/>
  <p:tag name="KSO_WM_UNIT_COMPATIBLE" val="0"/>
  <p:tag name="KSO_WM_UNIT_DIAGRAM_ISNUMVISUAL" val="0"/>
  <p:tag name="KSO_WM_UNIT_DIAGRAM_ISREFERUNIT" val="0"/>
  <p:tag name="KSO_WM_UNIT_TYPE" val="a"/>
  <p:tag name="KSO_WM_UNIT_INDEX" val="1"/>
  <p:tag name="KSO_WM_UNIT_ID" val="custom20202546_1*a*1"/>
  <p:tag name="KSO_WM_TEMPLATE_CATEGORY" val="custom"/>
  <p:tag name="KSO_WM_TEMPLATE_INDEX" val="20202546"/>
  <p:tag name="KSO_WM_UNIT_LAYERLEVEL" val="1"/>
  <p:tag name="KSO_WM_TAG_VERSION" val="1.0"/>
  <p:tag name="KSO_WM_BEAUTIFY_FLAG" val="#wm#"/>
  <p:tag name="KSO_WM_UNIT_PRESET_TEXT" val="单击此处添加大标题内容"/>
  <p:tag name="KSO_WM_UNIT_DEFAULT_FONT" val="24;28;2"/>
  <p:tag name="KSO_WM_UNIT_BLOCK" val="0"/>
  <p:tag name="KSO_WM_UNIT_DEC_AREA_ID" val="abaee0a395ef4278b8320f06fd1e0644"/>
  <p:tag name="KSO_WM_CHIP_GROUPID" val="5ebe54990ac41c4a0a525673"/>
  <p:tag name="KSO_WM_CHIP_XID" val="5ebe54990ac41c4a0a525674"/>
  <p:tag name="KSO_WM_CHIP_FILLAREA_FILL_RULE" val="{&quot;fill_align&quot;:&quot;cm&quot;,&quot;fill_mode&quot;:&quot;adaptive&quot;,&quot;sacle_strategy&quot;:&quot;smart&quot;}"/>
  <p:tag name="KSO_WM_ASSEMBLE_CHIP_INDEX" val="11feb4e7a25947f8a9b50002c0654ec8"/>
  <p:tag name="KSO_WM_UNIT_TEXT_FILL_FORE_SCHEMECOLOR_INDEX_BRIGHTNESS" val="0.15"/>
  <p:tag name="KSO_WM_UNIT_TEXT_FILL_FORE_SCHEMECOLOR_INDEX" val="13"/>
  <p:tag name="KSO_WM_UNIT_TEXT_FILL_TYPE" val="1"/>
  <p:tag name="KSO_WM_TEMPLATE_ASSEMBLE_XID" val="5f97815e989d9bef5b8d26b2"/>
  <p:tag name="KSO_WM_TEMPLATE_ASSEMBLE_GROUPID" val="5f8962b7a61ec3b55284a105"/>
</p:tagLst>
</file>

<file path=ppt/tags/tag506.xml><?xml version="1.0" encoding="utf-8"?>
<p:tagLst xmlns:p="http://schemas.openxmlformats.org/presentationml/2006/main">
  <p:tag name="KSO_WM_UNIT_ISCONTENTSTITLE" val="0"/>
  <p:tag name="KSO_WM_UNIT_ISNUMDGMTITLE" val="0"/>
  <p:tag name="KSO_WM_UNIT_NOCLEAR" val="0"/>
  <p:tag name="KSO_WM_UNIT_VALUE" val="132"/>
  <p:tag name="KSO_WM_UNIT_HIGHLIGHT" val="0"/>
  <p:tag name="KSO_WM_UNIT_COMPATIBLE" val="0"/>
  <p:tag name="KSO_WM_UNIT_DIAGRAM_ISNUMVISUAL" val="0"/>
  <p:tag name="KSO_WM_UNIT_DIAGRAM_ISREFERUNIT" val="0"/>
  <p:tag name="KSO_WM_UNIT_TYPE" val="b"/>
  <p:tag name="KSO_WM_UNIT_INDEX" val="1"/>
  <p:tag name="KSO_WM_UNIT_ID" val="custom20202546_1*b*1"/>
  <p:tag name="KSO_WM_TEMPLATE_CATEGORY" val="custom"/>
  <p:tag name="KSO_WM_TEMPLATE_INDEX" val="20202546"/>
  <p:tag name="KSO_WM_UNIT_LAYERLEVEL" val="1"/>
  <p:tag name="KSO_WM_TAG_VERSION" val="1.0"/>
  <p:tag name="KSO_WM_BEAUTIFY_FLAG" val="#wm#"/>
  <p:tag name="KSO_WM_UNIT_PRESET_TEXT" val="单击此处输入你的正文，文字是您思想的提炼，为了最终演示发布的良好效果。"/>
  <p:tag name="KSO_WM_UNIT_DEFAULT_FONT" val="14;16;2"/>
  <p:tag name="KSO_WM_UNIT_BLOCK" val="0"/>
  <p:tag name="KSO_WM_UNIT_DEC_AREA_ID" val="352e885a9ea847c1908cac2ec7bf9cc5"/>
  <p:tag name="KSO_WM_CHIP_GROUPID" val="5ebe54990ac41c4a0a525673"/>
  <p:tag name="KSO_WM_CHIP_XID" val="5ebe54990ac41c4a0a525674"/>
  <p:tag name="KSO_WM_CHIP_FILLAREA_FILL_RULE" val="{&quot;fill_align&quot;:&quot;cm&quot;,&quot;fill_mode&quot;:&quot;adaptive&quot;,&quot;sacle_strategy&quot;:&quot;smart&quot;}"/>
  <p:tag name="KSO_WM_ASSEMBLE_CHIP_INDEX" val="11feb4e7a25947f8a9b50002c0654ec8"/>
  <p:tag name="KSO_WM_UNIT_TEXT_FILL_FORE_SCHEMECOLOR_INDEX_BRIGHTNESS" val="0.35"/>
  <p:tag name="KSO_WM_UNIT_TEXT_FILL_FORE_SCHEMECOLOR_INDEX" val="13"/>
  <p:tag name="KSO_WM_UNIT_TEXT_FILL_TYPE" val="1"/>
  <p:tag name="KSO_WM_TEMPLATE_ASSEMBLE_XID" val="5f97815e989d9bef5b8d26b2"/>
  <p:tag name="KSO_WM_TEMPLATE_ASSEMBLE_GROUPID" val="5f8962b7a61ec3b55284a105"/>
</p:tagLst>
</file>

<file path=ppt/tags/tag5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008fcc4c6d334a57bee34deda0dc9bc3"/>
  <p:tag name="KSO_WM_UNIT_DECORATE_INFO" val=""/>
  <p:tag name="KSO_WM_UNIT_SM_LIMIT_TYPE" val=""/>
  <p:tag name="KSO_WM_CHIP_FILLAREA_FILL_RULE" val="{&quot;fill_align&quot;:&quot;cm&quot;,&quot;fill_effect&quot;:[],&quot;fill_mode&quot;:&quot;full&quot;,&quot;sacle_strategy&quot;:&quot;stretch&quot;}"/>
  <p:tag name="KSO_WM_ASSEMBLE_CHIP_INDEX" val="354c36f1150f47cfa7ebb50973c69979"/>
</p:tagLst>
</file>

<file path=ppt/tags/tag5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4d04c3ee23a644c796e35d919987864f"/>
  <p:tag name="KSO_WM_UNIT_DECORATE_INFO" val=""/>
  <p:tag name="KSO_WM_UNIT_SM_LIMIT_TYPE" val=""/>
  <p:tag name="KSO_WM_CHIP_FILLAREA_FILL_RULE" val="{&quot;fill_align&quot;:&quot;cm&quot;,&quot;fill_effect&quot;:[],&quot;fill_mode&quot;:&quot;full&quot;,&quot;sacle_strategy&quot;:&quot;stretch&quot;}"/>
  <p:tag name="KSO_WM_ASSEMBLE_CHIP_INDEX" val="99ac8ec089d44485a0a16ef74e00a149"/>
</p:tagLst>
</file>

<file path=ppt/tags/tag5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008fcc4c6d334a57bee34deda0dc9bc3"/>
  <p:tag name="KSO_WM_UNIT_DECORATE_INFO" val=""/>
  <p:tag name="KSO_WM_UNIT_SM_LIMIT_TYPE" val=""/>
  <p:tag name="KSO_WM_CHIP_FILLAREA_FILL_RULE" val="{&quot;fill_align&quot;:&quot;cm&quot;,&quot;fill_effect&quot;:[],&quot;fill_mode&quot;:&quot;full&quot;,&quot;sacle_strategy&quot;:&quot;stretch&quot;}"/>
  <p:tag name="KSO_WM_ASSEMBLE_CHIP_INDEX" val="354c36f1150f47cfa7ebb50973c69979"/>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4d04c3ee23a644c796e35d919987864f"/>
  <p:tag name="KSO_WM_UNIT_DECORATE_INFO" val=""/>
  <p:tag name="KSO_WM_UNIT_SM_LIMIT_TYPE" val=""/>
  <p:tag name="KSO_WM_CHIP_FILLAREA_FILL_RULE" val="{&quot;fill_align&quot;:&quot;cm&quot;,&quot;fill_effect&quot;:[],&quot;fill_mode&quot;:&quot;full&quot;,&quot;sacle_strategy&quot;:&quot;stretch&quot;}"/>
  <p:tag name="KSO_WM_ASSEMBLE_CHIP_INDEX" val="99ac8ec089d44485a0a16ef74e00a149"/>
</p:tagLst>
</file>

<file path=ppt/tags/tag5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2546_2*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7"/>
  <p:tag name="KSO_WM_UNIT_DEC_AREA_ID" val="8751f4d26b0342729cf6a7dbf92a6211"/>
  <p:tag name="KSO_WM_UNIT_DECORATE_INFO" val=""/>
  <p:tag name="KSO_WM_UNIT_SM_LIMIT_TYPE" val=""/>
  <p:tag name="KSO_WM_CHIP_FILLAREA_FILL_RULE" val="{&quot;fill_align&quot;:&quot;rm&quot;,&quot;fill_effect&quot;:[],&quot;fill_mode&quot;:&quot;adaptive&quot;,&quot;sacle_strategy&quot;:&quot;stretch&quot;}"/>
  <p:tag name="KSO_WM_ASSEMBLE_CHIP_INDEX" val="2bd4505064054412bbe2e5060ea924e1"/>
</p:tagLst>
</file>

<file path=ppt/tags/tag5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92a642ff4802439aa6c0084bec1ad0e0"/>
  <p:tag name="KSO_WM_UNIT_DECORATE_INFO" val=""/>
  <p:tag name="KSO_WM_UNIT_SM_LIMIT_TYPE" val=""/>
  <p:tag name="KSO_WM_CHIP_FILLAREA_FILL_RULE" val="{&quot;fill_align&quot;:&quot;cm&quot;,&quot;fill_effect&quot;:[],&quot;fill_mode&quot;:&quot;full&quot;,&quot;sacle_strategy&quot;:&quot;stretch&quot;}"/>
  <p:tag name="KSO_WM_ASSEMBLE_CHIP_INDEX" val="84bd139da6ec4304a2be2ce6ba1fea5a"/>
</p:tagLst>
</file>

<file path=ppt/tags/tag5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008fcc4c6d334a57bee34deda0dc9bc3"/>
  <p:tag name="KSO_WM_UNIT_DECORATE_INFO" val=""/>
  <p:tag name="KSO_WM_UNIT_SM_LIMIT_TYPE" val=""/>
  <p:tag name="KSO_WM_CHIP_FILLAREA_FILL_RULE" val="{&quot;fill_align&quot;:&quot;cm&quot;,&quot;fill_effect&quot;:[],&quot;fill_mode&quot;:&quot;full&quot;,&quot;sacle_strategy&quot;:&quot;stretch&quot;}"/>
  <p:tag name="KSO_WM_ASSEMBLE_CHIP_INDEX" val="354c36f1150f47cfa7ebb50973c69979"/>
</p:tagLst>
</file>

<file path=ppt/tags/tag5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4d04c3ee23a644c796e35d919987864f"/>
  <p:tag name="KSO_WM_UNIT_DECORATE_INFO" val=""/>
  <p:tag name="KSO_WM_UNIT_SM_LIMIT_TYPE" val=""/>
  <p:tag name="KSO_WM_CHIP_FILLAREA_FILL_RULE" val="{&quot;fill_align&quot;:&quot;cm&quot;,&quot;fill_effect&quot;:[],&quot;fill_mode&quot;:&quot;full&quot;,&quot;sacle_strategy&quot;:&quot;stretch&quot;}"/>
  <p:tag name="KSO_WM_ASSEMBLE_CHIP_INDEX" val="99ac8ec089d44485a0a16ef74e00a149"/>
</p:tagLst>
</file>

<file path=ppt/tags/tag5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008fcc4c6d334a57bee34deda0dc9bc3"/>
  <p:tag name="KSO_WM_UNIT_DECORATE_INFO" val=""/>
  <p:tag name="KSO_WM_UNIT_SM_LIMIT_TYPE" val=""/>
  <p:tag name="KSO_WM_CHIP_FILLAREA_FILL_RULE" val="{&quot;fill_align&quot;:&quot;cm&quot;,&quot;fill_effect&quot;:[],&quot;fill_mode&quot;:&quot;full&quot;,&quot;sacle_strategy&quot;:&quot;stretch&quot;}"/>
  <p:tag name="KSO_WM_ASSEMBLE_CHIP_INDEX" val="354c36f1150f47cfa7ebb50973c69979"/>
</p:tagLst>
</file>

<file path=ppt/tags/tag5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4d04c3ee23a644c796e35d919987864f"/>
  <p:tag name="KSO_WM_UNIT_DECORATE_INFO" val=""/>
  <p:tag name="KSO_WM_UNIT_SM_LIMIT_TYPE" val=""/>
  <p:tag name="KSO_WM_CHIP_FILLAREA_FILL_RULE" val="{&quot;fill_align&quot;:&quot;cm&quot;,&quot;fill_effect&quot;:[],&quot;fill_mode&quot;:&quot;full&quot;,&quot;sacle_strategy&quot;:&quot;stretch&quot;}"/>
  <p:tag name="KSO_WM_ASSEMBLE_CHIP_INDEX" val="99ac8ec089d44485a0a16ef74e00a149"/>
</p:tagLst>
</file>

<file path=ppt/tags/tag5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008fcc4c6d334a57bee34deda0dc9bc3"/>
  <p:tag name="KSO_WM_UNIT_DECORATE_INFO" val=""/>
  <p:tag name="KSO_WM_UNIT_SM_LIMIT_TYPE" val=""/>
  <p:tag name="KSO_WM_CHIP_FILLAREA_FILL_RULE" val="{&quot;fill_align&quot;:&quot;cm&quot;,&quot;fill_effect&quot;:[],&quot;fill_mode&quot;:&quot;full&quot;,&quot;sacle_strategy&quot;:&quot;stretch&quot;}"/>
  <p:tag name="KSO_WM_ASSEMBLE_CHIP_INDEX" val="354c36f1150f47cfa7ebb50973c69979"/>
</p:tagLst>
</file>

<file path=ppt/tags/tag5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4d04c3ee23a644c796e35d919987864f"/>
  <p:tag name="KSO_WM_UNIT_DECORATE_INFO" val=""/>
  <p:tag name="KSO_WM_UNIT_SM_LIMIT_TYPE" val=""/>
  <p:tag name="KSO_WM_CHIP_FILLAREA_FILL_RULE" val="{&quot;fill_align&quot;:&quot;cm&quot;,&quot;fill_effect&quot;:[],&quot;fill_mode&quot;:&quot;full&quot;,&quot;sacle_strategy&quot;:&quot;stretch&quot;}"/>
  <p:tag name="KSO_WM_ASSEMBLE_CHIP_INDEX" val="99ac8ec089d44485a0a16ef74e00a149"/>
</p:tagLst>
</file>

<file path=ppt/tags/tag5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2546_1*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6"/>
  <p:tag name="KSO_WM_UNIT_DEC_AREA_ID" val="a0403e5374bf4c40a618f4fb24fa01b2"/>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a18ebaa1adc34dbba9a91ce9c98b6d6f"/>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0.xml><?xml version="1.0" encoding="utf-8"?>
<p:tagLst xmlns:p="http://schemas.openxmlformats.org/presentationml/2006/main">
  <p:tag name="KSO_WM_UNIT_ISCONTENTSTITLE" val="0"/>
  <p:tag name="KSO_WM_UNIT_ISNUMDGMTITLE" val="0"/>
  <p:tag name="KSO_WM_UNIT_NOCLEAR" val="0"/>
  <p:tag name="KSO_WM_UNIT_VALUE" val="72"/>
  <p:tag name="KSO_WM_UNIT_HIGHLIGHT" val="0"/>
  <p:tag name="KSO_WM_UNIT_COMPATIBLE" val="0"/>
  <p:tag name="KSO_WM_UNIT_DIAGRAM_ISNUMVISUAL" val="0"/>
  <p:tag name="KSO_WM_UNIT_DIAGRAM_ISREFERUNIT" val="0"/>
  <p:tag name="KSO_WM_UNIT_TYPE" val="b"/>
  <p:tag name="KSO_WM_UNIT_INDEX" val="1"/>
  <p:tag name="KSO_WM_UNIT_ID" val="custom20202546_1*b*1"/>
  <p:tag name="KSO_WM_TEMPLATE_CATEGORY" val="custom"/>
  <p:tag name="KSO_WM_TEMPLATE_INDEX" val="20202546"/>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29c47be8654943278e08873275fb1e37"/>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77bd9e5f0dd1414b9bdd23e94c13812b"/>
  <p:tag name="KSO_WM_UNIT_TEXT_FILL_FORE_SCHEMECOLOR_INDEX_BRIGHTNESS" val="0.35"/>
  <p:tag name="KSO_WM_UNIT_TEXT_FILL_FORE_SCHEMECOLOR_INDEX" val="13"/>
  <p:tag name="KSO_WM_UNIT_TEXT_FILL_TYPE" val="1"/>
  <p:tag name="KSO_WM_TEMPLATE_ASSEMBLE_XID" val="5f97815e989d9bef5b8d2771"/>
  <p:tag name="KSO_WM_TEMPLATE_ASSEMBLE_GROUPID" val="5f8962b7a61ec3b55284a105"/>
</p:tagLst>
</file>

<file path=ppt/tags/tag521.xml><?xml version="1.0" encoding="utf-8"?>
<p:tagLst xmlns:p="http://schemas.openxmlformats.org/presentationml/2006/main">
  <p:tag name="KSO_WM_UNIT_ISCONTENTSTITLE" val="0"/>
  <p:tag name="KSO_WM_UNIT_ISNUMDGMTITLE" val="0"/>
  <p:tag name="KSO_WM_UNIT_NOCLEAR" val="1"/>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2546_1*a*1"/>
  <p:tag name="KSO_WM_TEMPLATE_CATEGORY" val="custom"/>
  <p:tag name="KSO_WM_TEMPLATE_INDEX" val="20202546"/>
  <p:tag name="KSO_WM_UNIT_LAYERLEVEL" val="1"/>
  <p:tag name="KSO_WM_TAG_VERSION" val="1.0"/>
  <p:tag name="KSO_WM_BEAUTIFY_FLAG" val="#wm#"/>
  <p:tag name="KSO_WM_UNIT_PRESET_TEXT" val="谢谢观看"/>
  <p:tag name="KSO_WM_UNIT_DEFAULT_FONT" val="60;74;4"/>
  <p:tag name="KSO_WM_UNIT_BLOCK" val="0"/>
  <p:tag name="KSO_WM_UNIT_DEC_AREA_ID" val="c3290c48bd13406899d03c95c56e4640"/>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77bd9e5f0dd1414b9bdd23e94c13812b"/>
  <p:tag name="KSO_WM_UNIT_TEXT_FILL_FORE_SCHEMECOLOR_INDEX_BRIGHTNESS" val="0.15"/>
  <p:tag name="KSO_WM_UNIT_TEXT_FILL_FORE_SCHEMECOLOR_INDEX" val="13"/>
  <p:tag name="KSO_WM_UNIT_TEXT_FILL_TYPE" val="1"/>
  <p:tag name="KSO_WM_TEMPLATE_ASSEMBLE_XID" val="5f97815e989d9bef5b8d2771"/>
  <p:tag name="KSO_WM_TEMPLATE_ASSEMBLE_GROUPID" val="5f8962b7a61ec3b55284a105"/>
</p:tagLst>
</file>

<file path=ppt/tags/tag5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008fcc4c6d334a57bee34deda0dc9bc3"/>
  <p:tag name="KSO_WM_UNIT_DECORATE_INFO" val=""/>
  <p:tag name="KSO_WM_UNIT_SM_LIMIT_TYPE" val=""/>
  <p:tag name="KSO_WM_CHIP_FILLAREA_FILL_RULE" val="{&quot;fill_align&quot;:&quot;cm&quot;,&quot;fill_effect&quot;:[],&quot;fill_mode&quot;:&quot;full&quot;,&quot;sacle_strategy&quot;:&quot;stretch&quot;}"/>
  <p:tag name="KSO_WM_ASSEMBLE_CHIP_INDEX" val="354c36f1150f47cfa7ebb50973c69979"/>
  <p:tag name="KSO_WM_SLIDE_BACKGROUND_TYPE" val="general"/>
</p:tagLst>
</file>

<file path=ppt/tags/tag5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4d04c3ee23a644c796e35d919987864f"/>
  <p:tag name="KSO_WM_UNIT_DECORATE_INFO" val=""/>
  <p:tag name="KSO_WM_UNIT_SM_LIMIT_TYPE" val=""/>
  <p:tag name="KSO_WM_CHIP_FILLAREA_FILL_RULE" val="{&quot;fill_align&quot;:&quot;cm&quot;,&quot;fill_effect&quot;:[],&quot;fill_mode&quot;:&quot;full&quot;,&quot;sacle_strategy&quot;:&quot;stretch&quot;}"/>
  <p:tag name="KSO_WM_ASSEMBLE_CHIP_INDEX" val="99ac8ec089d44485a0a16ef74e00a149"/>
  <p:tag name="KSO_WM_SLIDE_BACKGROUND_TYPE" val="general"/>
</p:tagLst>
</file>

<file path=ppt/tags/tag524.xml><?xml version="1.0" encoding="utf-8"?>
<p:tagLst xmlns:p="http://schemas.openxmlformats.org/presentationml/2006/main">
  <p:tag name="KSO_WM_SLIDE_BACKGROUND_TYPE" val="general"/>
</p:tagLst>
</file>

<file path=ppt/tags/tag525.xml><?xml version="1.0" encoding="utf-8"?>
<p:tagLst xmlns:p="http://schemas.openxmlformats.org/presentationml/2006/main">
  <p:tag name="KSO_WM_SLIDE_BACKGROUND_TYPE" val="general"/>
</p:tagLst>
</file>

<file path=ppt/tags/tag526.xml><?xml version="1.0" encoding="utf-8"?>
<p:tagLst xmlns:p="http://schemas.openxmlformats.org/presentationml/2006/main">
  <p:tag name="KSO_WM_SLIDE_BACKGROUND_TYPE" val="general"/>
</p:tagLst>
</file>

<file path=ppt/tags/tag527.xml><?xml version="1.0" encoding="utf-8"?>
<p:tagLst xmlns:p="http://schemas.openxmlformats.org/presentationml/2006/main">
  <p:tag name="KSO_WM_SLIDE_BACKGROUND_TYPE" val="general"/>
</p:tagLst>
</file>

<file path=ppt/tags/tag5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46_5*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a"/>
  <p:tag name="KSO_WM_UNIT_DEC_AREA_ID" val="a2bfaa7c4f604c4eaf662cc5fb38affd"/>
  <p:tag name="KSO_WM_UNIT_DECORATE_INFO" val=""/>
  <p:tag name="KSO_WM_UNIT_SM_LIMIT_TYPE" val=""/>
  <p:tag name="KSO_WM_CHIP_FILLAREA_FILL_RULE" val="{&quot;fill_align&quot;:&quot;cm&quot;,&quot;fill_effect&quot;:[],&quot;fill_mode&quot;:&quot;full&quot;,&quot;sacle_strategy&quot;:&quot;stretch&quot;}"/>
  <p:tag name="KSO_WM_ASSEMBLE_CHIP_INDEX" val="0f891f0c1cf14552bade5735db013765"/>
  <p:tag name="KSO_WM_SLIDE_BACKGROUND_TYPE" val="fram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5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c9832b1b0c6449bebe126ae622578900"/>
  <p:tag name="KSO_WM_UNIT_DECORATE_INFO" val=""/>
  <p:tag name="KSO_WM_UNIT_SM_LIMIT_TYPE" val=""/>
  <p:tag name="KSO_WM_CHIP_FILLAREA_FILL_RULE" val="{&quot;fill_align&quot;:&quot;cm&quot;,&quot;fill_effect&quot;:[],&quot;fill_mode&quot;:&quot;full&quot;,&quot;sacle_strategy&quot;:&quot;stretch&quot;}"/>
  <p:tag name="KSO_WM_ASSEMBLE_CHIP_INDEX" val="f09b1e160eb946fcad7ae36f08eaa2fa"/>
  <p:tag name="KSO_WM_SLIDE_BACKGROUND_TYPE" val="frame"/>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b2a13e51621f476096e10de996da7b43"/>
  <p:tag name="KSO_WM_UNIT_DECORATE_INFO" val=""/>
  <p:tag name="KSO_WM_UNIT_SM_LIMIT_TYPE" val=""/>
  <p:tag name="KSO_WM_CHIP_FILLAREA_FILL_RULE" val="{&quot;fill_align&quot;:&quot;cm&quot;,&quot;fill_effect&quot;:[],&quot;fill_mode&quot;:&quot;full&quot;,&quot;sacle_strategy&quot;:&quot;stretch&quot;}"/>
  <p:tag name="KSO_WM_ASSEMBLE_CHIP_INDEX" val="894371f2a30b400f94563fac5e0c65bb"/>
  <p:tag name="KSO_WM_SLIDE_BACKGROUND_TYPE" val="frame"/>
</p:tagLst>
</file>

<file path=ppt/tags/tag531.xml><?xml version="1.0" encoding="utf-8"?>
<p:tagLst xmlns:p="http://schemas.openxmlformats.org/presentationml/2006/main">
  <p:tag name="KSO_WM_SLIDE_BACKGROUND_TYPE" val="frame"/>
</p:tagLst>
</file>

<file path=ppt/tags/tag532.xml><?xml version="1.0" encoding="utf-8"?>
<p:tagLst xmlns:p="http://schemas.openxmlformats.org/presentationml/2006/main">
  <p:tag name="KSO_WM_SLIDE_BACKGROUND_TYPE" val="frame"/>
</p:tagLst>
</file>

<file path=ppt/tags/tag533.xml><?xml version="1.0" encoding="utf-8"?>
<p:tagLst xmlns:p="http://schemas.openxmlformats.org/presentationml/2006/main">
  <p:tag name="KSO_WM_SLIDE_BACKGROUND_TYPE" val="frame"/>
</p:tagLst>
</file>

<file path=ppt/tags/tag534.xml><?xml version="1.0" encoding="utf-8"?>
<p:tagLst xmlns:p="http://schemas.openxmlformats.org/presentationml/2006/main">
  <p:tag name="KSO_WM_SLIDE_BACKGROUND_TYPE" val="frame"/>
</p:tagLst>
</file>

<file path=ppt/tags/tag535.xml><?xml version="1.0" encoding="utf-8"?>
<p:tagLst xmlns:p="http://schemas.openxmlformats.org/presentationml/2006/main">
  <p:tag name="KSO_WM_SLIDE_BACKGROUND_TYPE" val="frame"/>
</p:tagLst>
</file>

<file path=ppt/tags/tag5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46_5*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a"/>
  <p:tag name="KSO_WM_UNIT_DEC_AREA_ID" val="e89b1c57d2c6425786b3accf7fe60f9b"/>
  <p:tag name="KSO_WM_UNIT_DECORATE_INFO" val=""/>
  <p:tag name="KSO_WM_UNIT_SM_LIMIT_TYPE" val=""/>
  <p:tag name="KSO_WM_CHIP_FILLAREA_FILL_RULE" val="{&quot;fill_align&quot;:&quot;cm&quot;,&quot;fill_effect&quot;:[],&quot;fill_mode&quot;:&quot;full&quot;,&quot;sacle_strategy&quot;:&quot;stretch&quot;}"/>
  <p:tag name="KSO_WM_ASSEMBLE_CHIP_INDEX" val="0c3febe97f854dcc9e161ae3c4d6f55b"/>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5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6819a95cfbe0412dbefde0675c48ae67"/>
  <p:tag name="KSO_WM_UNIT_DECORATE_INFO" val=""/>
  <p:tag name="KSO_WM_UNIT_SM_LIMIT_TYPE" val=""/>
  <p:tag name="KSO_WM_CHIP_FILLAREA_FILL_RULE" val="{&quot;fill_align&quot;:&quot;cm&quot;,&quot;fill_effect&quot;:[],&quot;fill_mode&quot;:&quot;full&quot;,&quot;sacle_strategy&quot;:&quot;stretch&quot;}"/>
  <p:tag name="KSO_WM_ASSEMBLE_CHIP_INDEX" val="22b14a74ea5747789810e4c927f8ec45"/>
  <p:tag name="KSO_WM_SLIDE_BACKGROUND_TYPE" val="leftRight"/>
</p:tagLst>
</file>

<file path=ppt/tags/tag5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6dfe1ccb254543ddafcb81ad761bbcee"/>
  <p:tag name="KSO_WM_UNIT_DECORATE_INFO" val=""/>
  <p:tag name="KSO_WM_UNIT_SM_LIMIT_TYPE" val=""/>
  <p:tag name="KSO_WM_CHIP_FILLAREA_FILL_RULE" val="{&quot;fill_align&quot;:&quot;cm&quot;,&quot;fill_effect&quot;:[],&quot;fill_mode&quot;:&quot;full&quot;,&quot;sacle_strategy&quot;:&quot;stretch&quot;}"/>
  <p:tag name="KSO_WM_ASSEMBLE_CHIP_INDEX" val="01901116168440139d3b10f90d05a3aa"/>
  <p:tag name="KSO_WM_SLIDE_BACKGROUND_TYPE" val="leftRight"/>
</p:tagLst>
</file>

<file path=ppt/tags/tag539.xml><?xml version="1.0" encoding="utf-8"?>
<p:tagLst xmlns:p="http://schemas.openxmlformats.org/presentationml/2006/main">
  <p:tag name="KSO_WM_SLIDE_BACKGROUND_TYPE" val="leftRight"/>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0.xml><?xml version="1.0" encoding="utf-8"?>
<p:tagLst xmlns:p="http://schemas.openxmlformats.org/presentationml/2006/main">
  <p:tag name="KSO_WM_SLIDE_BACKGROUND_TYPE" val="leftRight"/>
</p:tagLst>
</file>

<file path=ppt/tags/tag541.xml><?xml version="1.0" encoding="utf-8"?>
<p:tagLst xmlns:p="http://schemas.openxmlformats.org/presentationml/2006/main">
  <p:tag name="KSO_WM_SLIDE_BACKGROUND_TYPE" val="leftRight"/>
</p:tagLst>
</file>

<file path=ppt/tags/tag542.xml><?xml version="1.0" encoding="utf-8"?>
<p:tagLst xmlns:p="http://schemas.openxmlformats.org/presentationml/2006/main">
  <p:tag name="KSO_WM_SLIDE_BACKGROUND_TYPE" val="leftRight"/>
</p:tagLst>
</file>

<file path=ppt/tags/tag543.xml><?xml version="1.0" encoding="utf-8"?>
<p:tagLst xmlns:p="http://schemas.openxmlformats.org/presentationml/2006/main">
  <p:tag name="KSO_WM_SLIDE_BACKGROUND_TYPE" val="leftRight"/>
</p:tagLst>
</file>

<file path=ppt/tags/tag544.xml><?xml version="1.0" encoding="utf-8"?>
<p:tagLst xmlns:p="http://schemas.openxmlformats.org/presentationml/2006/main">
  <p:tag name="KSO_WM_SLIDE_BACKGROUND_TYPE" val="leftRight"/>
</p:tagLst>
</file>

<file path=ppt/tags/tag5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46_5*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a"/>
  <p:tag name="KSO_WM_UNIT_DEC_AREA_ID" val="77a3c8e5c68e4a70af768ec57f27df14"/>
  <p:tag name="KSO_WM_UNIT_DECORATE_INFO" val=""/>
  <p:tag name="KSO_WM_UNIT_SM_LIMIT_TYPE" val=""/>
  <p:tag name="KSO_WM_CHIP_FILLAREA_FILL_RULE" val="{&quot;fill_align&quot;:&quot;cm&quot;,&quot;fill_effect&quot;:[],&quot;fill_mode&quot;:&quot;full&quot;,&quot;sacle_strategy&quot;:&quot;stretch&quot;}"/>
  <p:tag name="KSO_WM_ASSEMBLE_CHIP_INDEX" val="c78a44bd746e4fc28b4efb4baab62c74"/>
  <p:tag name="KSO_WM_SLIDE_BACKGROUND_TYPE" val="topBotto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5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e8aa7bfbe1844a8dbf1cf200463f8427"/>
  <p:tag name="KSO_WM_UNIT_DECORATE_INFO" val=""/>
  <p:tag name="KSO_WM_UNIT_SM_LIMIT_TYPE" val=""/>
  <p:tag name="KSO_WM_CHIP_FILLAREA_FILL_RULE" val="{&quot;fill_align&quot;:&quot;cm&quot;,&quot;fill_effect&quot;:[],&quot;fill_mode&quot;:&quot;full&quot;,&quot;sacle_strategy&quot;:&quot;stretch&quot;}"/>
  <p:tag name="KSO_WM_ASSEMBLE_CHIP_INDEX" val="90c547ccf9924115aa20b282621664cf"/>
  <p:tag name="KSO_WM_SLIDE_BACKGROUND_TYPE" val="topBottom"/>
</p:tagLst>
</file>

<file path=ppt/tags/tag5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223ef3b018154a78baea1193492f6e0b"/>
  <p:tag name="KSO_WM_UNIT_DECORATE_INFO" val=""/>
  <p:tag name="KSO_WM_UNIT_SM_LIMIT_TYPE" val=""/>
  <p:tag name="KSO_WM_CHIP_FILLAREA_FILL_RULE" val="{&quot;fill_align&quot;:&quot;cm&quot;,&quot;fill_effect&quot;:[],&quot;fill_mode&quot;:&quot;full&quot;,&quot;sacle_strategy&quot;:&quot;stretch&quot;}"/>
  <p:tag name="KSO_WM_ASSEMBLE_CHIP_INDEX" val="ec551d5cd2604748afef69dfd98467d3"/>
  <p:tag name="KSO_WM_SLIDE_BACKGROUND_TYPE" val="topBottom"/>
</p:tagLst>
</file>

<file path=ppt/tags/tag548.xml><?xml version="1.0" encoding="utf-8"?>
<p:tagLst xmlns:p="http://schemas.openxmlformats.org/presentationml/2006/main">
  <p:tag name="KSO_WM_SLIDE_BACKGROUND_TYPE" val="topBottom"/>
</p:tagLst>
</file>

<file path=ppt/tags/tag549.xml><?xml version="1.0" encoding="utf-8"?>
<p:tagLst xmlns:p="http://schemas.openxmlformats.org/presentationml/2006/main">
  <p:tag name="KSO_WM_SLIDE_BACKGROUND_TYPE" val="topBotto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0.xml><?xml version="1.0" encoding="utf-8"?>
<p:tagLst xmlns:p="http://schemas.openxmlformats.org/presentationml/2006/main">
  <p:tag name="KSO_WM_SLIDE_BACKGROUND_TYPE" val="topBottom"/>
</p:tagLst>
</file>

<file path=ppt/tags/tag551.xml><?xml version="1.0" encoding="utf-8"?>
<p:tagLst xmlns:p="http://schemas.openxmlformats.org/presentationml/2006/main">
  <p:tag name="KSO_WM_SLIDE_BACKGROUND_TYPE" val="topBottom"/>
</p:tagLst>
</file>

<file path=ppt/tags/tag552.xml><?xml version="1.0" encoding="utf-8"?>
<p:tagLst xmlns:p="http://schemas.openxmlformats.org/presentationml/2006/main">
  <p:tag name="KSO_WM_SLIDE_BACKGROUND_TYPE" val="topBottom"/>
</p:tagLst>
</file>

<file path=ppt/tags/tag553.xml><?xml version="1.0" encoding="utf-8"?>
<p:tagLst xmlns:p="http://schemas.openxmlformats.org/presentationml/2006/main">
  <p:tag name="KSO_WM_SLIDE_BACKGROUND_TYPE" val="topBottom"/>
</p:tagLst>
</file>

<file path=ppt/tags/tag5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46_5*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a"/>
  <p:tag name="KSO_WM_UNIT_DEC_AREA_ID" val="2f802706cd2544e3815e574bcd36b46c"/>
  <p:tag name="KSO_WM_UNIT_DECORATE_INFO" val=""/>
  <p:tag name="KSO_WM_UNIT_SM_LIMIT_TYPE" val=""/>
  <p:tag name="KSO_WM_CHIP_FILLAREA_FILL_RULE" val="{&quot;fill_align&quot;:&quot;cm&quot;,&quot;fill_effect&quot;:[],&quot;fill_mode&quot;:&quot;full&quot;,&quot;sacle_strategy&quot;:&quot;stretch&quot;}"/>
  <p:tag name="KSO_WM_ASSEMBLE_CHIP_INDEX" val="5eec3f17161f4b1394923c9b73630a88"/>
  <p:tag name="KSO_WM_SLIDE_BACKGROUND_TYPE" val="bottomTop"/>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5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eeb7778bdba94205bd795666a8cba25f"/>
  <p:tag name="KSO_WM_UNIT_DECORATE_INFO" val=""/>
  <p:tag name="KSO_WM_UNIT_SM_LIMIT_TYPE" val=""/>
  <p:tag name="KSO_WM_CHIP_FILLAREA_FILL_RULE" val="{&quot;fill_align&quot;:&quot;cm&quot;,&quot;fill_effect&quot;:[],&quot;fill_mode&quot;:&quot;full&quot;,&quot;sacle_strategy&quot;:&quot;stretch&quot;}"/>
  <p:tag name="KSO_WM_ASSEMBLE_CHIP_INDEX" val="50499afc60a349ef816bcea0924ca3e2"/>
  <p:tag name="KSO_WM_SLIDE_BACKGROUND_TYPE" val="bottomTop"/>
</p:tagLst>
</file>

<file path=ppt/tags/tag5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f172556b02c24db2ac19c65bb919b13d"/>
  <p:tag name="KSO_WM_UNIT_DECORATE_INFO" val=""/>
  <p:tag name="KSO_WM_UNIT_SM_LIMIT_TYPE" val=""/>
  <p:tag name="KSO_WM_CHIP_FILLAREA_FILL_RULE" val="{&quot;fill_align&quot;:&quot;cm&quot;,&quot;fill_effect&quot;:[],&quot;fill_mode&quot;:&quot;full&quot;,&quot;sacle_strategy&quot;:&quot;stretch&quot;}"/>
  <p:tag name="KSO_WM_ASSEMBLE_CHIP_INDEX" val="d780b83f5fba4e8185f56bb2c47e1171"/>
  <p:tag name="KSO_WM_SLIDE_BACKGROUND_TYPE" val="bottomTop"/>
</p:tagLst>
</file>

<file path=ppt/tags/tag557.xml><?xml version="1.0" encoding="utf-8"?>
<p:tagLst xmlns:p="http://schemas.openxmlformats.org/presentationml/2006/main">
  <p:tag name="KSO_WM_SLIDE_BACKGROUND_TYPE" val="bottomTop"/>
</p:tagLst>
</file>

<file path=ppt/tags/tag558.xml><?xml version="1.0" encoding="utf-8"?>
<p:tagLst xmlns:p="http://schemas.openxmlformats.org/presentationml/2006/main">
  <p:tag name="KSO_WM_SLIDE_BACKGROUND_TYPE" val="bottomTop"/>
</p:tagLst>
</file>

<file path=ppt/tags/tag559.xml><?xml version="1.0" encoding="utf-8"?>
<p:tagLst xmlns:p="http://schemas.openxmlformats.org/presentationml/2006/main">
  <p:tag name="KSO_WM_SLIDE_BACKGROUND_TYPE" val="bottomTop"/>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0.xml><?xml version="1.0" encoding="utf-8"?>
<p:tagLst xmlns:p="http://schemas.openxmlformats.org/presentationml/2006/main">
  <p:tag name="KSO_WM_SLIDE_BACKGROUND_TYPE" val="bottomTop"/>
</p:tagLst>
</file>

<file path=ppt/tags/tag561.xml><?xml version="1.0" encoding="utf-8"?>
<p:tagLst xmlns:p="http://schemas.openxmlformats.org/presentationml/2006/main">
  <p:tag name="KSO_WM_SLIDE_BACKGROUND_TYPE" val="bottomTop"/>
</p:tagLst>
</file>

<file path=ppt/tags/tag562.xml><?xml version="1.0" encoding="utf-8"?>
<p:tagLst xmlns:p="http://schemas.openxmlformats.org/presentationml/2006/main">
  <p:tag name="KSO_WM_SLIDE_BACKGROUND_TYPE" val="bottomTop"/>
</p:tagLst>
</file>

<file path=ppt/tags/tag5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46_5*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a"/>
  <p:tag name="KSO_WM_UNIT_DEC_AREA_ID" val="32db2e1fa6d74bb0af5f30f295e79096"/>
  <p:tag name="KSO_WM_UNIT_DECORATE_INFO" val=""/>
  <p:tag name="KSO_WM_UNIT_SM_LIMIT_TYPE" val=""/>
  <p:tag name="KSO_WM_CHIP_FILLAREA_FILL_RULE" val="{&quot;fill_align&quot;:&quot;cm&quot;,&quot;fill_effect&quot;:[],&quot;fill_mode&quot;:&quot;full&quot;,&quot;sacle_strategy&quot;:&quot;stretch&quot;}"/>
  <p:tag name="KSO_WM_ASSEMBLE_CHIP_INDEX" val="38134bc168614a94b59300c3798abc52"/>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5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54cba605aa3149d7b8e593c107d986b8"/>
  <p:tag name="KSO_WM_UNIT_DECORATE_INFO" val=""/>
  <p:tag name="KSO_WM_UNIT_SM_LIMIT_TYPE" val=""/>
  <p:tag name="KSO_WM_CHIP_FILLAREA_FILL_RULE" val="{&quot;fill_align&quot;:&quot;cm&quot;,&quot;fill_effect&quot;:[],&quot;fill_mode&quot;:&quot;full&quot;,&quot;sacle_strategy&quot;:&quot;stretch&quot;}"/>
  <p:tag name="KSO_WM_ASSEMBLE_CHIP_INDEX" val="158d04bfca0e476fbd26b0b1950430e7"/>
  <p:tag name="KSO_WM_SLIDE_BACKGROUND_TYPE" val="navigation"/>
</p:tagLst>
</file>

<file path=ppt/tags/tag5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a1c1bb62c6ee47e79e53a0608203acba"/>
  <p:tag name="KSO_WM_UNIT_DECORATE_INFO" val=""/>
  <p:tag name="KSO_WM_UNIT_SM_LIMIT_TYPE" val=""/>
  <p:tag name="KSO_WM_CHIP_FILLAREA_FILL_RULE" val="{&quot;fill_align&quot;:&quot;cm&quot;,&quot;fill_effect&quot;:[],&quot;fill_mode&quot;:&quot;full&quot;,&quot;sacle_strategy&quot;:&quot;stretch&quot;}"/>
  <p:tag name="KSO_WM_ASSEMBLE_CHIP_INDEX" val="f4d259aad732487bad9045d240c89ea9"/>
  <p:tag name="KSO_WM_SLIDE_BACKGROUND_TYPE" val="navigation"/>
</p:tagLst>
</file>

<file path=ppt/tags/tag566.xml><?xml version="1.0" encoding="utf-8"?>
<p:tagLst xmlns:p="http://schemas.openxmlformats.org/presentationml/2006/main">
  <p:tag name="KSO_WM_SLIDE_BACKGROUND_TYPE" val="navigation"/>
</p:tagLst>
</file>

<file path=ppt/tags/tag567.xml><?xml version="1.0" encoding="utf-8"?>
<p:tagLst xmlns:p="http://schemas.openxmlformats.org/presentationml/2006/main">
  <p:tag name="KSO_WM_SLIDE_BACKGROUND_TYPE" val="navigation"/>
</p:tagLst>
</file>

<file path=ppt/tags/tag568.xml><?xml version="1.0" encoding="utf-8"?>
<p:tagLst xmlns:p="http://schemas.openxmlformats.org/presentationml/2006/main">
  <p:tag name="KSO_WM_SLIDE_BACKGROUND_TYPE" val="navigation"/>
</p:tagLst>
</file>

<file path=ppt/tags/tag569.xml><?xml version="1.0" encoding="utf-8"?>
<p:tagLst xmlns:p="http://schemas.openxmlformats.org/presentationml/2006/main">
  <p:tag name="KSO_WM_SLIDE_BACKGROUND_TYPE" val="navigation"/>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70.xml><?xml version="1.0" encoding="utf-8"?>
<p:tagLst xmlns:p="http://schemas.openxmlformats.org/presentationml/2006/main">
  <p:tag name="KSO_WM_SLIDE_BACKGROUND_TYPE" val="navigation"/>
</p:tagLst>
</file>

<file path=ppt/tags/tag571.xml><?xml version="1.0" encoding="utf-8"?>
<p:tagLst xmlns:p="http://schemas.openxmlformats.org/presentationml/2006/main">
  <p:tag name="KSO_WM_SLIDE_BACKGROUND_TYPE" val="navigation"/>
</p:tagLst>
</file>

<file path=ppt/tags/tag572.xml><?xml version="1.0" encoding="utf-8"?>
<p:tagLst xmlns:p="http://schemas.openxmlformats.org/presentationml/2006/main">
  <p:tag name="KSO_WM_SLIDE_BACKGROUND_TYPE" val="navigation"/>
</p:tagLst>
</file>

<file path=ppt/tags/tag573.xml><?xml version="1.0" encoding="utf-8"?>
<p:tagLst xmlns:p="http://schemas.openxmlformats.org/presentationml/2006/main">
  <p:tag name="KSO_WM_SLIDE_BACKGROUND_TYPE" val="navigation"/>
</p:tagLst>
</file>

<file path=ppt/tags/tag5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46_5*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a"/>
  <p:tag name="KSO_WM_UNIT_DEC_AREA_ID" val="ec019d59b3e4472d933cf553dfc46b7b"/>
  <p:tag name="KSO_WM_UNIT_DECORATE_INFO" val=""/>
  <p:tag name="KSO_WM_UNIT_SM_LIMIT_TYPE" val=""/>
  <p:tag name="KSO_WM_CHIP_FILLAREA_FILL_RULE" val="{&quot;fill_align&quot;:&quot;cm&quot;,&quot;fill_effect&quot;:[],&quot;fill_mode&quot;:&quot;full&quot;,&quot;sacle_strategy&quot;:&quot;stretch&quot;}"/>
  <p:tag name="KSO_WM_ASSEMBLE_CHIP_INDEX" val="d7f086bdd9ae48a19dd72f4d297e16f8"/>
  <p:tag name="KSO_WM_SLIDE_BACKGROUND_TYPE" val="bel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5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434e49016729447b99c68b2c55ead6ea"/>
  <p:tag name="KSO_WM_UNIT_DECORATE_INFO" val=""/>
  <p:tag name="KSO_WM_UNIT_SM_LIMIT_TYPE" val=""/>
  <p:tag name="KSO_WM_CHIP_FILLAREA_FILL_RULE" val="{&quot;fill_align&quot;:&quot;cm&quot;,&quot;fill_effect&quot;:[],&quot;fill_mode&quot;:&quot;full&quot;,&quot;sacle_strategy&quot;:&quot;stretch&quot;}"/>
  <p:tag name="KSO_WM_ASSEMBLE_CHIP_INDEX" val="ae5ab34168a04d30b4fc68e56a194ce4"/>
  <p:tag name="KSO_WM_SLIDE_BACKGROUND_TYPE" val="belt"/>
</p:tagLst>
</file>

<file path=ppt/tags/tag5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9314a5f938f04b16873f0ddc0e69d438"/>
  <p:tag name="KSO_WM_UNIT_DECORATE_INFO" val=""/>
  <p:tag name="KSO_WM_UNIT_SM_LIMIT_TYPE" val=""/>
  <p:tag name="KSO_WM_CHIP_FILLAREA_FILL_RULE" val="{&quot;fill_align&quot;:&quot;cm&quot;,&quot;fill_effect&quot;:[],&quot;fill_mode&quot;:&quot;full&quot;,&quot;sacle_strategy&quot;:&quot;stretch&quot;}"/>
  <p:tag name="KSO_WM_ASSEMBLE_CHIP_INDEX" val="cfca8f3f5c854f8fafaefff33fd458ea"/>
  <p:tag name="KSO_WM_SLIDE_BACKGROUND_TYPE" val="belt"/>
</p:tagLst>
</file>

<file path=ppt/tags/tag577.xml><?xml version="1.0" encoding="utf-8"?>
<p:tagLst xmlns:p="http://schemas.openxmlformats.org/presentationml/2006/main">
  <p:tag name="KSO_WM_SLIDE_BACKGROUND_TYPE" val="belt"/>
</p:tagLst>
</file>

<file path=ppt/tags/tag578.xml><?xml version="1.0" encoding="utf-8"?>
<p:tagLst xmlns:p="http://schemas.openxmlformats.org/presentationml/2006/main">
  <p:tag name="KSO_WM_SLIDE_BACKGROUND_TYPE" val="belt"/>
</p:tagLst>
</file>

<file path=ppt/tags/tag579.xml><?xml version="1.0" encoding="utf-8"?>
<p:tagLst xmlns:p="http://schemas.openxmlformats.org/presentationml/2006/main">
  <p:tag name="KSO_WM_SLIDE_BACKGROUND_TYPE" val="belt"/>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0.xml><?xml version="1.0" encoding="utf-8"?>
<p:tagLst xmlns:p="http://schemas.openxmlformats.org/presentationml/2006/main">
  <p:tag name="KSO_WM_SLIDE_BACKGROUND_TYPE" val="belt"/>
</p:tagLst>
</file>

<file path=ppt/tags/tag581.xml><?xml version="1.0" encoding="utf-8"?>
<p:tagLst xmlns:p="http://schemas.openxmlformats.org/presentationml/2006/main">
  <p:tag name="KSO_WM_SLIDE_BACKGROUND_TYPE" val="belt"/>
</p:tagLst>
</file>

<file path=ppt/tags/tag582.xml><?xml version="1.0" encoding="utf-8"?>
<p:tagLst xmlns:p="http://schemas.openxmlformats.org/presentationml/2006/main">
  <p:tag name="KSO_WM_TEMPLATE_CATEGORY" val="custom"/>
  <p:tag name="KSO_WM_TEMPLATE_INDEX" val="20202546"/>
</p:tagLst>
</file>

<file path=ppt/tags/tag583.xml><?xml version="1.0" encoding="utf-8"?>
<p:tagLst xmlns:p="http://schemas.openxmlformats.org/presentationml/2006/main">
  <p:tag name="KSO_WM_TEMPLATE_CATEGORY" val="custom"/>
  <p:tag name="KSO_WM_TEMPLATE_INDEX" val="20202546"/>
</p:tagLst>
</file>

<file path=ppt/tags/tag584.xml><?xml version="1.0" encoding="utf-8"?>
<p:tagLst xmlns:p="http://schemas.openxmlformats.org/presentationml/2006/main">
  <p:tag name="KSO_WM_BEAUTIFY_FLAG" val="#wm#"/>
  <p:tag name="KSO_WM_TAG_VERSION" val="1.0"/>
  <p:tag name="KSO_WM_TEMPLATE_CATEGORY" val="custom"/>
  <p:tag name="KSO_WM_TEMPLATE_INDEX" val="20202546"/>
</p:tagLst>
</file>

<file path=ppt/tags/tag5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2546_1*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6"/>
  <p:tag name="KSO_WM_UNIT_DEC_AREA_ID" val="106f9a1a895a446f9b10ce0cebca1474"/>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ff79f10ac4804ebfbb0304b48bfff80f"/>
</p:tagLst>
</file>

<file path=ppt/tags/tag5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46_1*a*1"/>
  <p:tag name="KSO_WM_TEMPLATE_CATEGORY" val="custom"/>
  <p:tag name="KSO_WM_TEMPLATE_INDEX" val="20202546"/>
  <p:tag name="KSO_WM_UNIT_LAYERLEVEL" val="1"/>
  <p:tag name="KSO_WM_TAG_VERSION" val="1.0"/>
  <p:tag name="KSO_WM_BEAUTIFY_FLAG" val="#wm#"/>
  <p:tag name="KSO_WM_UNIT_ISCONTENTSTITLE" val="0"/>
  <p:tag name="KSO_WM_UNIT_NOCLEAR" val="0"/>
  <p:tag name="KSO_WM_UNIT_VALUE" val="48"/>
  <p:tag name="KSO_WM_UNIT_TYPE" val="a"/>
  <p:tag name="KSO_WM_UNIT_INDEX" val="1"/>
  <p:tag name="KSO_WM_UNIT_ISNUMDGMTITLE" val="0"/>
  <p:tag name="KSO_WM_UNIT_PRESET_TEXT" val="同心逐梦 不断超越"/>
  <p:tag name="KSO_WM_UNIT_BLOCK" val="0"/>
  <p:tag name="KSO_WM_UNIT_DEC_AREA_ID" val="7941b172b472407e93e8dbd064af8156"/>
  <p:tag name="KSO_WM_UNIT_DEFAULT_FONT" val="24;60;4"/>
  <p:tag name="KSO_WM_CHIP_GROUPID" val="5f2a1e1e45e1f15ec24fe435"/>
  <p:tag name="KSO_WM_CHIP_XID" val="5f2a1e1e45e1f15ec24fe436"/>
  <p:tag name="KSO_WM_CHIP_FILLAREA_FILL_RULE" val="{&quot;fill_align&quot;:&quot;cm&quot;,&quot;fill_mode&quot;:&quot;adaptive&quot;,&quot;sacle_strategy&quot;:&quot;smart&quot;}"/>
  <p:tag name="KSO_WM_ASSEMBLE_CHIP_INDEX" val="7c0c21e685e6422783ed1b0dd2d77a60"/>
  <p:tag name="KSO_WM_UNIT_TEXT_FILL_FORE_SCHEMECOLOR_INDEX_BRIGHTNESS" val="0.15"/>
  <p:tag name="KSO_WM_UNIT_TEXT_FILL_FORE_SCHEMECOLOR_INDEX" val="13"/>
  <p:tag name="KSO_WM_UNIT_TEXT_FILL_TYPE" val="1"/>
  <p:tag name="KSO_WM_TEMPLATE_ASSEMBLE_XID" val="5f97815e989d9bef5b8d26c2"/>
  <p:tag name="KSO_WM_TEMPLATE_ASSEMBLE_GROUPID" val="5f8962b7a61ec3b55284a105"/>
</p:tagLst>
</file>

<file path=ppt/tags/tag5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008fcc4c6d334a57bee34deda0dc9bc3"/>
  <p:tag name="KSO_WM_UNIT_DECORATE_INFO" val=""/>
  <p:tag name="KSO_WM_UNIT_SM_LIMIT_TYPE" val=""/>
  <p:tag name="KSO_WM_CHIP_FILLAREA_FILL_RULE" val="{&quot;fill_align&quot;:&quot;cm&quot;,&quot;fill_effect&quot;:[],&quot;fill_mode&quot;:&quot;full&quot;,&quot;sacle_strategy&quot;:&quot;stretch&quot;}"/>
  <p:tag name="KSO_WM_ASSEMBLE_CHIP_INDEX" val="354c36f1150f47cfa7ebb50973c69979"/>
</p:tagLst>
</file>

<file path=ppt/tags/tag5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4d04c3ee23a644c796e35d919987864f"/>
  <p:tag name="KSO_WM_UNIT_DECORATE_INFO" val=""/>
  <p:tag name="KSO_WM_UNIT_SM_LIMIT_TYPE" val=""/>
  <p:tag name="KSO_WM_CHIP_FILLAREA_FILL_RULE" val="{&quot;fill_align&quot;:&quot;cm&quot;,&quot;fill_effect&quot;:[],&quot;fill_mode&quot;:&quot;full&quot;,&quot;sacle_strategy&quot;:&quot;stretch&quot;}"/>
  <p:tag name="KSO_WM_ASSEMBLE_CHIP_INDEX" val="99ac8ec089d44485a0a16ef74e00a149"/>
</p:tagLst>
</file>

<file path=ppt/tags/tag5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2546_2*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7"/>
  <p:tag name="KSO_WM_UNIT_DEC_AREA_ID" val="4fc58632cea340689a20f3e861899014"/>
  <p:tag name="KSO_WM_UNIT_DECORATE_INFO" val=""/>
  <p:tag name="KSO_WM_UNIT_SM_LIMIT_TYPE" val=""/>
  <p:tag name="KSO_WM_CHIP_FILLAREA_FILL_RULE" val="{&quot;fill_align&quot;:&quot;lm&quot;,&quot;fill_effect&quot;:[],&quot;fill_mode&quot;:&quot;adaptive&quot;,&quot;sacle_strategy&quot;:&quot;stretch&quot;}"/>
  <p:tag name="KSO_WM_ASSEMBLE_CHIP_INDEX" val="53999f251b114d6f91fdc3d89a4cfc8a"/>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bed1310fbd2243e98869ef6e34ab7f30"/>
  <p:tag name="KSO_WM_UNIT_DECORATE_INFO" val=""/>
  <p:tag name="KSO_WM_UNIT_SM_LIMIT_TYPE" val=""/>
  <p:tag name="KSO_WM_CHIP_FILLAREA_FILL_RULE" val="{&quot;fill_align&quot;:&quot;cm&quot;,&quot;fill_effect&quot;:[],&quot;fill_mode&quot;:&quot;full&quot;,&quot;sacle_strategy&quot;:&quot;stretch&quot;}"/>
  <p:tag name="KSO_WM_ASSEMBLE_CHIP_INDEX" val="ba7e14db208944c7bb8fd99027bf9f0c"/>
</p:tagLst>
</file>

<file path=ppt/tags/tag5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27312db9cf644ab1a11e48d2f5978005"/>
  <p:tag name="KSO_WM_UNIT_DECORATE_INFO" val=""/>
  <p:tag name="KSO_WM_UNIT_SM_LIMIT_TYPE" val=""/>
  <p:tag name="KSO_WM_CHIP_FILLAREA_FILL_RULE" val="{&quot;fill_align&quot;:&quot;cm&quot;,&quot;fill_effect&quot;:[],&quot;fill_mode&quot;:&quot;full&quot;,&quot;sacle_strategy&quot;:&quot;stretch&quot;}"/>
  <p:tag name="KSO_WM_ASSEMBLE_CHIP_INDEX" val="81df06b4c4a84d5f96b5cbbbff3484c9"/>
</p:tagLst>
</file>

<file path=ppt/tags/tag592.xml><?xml version="1.0" encoding="utf-8"?>
<p:tagLst xmlns:p="http://schemas.openxmlformats.org/presentationml/2006/main">
  <p:tag name="KSO_WM_UNIT_ISCONTENTSTITLE" val="0"/>
  <p:tag name="KSO_WM_UNIT_ISNUMDGMTITLE" val="0"/>
  <p:tag name="KSO_WM_UNIT_NOCLEAR" val="0"/>
  <p:tag name="KSO_WM_UNIT_VALUE" val="22"/>
  <p:tag name="KSO_WM_UNIT_HIGHLIGHT" val="0"/>
  <p:tag name="KSO_WM_UNIT_COMPATIBLE" val="0"/>
  <p:tag name="KSO_WM_UNIT_DIAGRAM_ISNUMVISUAL" val="0"/>
  <p:tag name="KSO_WM_UNIT_DIAGRAM_ISREFERUNIT" val="0"/>
  <p:tag name="KSO_WM_UNIT_TYPE" val="a"/>
  <p:tag name="KSO_WM_UNIT_INDEX" val="1"/>
  <p:tag name="KSO_WM_UNIT_ID" val="custom20202546_1*a*1"/>
  <p:tag name="KSO_WM_TEMPLATE_CATEGORY" val="custom"/>
  <p:tag name="KSO_WM_TEMPLATE_INDEX" val="20202546"/>
  <p:tag name="KSO_WM_UNIT_LAYERLEVEL" val="1"/>
  <p:tag name="KSO_WM_TAG_VERSION" val="1.0"/>
  <p:tag name="KSO_WM_BEAUTIFY_FLAG" val="#wm#"/>
  <p:tag name="KSO_WM_UNIT_PRESET_TEXT" val="单击此处添加大标题内容"/>
  <p:tag name="KSO_WM_UNIT_DEFAULT_FONT" val="24;28;2"/>
  <p:tag name="KSO_WM_UNIT_BLOCK" val="0"/>
  <p:tag name="KSO_WM_UNIT_DEC_AREA_ID" val="abaee0a395ef4278b8320f06fd1e0644"/>
  <p:tag name="KSO_WM_CHIP_GROUPID" val="5ebe54990ac41c4a0a525673"/>
  <p:tag name="KSO_WM_CHIP_XID" val="5ebe54990ac41c4a0a525674"/>
  <p:tag name="KSO_WM_CHIP_FILLAREA_FILL_RULE" val="{&quot;fill_align&quot;:&quot;cm&quot;,&quot;fill_mode&quot;:&quot;adaptive&quot;,&quot;sacle_strategy&quot;:&quot;smart&quot;}"/>
  <p:tag name="KSO_WM_ASSEMBLE_CHIP_INDEX" val="11feb4e7a25947f8a9b50002c0654ec8"/>
  <p:tag name="KSO_WM_UNIT_TEXT_FILL_FORE_SCHEMECOLOR_INDEX_BRIGHTNESS" val="0.15"/>
  <p:tag name="KSO_WM_UNIT_TEXT_FILL_FORE_SCHEMECOLOR_INDEX" val="13"/>
  <p:tag name="KSO_WM_UNIT_TEXT_FILL_TYPE" val="1"/>
  <p:tag name="KSO_WM_TEMPLATE_ASSEMBLE_XID" val="5f97815e989d9bef5b8d26b2"/>
  <p:tag name="KSO_WM_TEMPLATE_ASSEMBLE_GROUPID" val="5f8962b7a61ec3b55284a105"/>
</p:tagLst>
</file>

<file path=ppt/tags/tag593.xml><?xml version="1.0" encoding="utf-8"?>
<p:tagLst xmlns:p="http://schemas.openxmlformats.org/presentationml/2006/main">
  <p:tag name="KSO_WM_UNIT_ISCONTENTSTITLE" val="0"/>
  <p:tag name="KSO_WM_UNIT_ISNUMDGMTITLE" val="0"/>
  <p:tag name="KSO_WM_UNIT_NOCLEAR" val="0"/>
  <p:tag name="KSO_WM_UNIT_VALUE" val="132"/>
  <p:tag name="KSO_WM_UNIT_HIGHLIGHT" val="0"/>
  <p:tag name="KSO_WM_UNIT_COMPATIBLE" val="0"/>
  <p:tag name="KSO_WM_UNIT_DIAGRAM_ISNUMVISUAL" val="0"/>
  <p:tag name="KSO_WM_UNIT_DIAGRAM_ISREFERUNIT" val="0"/>
  <p:tag name="KSO_WM_UNIT_TYPE" val="b"/>
  <p:tag name="KSO_WM_UNIT_INDEX" val="1"/>
  <p:tag name="KSO_WM_UNIT_ID" val="custom20202546_1*b*1"/>
  <p:tag name="KSO_WM_TEMPLATE_CATEGORY" val="custom"/>
  <p:tag name="KSO_WM_TEMPLATE_INDEX" val="20202546"/>
  <p:tag name="KSO_WM_UNIT_LAYERLEVEL" val="1"/>
  <p:tag name="KSO_WM_TAG_VERSION" val="1.0"/>
  <p:tag name="KSO_WM_BEAUTIFY_FLAG" val="#wm#"/>
  <p:tag name="KSO_WM_UNIT_PRESET_TEXT" val="单击此处输入你的正文，文字是您思想的提炼，为了最终演示发布的良好效果。"/>
  <p:tag name="KSO_WM_UNIT_DEFAULT_FONT" val="14;16;2"/>
  <p:tag name="KSO_WM_UNIT_BLOCK" val="0"/>
  <p:tag name="KSO_WM_UNIT_DEC_AREA_ID" val="352e885a9ea847c1908cac2ec7bf9cc5"/>
  <p:tag name="KSO_WM_CHIP_GROUPID" val="5ebe54990ac41c4a0a525673"/>
  <p:tag name="KSO_WM_CHIP_XID" val="5ebe54990ac41c4a0a525674"/>
  <p:tag name="KSO_WM_CHIP_FILLAREA_FILL_RULE" val="{&quot;fill_align&quot;:&quot;cm&quot;,&quot;fill_mode&quot;:&quot;adaptive&quot;,&quot;sacle_strategy&quot;:&quot;smart&quot;}"/>
  <p:tag name="KSO_WM_ASSEMBLE_CHIP_INDEX" val="11feb4e7a25947f8a9b50002c0654ec8"/>
  <p:tag name="KSO_WM_UNIT_TEXT_FILL_FORE_SCHEMECOLOR_INDEX_BRIGHTNESS" val="0.35"/>
  <p:tag name="KSO_WM_UNIT_TEXT_FILL_FORE_SCHEMECOLOR_INDEX" val="13"/>
  <p:tag name="KSO_WM_UNIT_TEXT_FILL_TYPE" val="1"/>
  <p:tag name="KSO_WM_TEMPLATE_ASSEMBLE_XID" val="5f97815e989d9bef5b8d26b2"/>
  <p:tag name="KSO_WM_TEMPLATE_ASSEMBLE_GROUPID" val="5f8962b7a61ec3b55284a105"/>
</p:tagLst>
</file>

<file path=ppt/tags/tag5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008fcc4c6d334a57bee34deda0dc9bc3"/>
  <p:tag name="KSO_WM_UNIT_DECORATE_INFO" val=""/>
  <p:tag name="KSO_WM_UNIT_SM_LIMIT_TYPE" val=""/>
  <p:tag name="KSO_WM_CHIP_FILLAREA_FILL_RULE" val="{&quot;fill_align&quot;:&quot;cm&quot;,&quot;fill_effect&quot;:[],&quot;fill_mode&quot;:&quot;full&quot;,&quot;sacle_strategy&quot;:&quot;stretch&quot;}"/>
  <p:tag name="KSO_WM_ASSEMBLE_CHIP_INDEX" val="354c36f1150f47cfa7ebb50973c69979"/>
</p:tagLst>
</file>

<file path=ppt/tags/tag5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4d04c3ee23a644c796e35d919987864f"/>
  <p:tag name="KSO_WM_UNIT_DECORATE_INFO" val=""/>
  <p:tag name="KSO_WM_UNIT_SM_LIMIT_TYPE" val=""/>
  <p:tag name="KSO_WM_CHIP_FILLAREA_FILL_RULE" val="{&quot;fill_align&quot;:&quot;cm&quot;,&quot;fill_effect&quot;:[],&quot;fill_mode&quot;:&quot;full&quot;,&quot;sacle_strategy&quot;:&quot;stretch&quot;}"/>
  <p:tag name="KSO_WM_ASSEMBLE_CHIP_INDEX" val="99ac8ec089d44485a0a16ef74e00a149"/>
</p:tagLst>
</file>

<file path=ppt/tags/tag5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008fcc4c6d334a57bee34deda0dc9bc3"/>
  <p:tag name="KSO_WM_UNIT_DECORATE_INFO" val=""/>
  <p:tag name="KSO_WM_UNIT_SM_LIMIT_TYPE" val=""/>
  <p:tag name="KSO_WM_CHIP_FILLAREA_FILL_RULE" val="{&quot;fill_align&quot;:&quot;cm&quot;,&quot;fill_effect&quot;:[],&quot;fill_mode&quot;:&quot;full&quot;,&quot;sacle_strategy&quot;:&quot;stretch&quot;}"/>
  <p:tag name="KSO_WM_ASSEMBLE_CHIP_INDEX" val="354c36f1150f47cfa7ebb50973c69979"/>
</p:tagLst>
</file>

<file path=ppt/tags/tag5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4d04c3ee23a644c796e35d919987864f"/>
  <p:tag name="KSO_WM_UNIT_DECORATE_INFO" val=""/>
  <p:tag name="KSO_WM_UNIT_SM_LIMIT_TYPE" val=""/>
  <p:tag name="KSO_WM_CHIP_FILLAREA_FILL_RULE" val="{&quot;fill_align&quot;:&quot;cm&quot;,&quot;fill_effect&quot;:[],&quot;fill_mode&quot;:&quot;full&quot;,&quot;sacle_strategy&quot;:&quot;stretch&quot;}"/>
  <p:tag name="KSO_WM_ASSEMBLE_CHIP_INDEX" val="99ac8ec089d44485a0a16ef74e00a149"/>
</p:tagLst>
</file>

<file path=ppt/tags/tag5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2546_2*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7"/>
  <p:tag name="KSO_WM_UNIT_DEC_AREA_ID" val="8751f4d26b0342729cf6a7dbf92a6211"/>
  <p:tag name="KSO_WM_UNIT_DECORATE_INFO" val=""/>
  <p:tag name="KSO_WM_UNIT_SM_LIMIT_TYPE" val=""/>
  <p:tag name="KSO_WM_CHIP_FILLAREA_FILL_RULE" val="{&quot;fill_align&quot;:&quot;rm&quot;,&quot;fill_effect&quot;:[],&quot;fill_mode&quot;:&quot;adaptive&quot;,&quot;sacle_strategy&quot;:&quot;stretch&quot;}"/>
  <p:tag name="KSO_WM_ASSEMBLE_CHIP_INDEX" val="2bd4505064054412bbe2e5060ea924e1"/>
</p:tagLst>
</file>

<file path=ppt/tags/tag5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92a642ff4802439aa6c0084bec1ad0e0"/>
  <p:tag name="KSO_WM_UNIT_DECORATE_INFO" val=""/>
  <p:tag name="KSO_WM_UNIT_SM_LIMIT_TYPE" val=""/>
  <p:tag name="KSO_WM_CHIP_FILLAREA_FILL_RULE" val="{&quot;fill_align&quot;:&quot;cm&quot;,&quot;fill_effect&quot;:[],&quot;fill_mode&quot;:&quot;full&quot;,&quot;sacle_strategy&quot;:&quot;stretch&quot;}"/>
  <p:tag name="KSO_WM_ASSEMBLE_CHIP_INDEX" val="84bd139da6ec4304a2be2ce6ba1fea5a"/>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008fcc4c6d334a57bee34deda0dc9bc3"/>
  <p:tag name="KSO_WM_UNIT_DECORATE_INFO" val=""/>
  <p:tag name="KSO_WM_UNIT_SM_LIMIT_TYPE" val=""/>
  <p:tag name="KSO_WM_CHIP_FILLAREA_FILL_RULE" val="{&quot;fill_align&quot;:&quot;cm&quot;,&quot;fill_effect&quot;:[],&quot;fill_mode&quot;:&quot;full&quot;,&quot;sacle_strategy&quot;:&quot;stretch&quot;}"/>
  <p:tag name="KSO_WM_ASSEMBLE_CHIP_INDEX" val="354c36f1150f47cfa7ebb50973c69979"/>
</p:tagLst>
</file>

<file path=ppt/tags/tag6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4d04c3ee23a644c796e35d919987864f"/>
  <p:tag name="KSO_WM_UNIT_DECORATE_INFO" val=""/>
  <p:tag name="KSO_WM_UNIT_SM_LIMIT_TYPE" val=""/>
  <p:tag name="KSO_WM_CHIP_FILLAREA_FILL_RULE" val="{&quot;fill_align&quot;:&quot;cm&quot;,&quot;fill_effect&quot;:[],&quot;fill_mode&quot;:&quot;full&quot;,&quot;sacle_strategy&quot;:&quot;stretch&quot;}"/>
  <p:tag name="KSO_WM_ASSEMBLE_CHIP_INDEX" val="99ac8ec089d44485a0a16ef74e00a149"/>
</p:tagLst>
</file>

<file path=ppt/tags/tag6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008fcc4c6d334a57bee34deda0dc9bc3"/>
  <p:tag name="KSO_WM_UNIT_DECORATE_INFO" val=""/>
  <p:tag name="KSO_WM_UNIT_SM_LIMIT_TYPE" val=""/>
  <p:tag name="KSO_WM_CHIP_FILLAREA_FILL_RULE" val="{&quot;fill_align&quot;:&quot;cm&quot;,&quot;fill_effect&quot;:[],&quot;fill_mode&quot;:&quot;full&quot;,&quot;sacle_strategy&quot;:&quot;stretch&quot;}"/>
  <p:tag name="KSO_WM_ASSEMBLE_CHIP_INDEX" val="354c36f1150f47cfa7ebb50973c69979"/>
</p:tagLst>
</file>

<file path=ppt/tags/tag6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4d04c3ee23a644c796e35d919987864f"/>
  <p:tag name="KSO_WM_UNIT_DECORATE_INFO" val=""/>
  <p:tag name="KSO_WM_UNIT_SM_LIMIT_TYPE" val=""/>
  <p:tag name="KSO_WM_CHIP_FILLAREA_FILL_RULE" val="{&quot;fill_align&quot;:&quot;cm&quot;,&quot;fill_effect&quot;:[],&quot;fill_mode&quot;:&quot;full&quot;,&quot;sacle_strategy&quot;:&quot;stretch&quot;}"/>
  <p:tag name="KSO_WM_ASSEMBLE_CHIP_INDEX" val="99ac8ec089d44485a0a16ef74e00a149"/>
</p:tagLst>
</file>

<file path=ppt/tags/tag6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008fcc4c6d334a57bee34deda0dc9bc3"/>
  <p:tag name="KSO_WM_UNIT_DECORATE_INFO" val=""/>
  <p:tag name="KSO_WM_UNIT_SM_LIMIT_TYPE" val=""/>
  <p:tag name="KSO_WM_CHIP_FILLAREA_FILL_RULE" val="{&quot;fill_align&quot;:&quot;cm&quot;,&quot;fill_effect&quot;:[],&quot;fill_mode&quot;:&quot;full&quot;,&quot;sacle_strategy&quot;:&quot;stretch&quot;}"/>
  <p:tag name="KSO_WM_ASSEMBLE_CHIP_INDEX" val="354c36f1150f47cfa7ebb50973c69979"/>
</p:tagLst>
</file>

<file path=ppt/tags/tag6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4d04c3ee23a644c796e35d919987864f"/>
  <p:tag name="KSO_WM_UNIT_DECORATE_INFO" val=""/>
  <p:tag name="KSO_WM_UNIT_SM_LIMIT_TYPE" val=""/>
  <p:tag name="KSO_WM_CHIP_FILLAREA_FILL_RULE" val="{&quot;fill_align&quot;:&quot;cm&quot;,&quot;fill_effect&quot;:[],&quot;fill_mode&quot;:&quot;full&quot;,&quot;sacle_strategy&quot;:&quot;stretch&quot;}"/>
  <p:tag name="KSO_WM_ASSEMBLE_CHIP_INDEX" val="99ac8ec089d44485a0a16ef74e00a149"/>
</p:tagLst>
</file>

<file path=ppt/tags/tag6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2546_1*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6"/>
  <p:tag name="KSO_WM_UNIT_DEC_AREA_ID" val="a0403e5374bf4c40a618f4fb24fa01b2"/>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a18ebaa1adc34dbba9a91ce9c98b6d6f"/>
</p:tagLst>
</file>

<file path=ppt/tags/tag607.xml><?xml version="1.0" encoding="utf-8"?>
<p:tagLst xmlns:p="http://schemas.openxmlformats.org/presentationml/2006/main">
  <p:tag name="KSO_WM_UNIT_ISCONTENTSTITLE" val="0"/>
  <p:tag name="KSO_WM_UNIT_ISNUMDGMTITLE" val="0"/>
  <p:tag name="KSO_WM_UNIT_NOCLEAR" val="0"/>
  <p:tag name="KSO_WM_UNIT_VALUE" val="72"/>
  <p:tag name="KSO_WM_UNIT_HIGHLIGHT" val="0"/>
  <p:tag name="KSO_WM_UNIT_COMPATIBLE" val="0"/>
  <p:tag name="KSO_WM_UNIT_DIAGRAM_ISNUMVISUAL" val="0"/>
  <p:tag name="KSO_WM_UNIT_DIAGRAM_ISREFERUNIT" val="0"/>
  <p:tag name="KSO_WM_UNIT_TYPE" val="b"/>
  <p:tag name="KSO_WM_UNIT_INDEX" val="1"/>
  <p:tag name="KSO_WM_UNIT_ID" val="custom20202546_1*b*1"/>
  <p:tag name="KSO_WM_TEMPLATE_CATEGORY" val="custom"/>
  <p:tag name="KSO_WM_TEMPLATE_INDEX" val="20202546"/>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29c47be8654943278e08873275fb1e37"/>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77bd9e5f0dd1414b9bdd23e94c13812b"/>
  <p:tag name="KSO_WM_UNIT_TEXT_FILL_FORE_SCHEMECOLOR_INDEX_BRIGHTNESS" val="0.35"/>
  <p:tag name="KSO_WM_UNIT_TEXT_FILL_FORE_SCHEMECOLOR_INDEX" val="13"/>
  <p:tag name="KSO_WM_UNIT_TEXT_FILL_TYPE" val="1"/>
  <p:tag name="KSO_WM_TEMPLATE_ASSEMBLE_XID" val="5f97815e989d9bef5b8d2771"/>
  <p:tag name="KSO_WM_TEMPLATE_ASSEMBLE_GROUPID" val="5f8962b7a61ec3b55284a105"/>
</p:tagLst>
</file>

<file path=ppt/tags/tag608.xml><?xml version="1.0" encoding="utf-8"?>
<p:tagLst xmlns:p="http://schemas.openxmlformats.org/presentationml/2006/main">
  <p:tag name="KSO_WM_UNIT_ISCONTENTSTITLE" val="0"/>
  <p:tag name="KSO_WM_UNIT_ISNUMDGMTITLE" val="0"/>
  <p:tag name="KSO_WM_UNIT_NOCLEAR" val="1"/>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2546_1*a*1"/>
  <p:tag name="KSO_WM_TEMPLATE_CATEGORY" val="custom"/>
  <p:tag name="KSO_WM_TEMPLATE_INDEX" val="20202546"/>
  <p:tag name="KSO_WM_UNIT_LAYERLEVEL" val="1"/>
  <p:tag name="KSO_WM_TAG_VERSION" val="1.0"/>
  <p:tag name="KSO_WM_BEAUTIFY_FLAG" val="#wm#"/>
  <p:tag name="KSO_WM_UNIT_PRESET_TEXT" val="谢谢观看"/>
  <p:tag name="KSO_WM_UNIT_DEFAULT_FONT" val="60;74;4"/>
  <p:tag name="KSO_WM_UNIT_BLOCK" val="0"/>
  <p:tag name="KSO_WM_UNIT_DEC_AREA_ID" val="c3290c48bd13406899d03c95c56e4640"/>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77bd9e5f0dd1414b9bdd23e94c13812b"/>
  <p:tag name="KSO_WM_UNIT_TEXT_FILL_FORE_SCHEMECOLOR_INDEX_BRIGHTNESS" val="0.15"/>
  <p:tag name="KSO_WM_UNIT_TEXT_FILL_FORE_SCHEMECOLOR_INDEX" val="13"/>
  <p:tag name="KSO_WM_UNIT_TEXT_FILL_TYPE" val="1"/>
  <p:tag name="KSO_WM_TEMPLATE_ASSEMBLE_XID" val="5f97815e989d9bef5b8d2771"/>
  <p:tag name="KSO_WM_TEMPLATE_ASSEMBLE_GROUPID" val="5f8962b7a61ec3b55284a105"/>
</p:tagLst>
</file>

<file path=ppt/tags/tag6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008fcc4c6d334a57bee34deda0dc9bc3"/>
  <p:tag name="KSO_WM_UNIT_DECORATE_INFO" val=""/>
  <p:tag name="KSO_WM_UNIT_SM_LIMIT_TYPE" val=""/>
  <p:tag name="KSO_WM_CHIP_FILLAREA_FILL_RULE" val="{&quot;fill_align&quot;:&quot;cm&quot;,&quot;fill_effect&quot;:[],&quot;fill_mode&quot;:&quot;full&quot;,&quot;sacle_strategy&quot;:&quot;stretch&quot;}"/>
  <p:tag name="KSO_WM_ASSEMBLE_CHIP_INDEX" val="354c36f1150f47cfa7ebb50973c69979"/>
  <p:tag name="KSO_WM_SLIDE_BACKGROUND_TYPE" val="general"/>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4d04c3ee23a644c796e35d919987864f"/>
  <p:tag name="KSO_WM_UNIT_DECORATE_INFO" val=""/>
  <p:tag name="KSO_WM_UNIT_SM_LIMIT_TYPE" val=""/>
  <p:tag name="KSO_WM_CHIP_FILLAREA_FILL_RULE" val="{&quot;fill_align&quot;:&quot;cm&quot;,&quot;fill_effect&quot;:[],&quot;fill_mode&quot;:&quot;full&quot;,&quot;sacle_strategy&quot;:&quot;stretch&quot;}"/>
  <p:tag name="KSO_WM_ASSEMBLE_CHIP_INDEX" val="99ac8ec089d44485a0a16ef74e00a149"/>
  <p:tag name="KSO_WM_SLIDE_BACKGROUND_TYPE" val="general"/>
</p:tagLst>
</file>

<file path=ppt/tags/tag611.xml><?xml version="1.0" encoding="utf-8"?>
<p:tagLst xmlns:p="http://schemas.openxmlformats.org/presentationml/2006/main">
  <p:tag name="KSO_WM_SLIDE_BACKGROUND_TYPE" val="general"/>
</p:tagLst>
</file>

<file path=ppt/tags/tag612.xml><?xml version="1.0" encoding="utf-8"?>
<p:tagLst xmlns:p="http://schemas.openxmlformats.org/presentationml/2006/main">
  <p:tag name="KSO_WM_SLIDE_BACKGROUND_TYPE" val="general"/>
</p:tagLst>
</file>

<file path=ppt/tags/tag613.xml><?xml version="1.0" encoding="utf-8"?>
<p:tagLst xmlns:p="http://schemas.openxmlformats.org/presentationml/2006/main">
  <p:tag name="KSO_WM_SLIDE_BACKGROUND_TYPE" val="general"/>
</p:tagLst>
</file>

<file path=ppt/tags/tag614.xml><?xml version="1.0" encoding="utf-8"?>
<p:tagLst xmlns:p="http://schemas.openxmlformats.org/presentationml/2006/main">
  <p:tag name="KSO_WM_SLIDE_BACKGROUND_TYPE" val="general"/>
</p:tagLst>
</file>

<file path=ppt/tags/tag6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46_5*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a"/>
  <p:tag name="KSO_WM_UNIT_DEC_AREA_ID" val="a2bfaa7c4f604c4eaf662cc5fb38affd"/>
  <p:tag name="KSO_WM_UNIT_DECORATE_INFO" val=""/>
  <p:tag name="KSO_WM_UNIT_SM_LIMIT_TYPE" val=""/>
  <p:tag name="KSO_WM_CHIP_FILLAREA_FILL_RULE" val="{&quot;fill_align&quot;:&quot;cm&quot;,&quot;fill_effect&quot;:[],&quot;fill_mode&quot;:&quot;full&quot;,&quot;sacle_strategy&quot;:&quot;stretch&quot;}"/>
  <p:tag name="KSO_WM_ASSEMBLE_CHIP_INDEX" val="0f891f0c1cf14552bade5735db013765"/>
  <p:tag name="KSO_WM_SLIDE_BACKGROUND_TYPE" val="fram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6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c9832b1b0c6449bebe126ae622578900"/>
  <p:tag name="KSO_WM_UNIT_DECORATE_INFO" val=""/>
  <p:tag name="KSO_WM_UNIT_SM_LIMIT_TYPE" val=""/>
  <p:tag name="KSO_WM_CHIP_FILLAREA_FILL_RULE" val="{&quot;fill_align&quot;:&quot;cm&quot;,&quot;fill_effect&quot;:[],&quot;fill_mode&quot;:&quot;full&quot;,&quot;sacle_strategy&quot;:&quot;stretch&quot;}"/>
  <p:tag name="KSO_WM_ASSEMBLE_CHIP_INDEX" val="f09b1e160eb946fcad7ae36f08eaa2fa"/>
  <p:tag name="KSO_WM_SLIDE_BACKGROUND_TYPE" val="frame"/>
</p:tagLst>
</file>

<file path=ppt/tags/tag6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b2a13e51621f476096e10de996da7b43"/>
  <p:tag name="KSO_WM_UNIT_DECORATE_INFO" val=""/>
  <p:tag name="KSO_WM_UNIT_SM_LIMIT_TYPE" val=""/>
  <p:tag name="KSO_WM_CHIP_FILLAREA_FILL_RULE" val="{&quot;fill_align&quot;:&quot;cm&quot;,&quot;fill_effect&quot;:[],&quot;fill_mode&quot;:&quot;full&quot;,&quot;sacle_strategy&quot;:&quot;stretch&quot;}"/>
  <p:tag name="KSO_WM_ASSEMBLE_CHIP_INDEX" val="894371f2a30b400f94563fac5e0c65bb"/>
  <p:tag name="KSO_WM_SLIDE_BACKGROUND_TYPE" val="frame"/>
</p:tagLst>
</file>

<file path=ppt/tags/tag618.xml><?xml version="1.0" encoding="utf-8"?>
<p:tagLst xmlns:p="http://schemas.openxmlformats.org/presentationml/2006/main">
  <p:tag name="KSO_WM_SLIDE_BACKGROUND_TYPE" val="frame"/>
</p:tagLst>
</file>

<file path=ppt/tags/tag619.xml><?xml version="1.0" encoding="utf-8"?>
<p:tagLst xmlns:p="http://schemas.openxmlformats.org/presentationml/2006/main">
  <p:tag name="KSO_WM_SLIDE_BACKGROUND_TYPE" val="frame"/>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20.xml><?xml version="1.0" encoding="utf-8"?>
<p:tagLst xmlns:p="http://schemas.openxmlformats.org/presentationml/2006/main">
  <p:tag name="KSO_WM_SLIDE_BACKGROUND_TYPE" val="frame"/>
</p:tagLst>
</file>

<file path=ppt/tags/tag621.xml><?xml version="1.0" encoding="utf-8"?>
<p:tagLst xmlns:p="http://schemas.openxmlformats.org/presentationml/2006/main">
  <p:tag name="KSO_WM_SLIDE_BACKGROUND_TYPE" val="frame"/>
</p:tagLst>
</file>

<file path=ppt/tags/tag622.xml><?xml version="1.0" encoding="utf-8"?>
<p:tagLst xmlns:p="http://schemas.openxmlformats.org/presentationml/2006/main">
  <p:tag name="KSO_WM_SLIDE_BACKGROUND_TYPE" val="frame"/>
</p:tagLst>
</file>

<file path=ppt/tags/tag6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46_5*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a"/>
  <p:tag name="KSO_WM_UNIT_DEC_AREA_ID" val="e89b1c57d2c6425786b3accf7fe60f9b"/>
  <p:tag name="KSO_WM_UNIT_DECORATE_INFO" val=""/>
  <p:tag name="KSO_WM_UNIT_SM_LIMIT_TYPE" val=""/>
  <p:tag name="KSO_WM_CHIP_FILLAREA_FILL_RULE" val="{&quot;fill_align&quot;:&quot;cm&quot;,&quot;fill_effect&quot;:[],&quot;fill_mode&quot;:&quot;full&quot;,&quot;sacle_strategy&quot;:&quot;stretch&quot;}"/>
  <p:tag name="KSO_WM_ASSEMBLE_CHIP_INDEX" val="0c3febe97f854dcc9e161ae3c4d6f55b"/>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6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6819a95cfbe0412dbefde0675c48ae67"/>
  <p:tag name="KSO_WM_UNIT_DECORATE_INFO" val=""/>
  <p:tag name="KSO_WM_UNIT_SM_LIMIT_TYPE" val=""/>
  <p:tag name="KSO_WM_CHIP_FILLAREA_FILL_RULE" val="{&quot;fill_align&quot;:&quot;cm&quot;,&quot;fill_effect&quot;:[],&quot;fill_mode&quot;:&quot;full&quot;,&quot;sacle_strategy&quot;:&quot;stretch&quot;}"/>
  <p:tag name="KSO_WM_ASSEMBLE_CHIP_INDEX" val="22b14a74ea5747789810e4c927f8ec45"/>
  <p:tag name="KSO_WM_SLIDE_BACKGROUND_TYPE" val="leftRight"/>
</p:tagLst>
</file>

<file path=ppt/tags/tag6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6dfe1ccb254543ddafcb81ad761bbcee"/>
  <p:tag name="KSO_WM_UNIT_DECORATE_INFO" val=""/>
  <p:tag name="KSO_WM_UNIT_SM_LIMIT_TYPE" val=""/>
  <p:tag name="KSO_WM_CHIP_FILLAREA_FILL_RULE" val="{&quot;fill_align&quot;:&quot;cm&quot;,&quot;fill_effect&quot;:[],&quot;fill_mode&quot;:&quot;full&quot;,&quot;sacle_strategy&quot;:&quot;stretch&quot;}"/>
  <p:tag name="KSO_WM_ASSEMBLE_CHIP_INDEX" val="01901116168440139d3b10f90d05a3aa"/>
  <p:tag name="KSO_WM_SLIDE_BACKGROUND_TYPE" val="leftRight"/>
</p:tagLst>
</file>

<file path=ppt/tags/tag626.xml><?xml version="1.0" encoding="utf-8"?>
<p:tagLst xmlns:p="http://schemas.openxmlformats.org/presentationml/2006/main">
  <p:tag name="KSO_WM_SLIDE_BACKGROUND_TYPE" val="leftRight"/>
</p:tagLst>
</file>

<file path=ppt/tags/tag627.xml><?xml version="1.0" encoding="utf-8"?>
<p:tagLst xmlns:p="http://schemas.openxmlformats.org/presentationml/2006/main">
  <p:tag name="KSO_WM_SLIDE_BACKGROUND_TYPE" val="leftRight"/>
</p:tagLst>
</file>

<file path=ppt/tags/tag628.xml><?xml version="1.0" encoding="utf-8"?>
<p:tagLst xmlns:p="http://schemas.openxmlformats.org/presentationml/2006/main">
  <p:tag name="KSO_WM_SLIDE_BACKGROUND_TYPE" val="leftRight"/>
</p:tagLst>
</file>

<file path=ppt/tags/tag629.xml><?xml version="1.0" encoding="utf-8"?>
<p:tagLst xmlns:p="http://schemas.openxmlformats.org/presentationml/2006/main">
  <p:tag name="KSO_WM_SLIDE_BACKGROUND_TYPE" val="leftRight"/>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2546_1*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6"/>
  <p:tag name="KSO_WM_UNIT_DEC_AREA_ID" val="106f9a1a895a446f9b10ce0cebca1474"/>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ff79f10ac4804ebfbb0304b48bfff80f"/>
</p:tagLst>
</file>

<file path=ppt/tags/tag630.xml><?xml version="1.0" encoding="utf-8"?>
<p:tagLst xmlns:p="http://schemas.openxmlformats.org/presentationml/2006/main">
  <p:tag name="KSO_WM_SLIDE_BACKGROUND_TYPE" val="leftRight"/>
</p:tagLst>
</file>

<file path=ppt/tags/tag631.xml><?xml version="1.0" encoding="utf-8"?>
<p:tagLst xmlns:p="http://schemas.openxmlformats.org/presentationml/2006/main">
  <p:tag name="KSO_WM_SLIDE_BACKGROUND_TYPE" val="leftRight"/>
</p:tagLst>
</file>

<file path=ppt/tags/tag6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46_5*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a"/>
  <p:tag name="KSO_WM_UNIT_DEC_AREA_ID" val="77a3c8e5c68e4a70af768ec57f27df14"/>
  <p:tag name="KSO_WM_UNIT_DECORATE_INFO" val=""/>
  <p:tag name="KSO_WM_UNIT_SM_LIMIT_TYPE" val=""/>
  <p:tag name="KSO_WM_CHIP_FILLAREA_FILL_RULE" val="{&quot;fill_align&quot;:&quot;cm&quot;,&quot;fill_effect&quot;:[],&quot;fill_mode&quot;:&quot;full&quot;,&quot;sacle_strategy&quot;:&quot;stretch&quot;}"/>
  <p:tag name="KSO_WM_ASSEMBLE_CHIP_INDEX" val="c78a44bd746e4fc28b4efb4baab62c74"/>
  <p:tag name="KSO_WM_SLIDE_BACKGROUND_TYPE" val="topBotto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6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e8aa7bfbe1844a8dbf1cf200463f8427"/>
  <p:tag name="KSO_WM_UNIT_DECORATE_INFO" val=""/>
  <p:tag name="KSO_WM_UNIT_SM_LIMIT_TYPE" val=""/>
  <p:tag name="KSO_WM_CHIP_FILLAREA_FILL_RULE" val="{&quot;fill_align&quot;:&quot;cm&quot;,&quot;fill_effect&quot;:[],&quot;fill_mode&quot;:&quot;full&quot;,&quot;sacle_strategy&quot;:&quot;stretch&quot;}"/>
  <p:tag name="KSO_WM_ASSEMBLE_CHIP_INDEX" val="90c547ccf9924115aa20b282621664cf"/>
  <p:tag name="KSO_WM_SLIDE_BACKGROUND_TYPE" val="topBottom"/>
</p:tagLst>
</file>

<file path=ppt/tags/tag6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223ef3b018154a78baea1193492f6e0b"/>
  <p:tag name="KSO_WM_UNIT_DECORATE_INFO" val=""/>
  <p:tag name="KSO_WM_UNIT_SM_LIMIT_TYPE" val=""/>
  <p:tag name="KSO_WM_CHIP_FILLAREA_FILL_RULE" val="{&quot;fill_align&quot;:&quot;cm&quot;,&quot;fill_effect&quot;:[],&quot;fill_mode&quot;:&quot;full&quot;,&quot;sacle_strategy&quot;:&quot;stretch&quot;}"/>
  <p:tag name="KSO_WM_ASSEMBLE_CHIP_INDEX" val="ec551d5cd2604748afef69dfd98467d3"/>
  <p:tag name="KSO_WM_SLIDE_BACKGROUND_TYPE" val="topBottom"/>
</p:tagLst>
</file>

<file path=ppt/tags/tag635.xml><?xml version="1.0" encoding="utf-8"?>
<p:tagLst xmlns:p="http://schemas.openxmlformats.org/presentationml/2006/main">
  <p:tag name="KSO_WM_SLIDE_BACKGROUND_TYPE" val="topBottom"/>
</p:tagLst>
</file>

<file path=ppt/tags/tag636.xml><?xml version="1.0" encoding="utf-8"?>
<p:tagLst xmlns:p="http://schemas.openxmlformats.org/presentationml/2006/main">
  <p:tag name="KSO_WM_SLIDE_BACKGROUND_TYPE" val="topBottom"/>
</p:tagLst>
</file>

<file path=ppt/tags/tag637.xml><?xml version="1.0" encoding="utf-8"?>
<p:tagLst xmlns:p="http://schemas.openxmlformats.org/presentationml/2006/main">
  <p:tag name="KSO_WM_SLIDE_BACKGROUND_TYPE" val="topBottom"/>
</p:tagLst>
</file>

<file path=ppt/tags/tag638.xml><?xml version="1.0" encoding="utf-8"?>
<p:tagLst xmlns:p="http://schemas.openxmlformats.org/presentationml/2006/main">
  <p:tag name="KSO_WM_SLIDE_BACKGROUND_TYPE" val="topBottom"/>
</p:tagLst>
</file>

<file path=ppt/tags/tag639.xml><?xml version="1.0" encoding="utf-8"?>
<p:tagLst xmlns:p="http://schemas.openxmlformats.org/presentationml/2006/main">
  <p:tag name="KSO_WM_SLIDE_BACKGROUND_TYPE" val="topBotto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46_1*a*1"/>
  <p:tag name="KSO_WM_TEMPLATE_CATEGORY" val="custom"/>
  <p:tag name="KSO_WM_TEMPLATE_INDEX" val="20202546"/>
  <p:tag name="KSO_WM_UNIT_LAYERLEVEL" val="1"/>
  <p:tag name="KSO_WM_TAG_VERSION" val="1.0"/>
  <p:tag name="KSO_WM_BEAUTIFY_FLAG" val="#wm#"/>
  <p:tag name="KSO_WM_UNIT_ISCONTENTSTITLE" val="0"/>
  <p:tag name="KSO_WM_UNIT_NOCLEAR" val="0"/>
  <p:tag name="KSO_WM_UNIT_VALUE" val="48"/>
  <p:tag name="KSO_WM_UNIT_TYPE" val="a"/>
  <p:tag name="KSO_WM_UNIT_INDEX" val="1"/>
  <p:tag name="KSO_WM_UNIT_ISNUMDGMTITLE" val="0"/>
  <p:tag name="KSO_WM_UNIT_PRESET_TEXT" val="同心逐梦 不断超越"/>
  <p:tag name="KSO_WM_UNIT_BLOCK" val="0"/>
  <p:tag name="KSO_WM_UNIT_DEC_AREA_ID" val="7941b172b472407e93e8dbd064af8156"/>
  <p:tag name="KSO_WM_UNIT_DEFAULT_FONT" val="24;60;4"/>
  <p:tag name="KSO_WM_CHIP_GROUPID" val="5f2a1e1e45e1f15ec24fe435"/>
  <p:tag name="KSO_WM_CHIP_XID" val="5f2a1e1e45e1f15ec24fe436"/>
  <p:tag name="KSO_WM_CHIP_FILLAREA_FILL_RULE" val="{&quot;fill_align&quot;:&quot;cm&quot;,&quot;fill_mode&quot;:&quot;adaptive&quot;,&quot;sacle_strategy&quot;:&quot;smart&quot;}"/>
  <p:tag name="KSO_WM_ASSEMBLE_CHIP_INDEX" val="7c0c21e685e6422783ed1b0dd2d77a60"/>
  <p:tag name="KSO_WM_UNIT_TEXT_FILL_FORE_SCHEMECOLOR_INDEX_BRIGHTNESS" val="0.15"/>
  <p:tag name="KSO_WM_UNIT_TEXT_FILL_FORE_SCHEMECOLOR_INDEX" val="13"/>
  <p:tag name="KSO_WM_UNIT_TEXT_FILL_TYPE" val="1"/>
  <p:tag name="KSO_WM_TEMPLATE_ASSEMBLE_XID" val="5f97815e989d9bef5b8d26c2"/>
  <p:tag name="KSO_WM_TEMPLATE_ASSEMBLE_GROUPID" val="5f8962b7a61ec3b55284a105"/>
</p:tagLst>
</file>

<file path=ppt/tags/tag640.xml><?xml version="1.0" encoding="utf-8"?>
<p:tagLst xmlns:p="http://schemas.openxmlformats.org/presentationml/2006/main">
  <p:tag name="KSO_WM_SLIDE_BACKGROUND_TYPE" val="topBottom"/>
</p:tagLst>
</file>

<file path=ppt/tags/tag6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46_5*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a"/>
  <p:tag name="KSO_WM_UNIT_DEC_AREA_ID" val="2f802706cd2544e3815e574bcd36b46c"/>
  <p:tag name="KSO_WM_UNIT_DECORATE_INFO" val=""/>
  <p:tag name="KSO_WM_UNIT_SM_LIMIT_TYPE" val=""/>
  <p:tag name="KSO_WM_CHIP_FILLAREA_FILL_RULE" val="{&quot;fill_align&quot;:&quot;cm&quot;,&quot;fill_effect&quot;:[],&quot;fill_mode&quot;:&quot;full&quot;,&quot;sacle_strategy&quot;:&quot;stretch&quot;}"/>
  <p:tag name="KSO_WM_ASSEMBLE_CHIP_INDEX" val="5eec3f17161f4b1394923c9b73630a88"/>
  <p:tag name="KSO_WM_SLIDE_BACKGROUND_TYPE" val="bottomTop"/>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6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eeb7778bdba94205bd795666a8cba25f"/>
  <p:tag name="KSO_WM_UNIT_DECORATE_INFO" val=""/>
  <p:tag name="KSO_WM_UNIT_SM_LIMIT_TYPE" val=""/>
  <p:tag name="KSO_WM_CHIP_FILLAREA_FILL_RULE" val="{&quot;fill_align&quot;:&quot;cm&quot;,&quot;fill_effect&quot;:[],&quot;fill_mode&quot;:&quot;full&quot;,&quot;sacle_strategy&quot;:&quot;stretch&quot;}"/>
  <p:tag name="KSO_WM_ASSEMBLE_CHIP_INDEX" val="50499afc60a349ef816bcea0924ca3e2"/>
  <p:tag name="KSO_WM_SLIDE_BACKGROUND_TYPE" val="bottomTop"/>
</p:tagLst>
</file>

<file path=ppt/tags/tag6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f172556b02c24db2ac19c65bb919b13d"/>
  <p:tag name="KSO_WM_UNIT_DECORATE_INFO" val=""/>
  <p:tag name="KSO_WM_UNIT_SM_LIMIT_TYPE" val=""/>
  <p:tag name="KSO_WM_CHIP_FILLAREA_FILL_RULE" val="{&quot;fill_align&quot;:&quot;cm&quot;,&quot;fill_effect&quot;:[],&quot;fill_mode&quot;:&quot;full&quot;,&quot;sacle_strategy&quot;:&quot;stretch&quot;}"/>
  <p:tag name="KSO_WM_ASSEMBLE_CHIP_INDEX" val="d780b83f5fba4e8185f56bb2c47e1171"/>
  <p:tag name="KSO_WM_SLIDE_BACKGROUND_TYPE" val="bottomTop"/>
</p:tagLst>
</file>

<file path=ppt/tags/tag644.xml><?xml version="1.0" encoding="utf-8"?>
<p:tagLst xmlns:p="http://schemas.openxmlformats.org/presentationml/2006/main">
  <p:tag name="KSO_WM_SLIDE_BACKGROUND_TYPE" val="bottomTop"/>
</p:tagLst>
</file>

<file path=ppt/tags/tag645.xml><?xml version="1.0" encoding="utf-8"?>
<p:tagLst xmlns:p="http://schemas.openxmlformats.org/presentationml/2006/main">
  <p:tag name="KSO_WM_SLIDE_BACKGROUND_TYPE" val="bottomTop"/>
</p:tagLst>
</file>

<file path=ppt/tags/tag646.xml><?xml version="1.0" encoding="utf-8"?>
<p:tagLst xmlns:p="http://schemas.openxmlformats.org/presentationml/2006/main">
  <p:tag name="KSO_WM_SLIDE_BACKGROUND_TYPE" val="bottomTop"/>
</p:tagLst>
</file>

<file path=ppt/tags/tag647.xml><?xml version="1.0" encoding="utf-8"?>
<p:tagLst xmlns:p="http://schemas.openxmlformats.org/presentationml/2006/main">
  <p:tag name="KSO_WM_SLIDE_BACKGROUND_TYPE" val="bottomTop"/>
</p:tagLst>
</file>

<file path=ppt/tags/tag648.xml><?xml version="1.0" encoding="utf-8"?>
<p:tagLst xmlns:p="http://schemas.openxmlformats.org/presentationml/2006/main">
  <p:tag name="KSO_WM_SLIDE_BACKGROUND_TYPE" val="bottomTop"/>
</p:tagLst>
</file>

<file path=ppt/tags/tag649.xml><?xml version="1.0" encoding="utf-8"?>
<p:tagLst xmlns:p="http://schemas.openxmlformats.org/presentationml/2006/main">
  <p:tag name="KSO_WM_SLIDE_BACKGROUND_TYPE" val="bottomTop"/>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008fcc4c6d334a57bee34deda0dc9bc3"/>
  <p:tag name="KSO_WM_UNIT_DECORATE_INFO" val=""/>
  <p:tag name="KSO_WM_UNIT_SM_LIMIT_TYPE" val=""/>
  <p:tag name="KSO_WM_CHIP_FILLAREA_FILL_RULE" val="{&quot;fill_align&quot;:&quot;cm&quot;,&quot;fill_effect&quot;:[],&quot;fill_mode&quot;:&quot;full&quot;,&quot;sacle_strategy&quot;:&quot;stretch&quot;}"/>
  <p:tag name="KSO_WM_ASSEMBLE_CHIP_INDEX" val="354c36f1150f47cfa7ebb50973c69979"/>
</p:tagLst>
</file>

<file path=ppt/tags/tag6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46_5*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a"/>
  <p:tag name="KSO_WM_UNIT_DEC_AREA_ID" val="32db2e1fa6d74bb0af5f30f295e79096"/>
  <p:tag name="KSO_WM_UNIT_DECORATE_INFO" val=""/>
  <p:tag name="KSO_WM_UNIT_SM_LIMIT_TYPE" val=""/>
  <p:tag name="KSO_WM_CHIP_FILLAREA_FILL_RULE" val="{&quot;fill_align&quot;:&quot;cm&quot;,&quot;fill_effect&quot;:[],&quot;fill_mode&quot;:&quot;full&quot;,&quot;sacle_strategy&quot;:&quot;stretch&quot;}"/>
  <p:tag name="KSO_WM_ASSEMBLE_CHIP_INDEX" val="38134bc168614a94b59300c3798abc52"/>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6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54cba605aa3149d7b8e593c107d986b8"/>
  <p:tag name="KSO_WM_UNIT_DECORATE_INFO" val=""/>
  <p:tag name="KSO_WM_UNIT_SM_LIMIT_TYPE" val=""/>
  <p:tag name="KSO_WM_CHIP_FILLAREA_FILL_RULE" val="{&quot;fill_align&quot;:&quot;cm&quot;,&quot;fill_effect&quot;:[],&quot;fill_mode&quot;:&quot;full&quot;,&quot;sacle_strategy&quot;:&quot;stretch&quot;}"/>
  <p:tag name="KSO_WM_ASSEMBLE_CHIP_INDEX" val="158d04bfca0e476fbd26b0b1950430e7"/>
  <p:tag name="KSO_WM_SLIDE_BACKGROUND_TYPE" val="navigation"/>
</p:tagLst>
</file>

<file path=ppt/tags/tag6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a1c1bb62c6ee47e79e53a0608203acba"/>
  <p:tag name="KSO_WM_UNIT_DECORATE_INFO" val=""/>
  <p:tag name="KSO_WM_UNIT_SM_LIMIT_TYPE" val=""/>
  <p:tag name="KSO_WM_CHIP_FILLAREA_FILL_RULE" val="{&quot;fill_align&quot;:&quot;cm&quot;,&quot;fill_effect&quot;:[],&quot;fill_mode&quot;:&quot;full&quot;,&quot;sacle_strategy&quot;:&quot;stretch&quot;}"/>
  <p:tag name="KSO_WM_ASSEMBLE_CHIP_INDEX" val="f4d259aad732487bad9045d240c89ea9"/>
  <p:tag name="KSO_WM_SLIDE_BACKGROUND_TYPE" val="navigation"/>
</p:tagLst>
</file>

<file path=ppt/tags/tag653.xml><?xml version="1.0" encoding="utf-8"?>
<p:tagLst xmlns:p="http://schemas.openxmlformats.org/presentationml/2006/main">
  <p:tag name="KSO_WM_SLIDE_BACKGROUND_TYPE" val="navigation"/>
</p:tagLst>
</file>

<file path=ppt/tags/tag654.xml><?xml version="1.0" encoding="utf-8"?>
<p:tagLst xmlns:p="http://schemas.openxmlformats.org/presentationml/2006/main">
  <p:tag name="KSO_WM_SLIDE_BACKGROUND_TYPE" val="navigation"/>
</p:tagLst>
</file>

<file path=ppt/tags/tag655.xml><?xml version="1.0" encoding="utf-8"?>
<p:tagLst xmlns:p="http://schemas.openxmlformats.org/presentationml/2006/main">
  <p:tag name="KSO_WM_SLIDE_BACKGROUND_TYPE" val="navigation"/>
</p:tagLst>
</file>

<file path=ppt/tags/tag656.xml><?xml version="1.0" encoding="utf-8"?>
<p:tagLst xmlns:p="http://schemas.openxmlformats.org/presentationml/2006/main">
  <p:tag name="KSO_WM_SLIDE_BACKGROUND_TYPE" val="navigation"/>
</p:tagLst>
</file>

<file path=ppt/tags/tag657.xml><?xml version="1.0" encoding="utf-8"?>
<p:tagLst xmlns:p="http://schemas.openxmlformats.org/presentationml/2006/main">
  <p:tag name="KSO_WM_SLIDE_BACKGROUND_TYPE" val="navigation"/>
</p:tagLst>
</file>

<file path=ppt/tags/tag658.xml><?xml version="1.0" encoding="utf-8"?>
<p:tagLst xmlns:p="http://schemas.openxmlformats.org/presentationml/2006/main">
  <p:tag name="KSO_WM_SLIDE_BACKGROUND_TYPE" val="navigation"/>
</p:tagLst>
</file>

<file path=ppt/tags/tag659.xml><?xml version="1.0" encoding="utf-8"?>
<p:tagLst xmlns:p="http://schemas.openxmlformats.org/presentationml/2006/main">
  <p:tag name="KSO_WM_SLIDE_BACKGROUND_TYPE" val="navigation"/>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4d04c3ee23a644c796e35d919987864f"/>
  <p:tag name="KSO_WM_UNIT_DECORATE_INFO" val=""/>
  <p:tag name="KSO_WM_UNIT_SM_LIMIT_TYPE" val=""/>
  <p:tag name="KSO_WM_CHIP_FILLAREA_FILL_RULE" val="{&quot;fill_align&quot;:&quot;cm&quot;,&quot;fill_effect&quot;:[],&quot;fill_mode&quot;:&quot;full&quot;,&quot;sacle_strategy&quot;:&quot;stretch&quot;}"/>
  <p:tag name="KSO_WM_ASSEMBLE_CHIP_INDEX" val="99ac8ec089d44485a0a16ef74e00a149"/>
</p:tagLst>
</file>

<file path=ppt/tags/tag660.xml><?xml version="1.0" encoding="utf-8"?>
<p:tagLst xmlns:p="http://schemas.openxmlformats.org/presentationml/2006/main">
  <p:tag name="KSO_WM_SLIDE_BACKGROUND_TYPE" val="navigation"/>
</p:tagLst>
</file>

<file path=ppt/tags/tag6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46_5*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a"/>
  <p:tag name="KSO_WM_UNIT_DEC_AREA_ID" val="ec019d59b3e4472d933cf553dfc46b7b"/>
  <p:tag name="KSO_WM_UNIT_DECORATE_INFO" val=""/>
  <p:tag name="KSO_WM_UNIT_SM_LIMIT_TYPE" val=""/>
  <p:tag name="KSO_WM_CHIP_FILLAREA_FILL_RULE" val="{&quot;fill_align&quot;:&quot;cm&quot;,&quot;fill_effect&quot;:[],&quot;fill_mode&quot;:&quot;full&quot;,&quot;sacle_strategy&quot;:&quot;stretch&quot;}"/>
  <p:tag name="KSO_WM_ASSEMBLE_CHIP_INDEX" val="d7f086bdd9ae48a19dd72f4d297e16f8"/>
  <p:tag name="KSO_WM_SLIDE_BACKGROUND_TYPE" val="bel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6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434e49016729447b99c68b2c55ead6ea"/>
  <p:tag name="KSO_WM_UNIT_DECORATE_INFO" val=""/>
  <p:tag name="KSO_WM_UNIT_SM_LIMIT_TYPE" val=""/>
  <p:tag name="KSO_WM_CHIP_FILLAREA_FILL_RULE" val="{&quot;fill_align&quot;:&quot;cm&quot;,&quot;fill_effect&quot;:[],&quot;fill_mode&quot;:&quot;full&quot;,&quot;sacle_strategy&quot;:&quot;stretch&quot;}"/>
  <p:tag name="KSO_WM_ASSEMBLE_CHIP_INDEX" val="ae5ab34168a04d30b4fc68e56a194ce4"/>
  <p:tag name="KSO_WM_SLIDE_BACKGROUND_TYPE" val="belt"/>
</p:tagLst>
</file>

<file path=ppt/tags/tag6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9314a5f938f04b16873f0ddc0e69d438"/>
  <p:tag name="KSO_WM_UNIT_DECORATE_INFO" val=""/>
  <p:tag name="KSO_WM_UNIT_SM_LIMIT_TYPE" val=""/>
  <p:tag name="KSO_WM_CHIP_FILLAREA_FILL_RULE" val="{&quot;fill_align&quot;:&quot;cm&quot;,&quot;fill_effect&quot;:[],&quot;fill_mode&quot;:&quot;full&quot;,&quot;sacle_strategy&quot;:&quot;stretch&quot;}"/>
  <p:tag name="KSO_WM_ASSEMBLE_CHIP_INDEX" val="cfca8f3f5c854f8fafaefff33fd458ea"/>
  <p:tag name="KSO_WM_SLIDE_BACKGROUND_TYPE" val="belt"/>
</p:tagLst>
</file>

<file path=ppt/tags/tag664.xml><?xml version="1.0" encoding="utf-8"?>
<p:tagLst xmlns:p="http://schemas.openxmlformats.org/presentationml/2006/main">
  <p:tag name="KSO_WM_SLIDE_BACKGROUND_TYPE" val="belt"/>
</p:tagLst>
</file>

<file path=ppt/tags/tag665.xml><?xml version="1.0" encoding="utf-8"?>
<p:tagLst xmlns:p="http://schemas.openxmlformats.org/presentationml/2006/main">
  <p:tag name="KSO_WM_SLIDE_BACKGROUND_TYPE" val="belt"/>
</p:tagLst>
</file>

<file path=ppt/tags/tag666.xml><?xml version="1.0" encoding="utf-8"?>
<p:tagLst xmlns:p="http://schemas.openxmlformats.org/presentationml/2006/main">
  <p:tag name="KSO_WM_SLIDE_BACKGROUND_TYPE" val="belt"/>
</p:tagLst>
</file>

<file path=ppt/tags/tag667.xml><?xml version="1.0" encoding="utf-8"?>
<p:tagLst xmlns:p="http://schemas.openxmlformats.org/presentationml/2006/main">
  <p:tag name="KSO_WM_SLIDE_BACKGROUND_TYPE" val="belt"/>
</p:tagLst>
</file>

<file path=ppt/tags/tag668.xml><?xml version="1.0" encoding="utf-8"?>
<p:tagLst xmlns:p="http://schemas.openxmlformats.org/presentationml/2006/main">
  <p:tag name="KSO_WM_SLIDE_BACKGROUND_TYPE" val="belt"/>
</p:tagLst>
</file>

<file path=ppt/tags/tag669.xml><?xml version="1.0" encoding="utf-8"?>
<p:tagLst xmlns:p="http://schemas.openxmlformats.org/presentationml/2006/main">
  <p:tag name="KSO_WM_TEMPLATE_CATEGORY" val="custom"/>
  <p:tag name="KSO_WM_TEMPLATE_INDEX" val="2020254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2546_2*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7"/>
  <p:tag name="KSO_WM_UNIT_DEC_AREA_ID" val="4fc58632cea340689a20f3e861899014"/>
  <p:tag name="KSO_WM_UNIT_DECORATE_INFO" val=""/>
  <p:tag name="KSO_WM_UNIT_SM_LIMIT_TYPE" val=""/>
  <p:tag name="KSO_WM_CHIP_FILLAREA_FILL_RULE" val="{&quot;fill_align&quot;:&quot;lm&quot;,&quot;fill_effect&quot;:[],&quot;fill_mode&quot;:&quot;adaptive&quot;,&quot;sacle_strategy&quot;:&quot;stretch&quot;}"/>
  <p:tag name="KSO_WM_ASSEMBLE_CHIP_INDEX" val="53999f251b114d6f91fdc3d89a4cfc8a"/>
</p:tagLst>
</file>

<file path=ppt/tags/tag670.xml><?xml version="1.0" encoding="utf-8"?>
<p:tagLst xmlns:p="http://schemas.openxmlformats.org/presentationml/2006/main">
  <p:tag name="KSO_WM_TEMPLATE_CATEGORY" val="custom"/>
  <p:tag name="KSO_WM_TEMPLATE_INDEX" val="20202546"/>
</p:tagLst>
</file>

<file path=ppt/tags/tag671.xml><?xml version="1.0" encoding="utf-8"?>
<p:tagLst xmlns:p="http://schemas.openxmlformats.org/presentationml/2006/main">
  <p:tag name="KSO_WM_BEAUTIFY_FLAG" val="#wm#"/>
  <p:tag name="KSO_WM_TAG_VERSION" val="1.0"/>
  <p:tag name="KSO_WM_TEMPLATE_CATEGORY" val="custom"/>
  <p:tag name="KSO_WM_TEMPLATE_INDEX" val="20202546"/>
</p:tagLst>
</file>

<file path=ppt/tags/tag672.xml><?xml version="1.0" encoding="utf-8"?>
<p:tagLst xmlns:p="http://schemas.openxmlformats.org/presentationml/2006/main">
  <p:tag name="KSO_WM_UNIT_ISCONTENTSTITLE" val="0"/>
  <p:tag name="KSO_WM_UNIT_ISNUMDGMTITLE" val="0"/>
  <p:tag name="KSO_WM_UNIT_PRESET_TEXT" val="单击输入您的封面副标题"/>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 name="KSO_WM_UNIT_TEXT_FILL_FORE_SCHEMECOLOR_INDEX_BRIGHTNESS" val="0"/>
  <p:tag name="KSO_WM_UNIT_TEXT_FILL_FORE_SCHEMECOLOR_INDEX" val="13"/>
  <p:tag name="KSO_WM_UNIT_TEXT_FILL_TYPE" val="1"/>
</p:tagLst>
</file>

<file path=ppt/tags/tag6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2546_1*i*1"/>
  <p:tag name="KSO_WM_TEMPLATE_CATEGORY" val="custom"/>
  <p:tag name="KSO_WM_TEMPLATE_INDEX" val="20202546"/>
  <p:tag name="KSO_WM_UNIT_LAYERLEVEL" val="1"/>
  <p:tag name="KSO_WM_TAG_VERSION" val="1.0"/>
  <p:tag name="KSO_WM_BEAUTIFY_FLAG" val="#wm#"/>
  <p:tag name="KSO_WM_UNIT_BLOCK" val="0"/>
  <p:tag name="KSO_WM_UNIT_SM_LIMIT_TYPE" val="3"/>
  <p:tag name="KSO_WM_UNIT_DEC_AREA_ID" val="e600cbccf8cb4c1d842b2f80168f911f"/>
  <p:tag name="KSO_WM_UNIT_DECORATE_INFO" val="{&quot;DecorateInfoH&quot;:{&quot;IsAbs&quot;:true},&quot;DecorateInfoW&quot;:{&quot;IsAbs&quot;:false},&quot;DecorateInfoX&quot;:{&quot;IsAbs&quot;:true,&quot;Pos&quot;:0},&quot;DecorateInfoY&quot;:{&quot;IsAbs&quot;:true,&quot;Pos&quot;:0},&quot;ReferentInfo&quot;:{&quot;Id&quot;:&quot;7941b172b472407e93e8dbd064af8156&quot;,&quot;X&quot;:{&quot;Pos&quot;:0},&quot;Y&quot;:{&quot;Pos&quot;:2}},&quot;whChangeMode&quot;:0}"/>
  <p:tag name="KSO_WM_CHIP_GROUPID" val="5f2a1e1e45e1f15ec24fe435"/>
  <p:tag name="KSO_WM_CHIP_XID" val="5f2a1e1e45e1f15ec24fe436"/>
  <p:tag name="KSO_WM_CHIP_FILLAREA_FILL_RULE" val="{&quot;fill_align&quot;:&quot;cm&quot;,&quot;fill_mode&quot;:&quot;adaptive&quot;,&quot;sacle_strategy&quot;:&quot;smart&quot;}"/>
  <p:tag name="KSO_WM_UNIT_DEC_SUPPORTCHANGEPIC" val="0"/>
  <p:tag name="KSO_WM_UNIT_DEC_CHANGEPICRESERVED" val="0"/>
  <p:tag name="KSO_WM_ASSEMBLE_CHIP_INDEX" val="7c0c21e685e6422783ed1b0dd2d77a60"/>
  <p:tag name="KSO_WM_UNIT_LINE_FORE_SCHEMECOLOR_INDEX_BRIGHTNESS" val="0.25"/>
  <p:tag name="KSO_WM_UNIT_LINE_FORE_SCHEMECOLOR_INDEX" val="13"/>
  <p:tag name="KSO_WM_UNIT_LINE_FILL_TYPE" val="2"/>
</p:tagLst>
</file>

<file path=ppt/tags/tag6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46_1*a*1"/>
  <p:tag name="KSO_WM_TEMPLATE_CATEGORY" val="custom"/>
  <p:tag name="KSO_WM_TEMPLATE_INDEX" val="20202546"/>
  <p:tag name="KSO_WM_UNIT_LAYERLEVEL" val="1"/>
  <p:tag name="KSO_WM_TAG_VERSION" val="1.0"/>
  <p:tag name="KSO_WM_BEAUTIFY_FLAG" val="#wm#"/>
  <p:tag name="KSO_WM_UNIT_ISCONTENTSTITLE" val="0"/>
  <p:tag name="KSO_WM_UNIT_NOCLEAR" val="0"/>
  <p:tag name="KSO_WM_UNIT_VALUE" val="48"/>
  <p:tag name="KSO_WM_UNIT_TYPE" val="a"/>
  <p:tag name="KSO_WM_UNIT_INDEX" val="1"/>
  <p:tag name="KSO_WM_UNIT_ISNUMDGMTITLE" val="0"/>
  <p:tag name="KSO_WM_UNIT_PRESET_TEXT" val="同心逐梦 不断超越"/>
  <p:tag name="KSO_WM_UNIT_BLOCK" val="0"/>
  <p:tag name="KSO_WM_UNIT_DEC_AREA_ID" val="7941b172b472407e93e8dbd064af8156"/>
  <p:tag name="KSO_WM_UNIT_DEFAULT_FONT" val="24;60;4"/>
  <p:tag name="KSO_WM_CHIP_GROUPID" val="5f2a1e1e45e1f15ec24fe435"/>
  <p:tag name="KSO_WM_CHIP_XID" val="5f2a1e1e45e1f15ec24fe436"/>
  <p:tag name="KSO_WM_CHIP_FILLAREA_FILL_RULE" val="{&quot;fill_align&quot;:&quot;cm&quot;,&quot;fill_mode&quot;:&quot;adaptive&quot;,&quot;sacle_strategy&quot;:&quot;smart&quot;}"/>
  <p:tag name="KSO_WM_ASSEMBLE_CHIP_INDEX" val="7c0c21e685e6422783ed1b0dd2d77a60"/>
  <p:tag name="KSO_WM_UNIT_TEXT_FILL_FORE_SCHEMECOLOR_INDEX_BRIGHTNESS" val="0.15"/>
  <p:tag name="KSO_WM_UNIT_TEXT_FILL_FORE_SCHEMECOLOR_INDEX" val="13"/>
  <p:tag name="KSO_WM_UNIT_TEXT_FILL_TYPE" val="1"/>
</p:tagLst>
</file>

<file path=ppt/tags/tag675.xml><?xml version="1.0" encoding="utf-8"?>
<p:tagLst xmlns:p="http://schemas.openxmlformats.org/presentationml/2006/main">
  <p:tag name="KSO_WM_CHIP_INFOS" val="{&quot;layout_type&quot;:&quot;formiddle3&quot;,&quot;slide_type&quot;:[&quot;title&quot;],&quot;aspect_ratio&quot;:&quot;16:9&quot;}"/>
  <p:tag name="KSO_WM_CHIP_XID" val="5ebe041a0ac41c4a0a52557e"/>
  <p:tag name="KSO_WM_CHIP_FILLPROP" val="[[{&quot;fill_id&quot;:&quot;0fc8cb0b5be24332a6c5a6db9e174d8a&quot;,&quot;fill_align&quot;:&quot;cm&quot;,&quot;text_align&quot;:&quot;cm&quot;,&quot;text_direction&quot;:&quot;horizontal&quot;,&quot;chip_types&quot;:[&quot;text&quot;,&quot;header&quot;]}]]"/>
  <p:tag name="KSO_WM_SLIDE_ID" val="custom20202546_1"/>
  <p:tag name="KSO_WM_TEMPLATE_SUBCATEGORY" val="21"/>
  <p:tag name="KSO_WM_TEMPLATE_MASTER_TYPE" val="1"/>
  <p:tag name="KSO_WM_TEMPLATE_COLOR_TYPE" val="1"/>
  <p:tag name="KSO_WM_SLIDE_TYPE" val="title"/>
  <p:tag name="KSO_WM_SLIDE_SUBTYPE" val="pureTxt"/>
  <p:tag name="KSO_WM_SLIDE_ITEM_CNT" val="0"/>
  <p:tag name="KSO_WM_SLIDE_INDEX" val="1"/>
  <p:tag name="KSO_WM_SLIDE_SIZE" val="700*380"/>
  <p:tag name="KSO_WM_SLIDE_POSITION" val="130*79"/>
  <p:tag name="KSO_WM_TAG_VERSION" val="1.0"/>
  <p:tag name="KSO_WM_BEAUTIFY_FLAG" val="#wm#"/>
  <p:tag name="KSO_WM_TEMPLATE_CATEGORY" val="custom"/>
  <p:tag name="KSO_WM_TEMPLATE_INDEX" val="20202546"/>
  <p:tag name="KSO_WM_SLIDE_LAYOUT" val="a"/>
  <p:tag name="KSO_WM_SLIDE_LAYOUT_CNT" val="1"/>
  <p:tag name="KSO_WM_CHIP_GROUPID" val="5ebf6661ddc3daf3fef3f760"/>
  <p:tag name="KSO_WM_SLIDE_LAYOUT_INFO" val="{&quot;id&quot;:&quot;2020-10-27T10:09:53&quot;,&quot;margin&quot;:{&quot;bottom&quot;:4.879249572753906,&quot;left&quot;:4.589639186859131,&quot;right&quot;:4.582406520843506,&quot;top&quot;:3.870081901550293},&quot;type&quot;:0}"/>
  <p:tag name="KSO_WM_SLIDE_BK_DARK_LIGHT" val="2"/>
  <p:tag name="KSO_WM_SLIDE_BACKGROUND_TYPE" val="general"/>
  <p:tag name="KSO_WM_SLIDE_SUPPORT_FEATURE_TYPE" val="0"/>
  <p:tag name="KSO_WM_TEMPLATE_MASTER_THUMB_INDEX" val="13"/>
  <p:tag name="KSO_WM_TEMPLATE_ASSEMBLE_XID" val="5f97815e989d9bef5b8d26c2"/>
  <p:tag name="KSO_WM_TEMPLATE_ASSEMBLE_GROUPID" val="5f8962b7a61ec3b55284a105"/>
  <p:tag name="KSO_WM_TEMPLATE_THUMBS_INDEX" val="1、7、9、10、11、50"/>
  <p:tag name="KSO_WM_SPECIAL_SOURCE" val="bdnull"/>
</p:tagLst>
</file>

<file path=ppt/tags/tag676.xml><?xml version="1.0" encoding="utf-8"?>
<p:tagLst xmlns:p="http://schemas.openxmlformats.org/presentationml/2006/main">
  <p:tag name="KSO_WM_UNIT_ISCONTENTSTITLE" val="0"/>
  <p:tag name="KSO_WM_UNIT_ISNUMDGMTITLE" val="0"/>
  <p:tag name="KSO_WM_UNIT_PRESET_TEXT" val="单击输入您的封面副标题"/>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 name="KSO_WM_UNIT_TEXT_FILL_FORE_SCHEMECOLOR_INDEX_BRIGHTNESS" val="0"/>
  <p:tag name="KSO_WM_UNIT_TEXT_FILL_FORE_SCHEMECOLOR_INDEX" val="13"/>
  <p:tag name="KSO_WM_UNIT_TEXT_FILL_TYPE" val="1"/>
</p:tagLst>
</file>

<file path=ppt/tags/tag6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2546_1*i*1"/>
  <p:tag name="KSO_WM_TEMPLATE_CATEGORY" val="custom"/>
  <p:tag name="KSO_WM_TEMPLATE_INDEX" val="20202546"/>
  <p:tag name="KSO_WM_UNIT_LAYERLEVEL" val="1"/>
  <p:tag name="KSO_WM_TAG_VERSION" val="1.0"/>
  <p:tag name="KSO_WM_BEAUTIFY_FLAG" val="#wm#"/>
  <p:tag name="KSO_WM_UNIT_BLOCK" val="0"/>
  <p:tag name="KSO_WM_UNIT_SM_LIMIT_TYPE" val="3"/>
  <p:tag name="KSO_WM_UNIT_DEC_AREA_ID" val="e600cbccf8cb4c1d842b2f80168f911f"/>
  <p:tag name="KSO_WM_UNIT_DECORATE_INFO" val="{&quot;DecorateInfoH&quot;:{&quot;IsAbs&quot;:true},&quot;DecorateInfoW&quot;:{&quot;IsAbs&quot;:false},&quot;DecorateInfoX&quot;:{&quot;IsAbs&quot;:true,&quot;Pos&quot;:0},&quot;DecorateInfoY&quot;:{&quot;IsAbs&quot;:true,&quot;Pos&quot;:0},&quot;ReferentInfo&quot;:{&quot;Id&quot;:&quot;7941b172b472407e93e8dbd064af8156&quot;,&quot;X&quot;:{&quot;Pos&quot;:0},&quot;Y&quot;:{&quot;Pos&quot;:2}},&quot;whChangeMode&quot;:0}"/>
  <p:tag name="KSO_WM_CHIP_GROUPID" val="5f2a1e1e45e1f15ec24fe435"/>
  <p:tag name="KSO_WM_CHIP_XID" val="5f2a1e1e45e1f15ec24fe436"/>
  <p:tag name="KSO_WM_CHIP_FILLAREA_FILL_RULE" val="{&quot;fill_align&quot;:&quot;cm&quot;,&quot;fill_mode&quot;:&quot;adaptive&quot;,&quot;sacle_strategy&quot;:&quot;smart&quot;}"/>
  <p:tag name="KSO_WM_UNIT_DEC_SUPPORTCHANGEPIC" val="0"/>
  <p:tag name="KSO_WM_UNIT_DEC_CHANGEPICRESERVED" val="0"/>
  <p:tag name="KSO_WM_ASSEMBLE_CHIP_INDEX" val="7c0c21e685e6422783ed1b0dd2d77a60"/>
  <p:tag name="KSO_WM_UNIT_LINE_FORE_SCHEMECOLOR_INDEX_BRIGHTNESS" val="0.25"/>
  <p:tag name="KSO_WM_UNIT_LINE_FORE_SCHEMECOLOR_INDEX" val="13"/>
  <p:tag name="KSO_WM_UNIT_LINE_FILL_TYPE" val="2"/>
</p:tagLst>
</file>

<file path=ppt/tags/tag6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46_1*a*1"/>
  <p:tag name="KSO_WM_TEMPLATE_CATEGORY" val="custom"/>
  <p:tag name="KSO_WM_TEMPLATE_INDEX" val="20202546"/>
  <p:tag name="KSO_WM_UNIT_LAYERLEVEL" val="1"/>
  <p:tag name="KSO_WM_TAG_VERSION" val="1.0"/>
  <p:tag name="KSO_WM_BEAUTIFY_FLAG" val="#wm#"/>
  <p:tag name="KSO_WM_UNIT_ISCONTENTSTITLE" val="0"/>
  <p:tag name="KSO_WM_UNIT_NOCLEAR" val="0"/>
  <p:tag name="KSO_WM_UNIT_VALUE" val="48"/>
  <p:tag name="KSO_WM_UNIT_TYPE" val="a"/>
  <p:tag name="KSO_WM_UNIT_INDEX" val="1"/>
  <p:tag name="KSO_WM_UNIT_ISNUMDGMTITLE" val="0"/>
  <p:tag name="KSO_WM_UNIT_PRESET_TEXT" val="同心逐梦 不断超越"/>
  <p:tag name="KSO_WM_UNIT_BLOCK" val="0"/>
  <p:tag name="KSO_WM_UNIT_DEC_AREA_ID" val="7941b172b472407e93e8dbd064af8156"/>
  <p:tag name="KSO_WM_UNIT_DEFAULT_FONT" val="24;60;4"/>
  <p:tag name="KSO_WM_CHIP_GROUPID" val="5f2a1e1e45e1f15ec24fe435"/>
  <p:tag name="KSO_WM_CHIP_XID" val="5f2a1e1e45e1f15ec24fe436"/>
  <p:tag name="KSO_WM_CHIP_FILLAREA_FILL_RULE" val="{&quot;fill_align&quot;:&quot;cm&quot;,&quot;fill_mode&quot;:&quot;adaptive&quot;,&quot;sacle_strategy&quot;:&quot;smart&quot;}"/>
  <p:tag name="KSO_WM_ASSEMBLE_CHIP_INDEX" val="7c0c21e685e6422783ed1b0dd2d77a60"/>
  <p:tag name="KSO_WM_UNIT_TEXT_FILL_FORE_SCHEMECOLOR_INDEX_BRIGHTNESS" val="0.15"/>
  <p:tag name="KSO_WM_UNIT_TEXT_FILL_FORE_SCHEMECOLOR_INDEX" val="13"/>
  <p:tag name="KSO_WM_UNIT_TEXT_FILL_TYPE" val="1"/>
</p:tagLst>
</file>

<file path=ppt/tags/tag679.xml><?xml version="1.0" encoding="utf-8"?>
<p:tagLst xmlns:p="http://schemas.openxmlformats.org/presentationml/2006/main">
  <p:tag name="KSO_WM_CHIP_INFOS" val="{&quot;layout_type&quot;:&quot;formiddle3&quot;,&quot;slide_type&quot;:[&quot;title&quot;],&quot;aspect_ratio&quot;:&quot;16:9&quot;}"/>
  <p:tag name="KSO_WM_CHIP_XID" val="5ebe041a0ac41c4a0a52557e"/>
  <p:tag name="KSO_WM_CHIP_FILLPROP" val="[[{&quot;fill_id&quot;:&quot;0fc8cb0b5be24332a6c5a6db9e174d8a&quot;,&quot;fill_align&quot;:&quot;cm&quot;,&quot;text_align&quot;:&quot;cm&quot;,&quot;text_direction&quot;:&quot;horizontal&quot;,&quot;chip_types&quot;:[&quot;text&quot;,&quot;header&quot;]}]]"/>
  <p:tag name="KSO_WM_SLIDE_ID" val="custom20202546_1"/>
  <p:tag name="KSO_WM_TEMPLATE_SUBCATEGORY" val="21"/>
  <p:tag name="KSO_WM_TEMPLATE_MASTER_TYPE" val="1"/>
  <p:tag name="KSO_WM_TEMPLATE_COLOR_TYPE" val="1"/>
  <p:tag name="KSO_WM_SLIDE_TYPE" val="title"/>
  <p:tag name="KSO_WM_SLIDE_SUBTYPE" val="pureTxt"/>
  <p:tag name="KSO_WM_SLIDE_ITEM_CNT" val="0"/>
  <p:tag name="KSO_WM_SLIDE_INDEX" val="1"/>
  <p:tag name="KSO_WM_SLIDE_SIZE" val="700*380"/>
  <p:tag name="KSO_WM_SLIDE_POSITION" val="130*79"/>
  <p:tag name="KSO_WM_TAG_VERSION" val="1.0"/>
  <p:tag name="KSO_WM_BEAUTIFY_FLAG" val="#wm#"/>
  <p:tag name="KSO_WM_TEMPLATE_CATEGORY" val="custom"/>
  <p:tag name="KSO_WM_TEMPLATE_INDEX" val="20202546"/>
  <p:tag name="KSO_WM_SLIDE_LAYOUT" val="a"/>
  <p:tag name="KSO_WM_SLIDE_LAYOUT_CNT" val="1"/>
  <p:tag name="KSO_WM_CHIP_GROUPID" val="5ebf6661ddc3daf3fef3f760"/>
  <p:tag name="KSO_WM_SLIDE_LAYOUT_INFO" val="{&quot;id&quot;:&quot;2020-10-27T10:09:53&quot;,&quot;margin&quot;:{&quot;bottom&quot;:4.879249572753906,&quot;left&quot;:4.589639186859131,&quot;right&quot;:4.582406520843506,&quot;top&quot;:3.870081901550293},&quot;type&quot;:0}"/>
  <p:tag name="KSO_WM_SLIDE_BK_DARK_LIGHT" val="2"/>
  <p:tag name="KSO_WM_SLIDE_BACKGROUND_TYPE" val="general"/>
  <p:tag name="KSO_WM_SLIDE_SUPPORT_FEATURE_TYPE" val="0"/>
  <p:tag name="KSO_WM_TEMPLATE_MASTER_THUMB_INDEX" val="13"/>
  <p:tag name="KSO_WM_TEMPLATE_ASSEMBLE_XID" val="5f97815e989d9bef5b8d26c2"/>
  <p:tag name="KSO_WM_TEMPLATE_ASSEMBLE_GROUPID" val="5f8962b7a61ec3b55284a105"/>
  <p:tag name="KSO_WM_TEMPLATE_THUMBS_INDEX" val="1、7、9、10、11、50"/>
  <p:tag name="KSO_WM_SPECIAL_SOURCE" val="bdnull"/>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bed1310fbd2243e98869ef6e34ab7f30"/>
  <p:tag name="KSO_WM_UNIT_DECORATE_INFO" val=""/>
  <p:tag name="KSO_WM_UNIT_SM_LIMIT_TYPE" val=""/>
  <p:tag name="KSO_WM_CHIP_FILLAREA_FILL_RULE" val="{&quot;fill_align&quot;:&quot;cm&quot;,&quot;fill_effect&quot;:[],&quot;fill_mode&quot;:&quot;full&quot;,&quot;sacle_strategy&quot;:&quot;stretch&quot;}"/>
  <p:tag name="KSO_WM_ASSEMBLE_CHIP_INDEX" val="ba7e14db208944c7bb8fd99027bf9f0c"/>
</p:tagLst>
</file>

<file path=ppt/tags/tag6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2546_4*i*1"/>
  <p:tag name="KSO_WM_TEMPLATE_CATEGORY" val="custom"/>
  <p:tag name="KSO_WM_TEMPLATE_INDEX" val="20202546"/>
  <p:tag name="KSO_WM_UNIT_LAYERLEVEL" val="1"/>
  <p:tag name="KSO_WM_TAG_VERSION" val="1.0"/>
  <p:tag name="KSO_WM_BEAUTIFY_FLAG" val="#wm#"/>
  <p:tag name="KSO_WM_UNIT_BLOCK" val="0"/>
  <p:tag name="KSO_WM_UNIT_SM_LIMIT_TYPE" val="0"/>
  <p:tag name="KSO_WM_UNIT_DEC_AREA_ID" val="90e4fa3eb4e34f1984980d13adeddfef"/>
  <p:tag name="KSO_WM_UNIT_DECORATE_INFO" val="{&quot;DecorateInfoH&quot;:{&quot;IsAbs&quot;:true},&quot;DecorateInfoW&quot;:{&quot;IsAbs&quot;:true},&quot;DecorateInfoX&quot;:{&quot;IsAbs&quot;:true,&quot;Pos&quot;:0},&quot;DecorateInfoY&quot;:{&quot;IsAbs&quot;:true,&quot;Pos&quot;:0},&quot;ReferentInfo&quot;:{&quot;Id&quot;:&quot;79982b9a8b6146338905336ea87bfa78&quot;,&quot;X&quot;:{&quot;Pos&quot;:0},&quot;Y&quot;:{&quot;Pos&quot;:2}}}"/>
  <p:tag name="KSO_WM_CHIP_GROUPID" val="5ec7b0ee8193540dcf6eac41"/>
  <p:tag name="KSO_WM_CHIP_XID" val="5ec7b0ee8193540dcf6eac42"/>
  <p:tag name="KSO_WM_CHIP_FILLAREA_FILL_RULE" val="{&quot;fill_align&quot;:&quot;cm&quot;,&quot;fill_mode&quot;:&quot;adaptive&quot;,&quot;sacle_strategy&quot;:&quot;smart&quot;}"/>
  <p:tag name="KSO_WM_ASSEMBLE_CHIP_INDEX" val="1105189b719a472ebadcb2bf4f9fc4b0"/>
  <p:tag name="KSO_WM_UNIT_LINE_FORE_SCHEMECOLOR_INDEX_BRIGHTNESS" val="-0.25"/>
  <p:tag name="KSO_WM_UNIT_LINE_FORE_SCHEMECOLOR_INDEX" val="14"/>
  <p:tag name="KSO_WM_UNIT_LINE_FILL_TYPE" val="2"/>
</p:tagLst>
</file>

<file path=ppt/tags/tag681.xml><?xml version="1.0" encoding="utf-8"?>
<p:tagLst xmlns:p="http://schemas.openxmlformats.org/presentationml/2006/main">
  <p:tag name="KSO_WM_UNIT_ISCONTENTSTITLE" val="1"/>
  <p:tag name="KSO_WM_UNIT_ISNUMDGMTITLE" val="0"/>
  <p:tag name="KSO_WM_UNIT_PRESET_TEXT" val="目录"/>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2546_4*a*1"/>
  <p:tag name="KSO_WM_TEMPLATE_CATEGORY" val="custom"/>
  <p:tag name="KSO_WM_TEMPLATE_INDEX" val="20202546"/>
  <p:tag name="KSO_WM_UNIT_LAYERLEVEL" val="1"/>
  <p:tag name="KSO_WM_TAG_VERSION" val="1.0"/>
  <p:tag name="KSO_WM_BEAUTIFY_FLAG" val="#wm#"/>
  <p:tag name="KSO_WM_UNIT_BLOCK" val="0"/>
  <p:tag name="KSO_WM_UNIT_DEC_AREA_ID" val="79982b9a8b6146338905336ea87bfa78"/>
  <p:tag name="KSO_WM_CHIP_GROUPID" val="5ec7b0ee8193540dcf6eac41"/>
  <p:tag name="KSO_WM_CHIP_XID" val="5ec7b0ee8193540dcf6eac42"/>
  <p:tag name="KSO_WM_CHIP_FILLAREA_FILL_RULE" val="{&quot;fill_align&quot;:&quot;cm&quot;,&quot;fill_mode&quot;:&quot;adaptive&quot;,&quot;sacle_strategy&quot;:&quot;smart&quot;}"/>
  <p:tag name="KSO_WM_ASSEMBLE_CHIP_INDEX" val="1105189b719a472ebadcb2bf4f9fc4b0"/>
  <p:tag name="KSO_WM_UNIT_TEXT_FILL_FORE_SCHEMECOLOR_INDEX_BRIGHTNESS" val="0.15"/>
  <p:tag name="KSO_WM_UNIT_TEXT_FILL_FORE_SCHEMECOLOR_INDEX" val="13"/>
  <p:tag name="KSO_WM_UNIT_TEXT_FILL_TYPE" val="1"/>
</p:tagLst>
</file>

<file path=ppt/tags/tag6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46_4*l_i*1_1"/>
  <p:tag name="KSO_WM_TEMPLATE_CATEGORY" val="custom"/>
  <p:tag name="KSO_WM_TEMPLATE_INDEX" val="20202546"/>
  <p:tag name="KSO_WM_UNIT_LAYERLEVEL" val="1_1"/>
  <p:tag name="KSO_WM_TAG_VERSION" val="1.0"/>
  <p:tag name="KSO_WM_BEAUTIFY_FLAG" val="#wm#"/>
  <p:tag name="KSO_WM_DIAGRAM_GROUP_CODE" val="l1-1"/>
  <p:tag name="KSO_WM_UNIT_TYPE" val="l_i"/>
  <p:tag name="KSO_WM_UNIT_INDEX" val="1_1"/>
  <p:tag name="KSO_WM_CHIP_GROUPID" val="5f7087080ff15d9a40ebdc94"/>
  <p:tag name="KSO_WM_CHIP_XID" val="5f7087080ff15d9a40ebdc97"/>
  <p:tag name="KSO_WM_UNIT_DEC_AREA_ID" val="ae46232864f14c70a58fb731fa6cc116"/>
  <p:tag name="KSO_WM_UNIT_DECORATE_INFO" val=""/>
  <p:tag name="KSO_WM_UNIT_SM_LIMIT_TYPE" val=""/>
  <p:tag name="KSO_WM_CHIP_FILLAREA_FILL_RULE" val="{&quot;fill_align&quot;:&quot;lm&quot;,&quot;fill_mode&quot;:&quot;adaptive&quot;,&quot;sacle_strategy&quot;:&quot;stretch&quot;}"/>
  <p:tag name="KSO_WM_ASSEMBLE_CHIP_INDEX" val="013dc346b551472d857d0f43bb9ef58f"/>
  <p:tag name="KSO_WM_UNIT_LINE_FORE_SCHEMECOLOR_INDEX_BRIGHTNESS" val="0"/>
  <p:tag name="KSO_WM_UNIT_LINE_FORE_SCHEMECOLOR_INDEX" val="5"/>
  <p:tag name="KSO_WM_UNIT_LINE_FILL_TYPE" val="2"/>
  <p:tag name="KSO_WM_UNIT_USESOURCEFORMAT_APPLY" val="1"/>
</p:tagLst>
</file>

<file path=ppt/tags/tag6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46_4*l_h_i*1_1_1"/>
  <p:tag name="KSO_WM_TEMPLATE_CATEGORY" val="custom"/>
  <p:tag name="KSO_WM_TEMPLATE_INDEX" val="20202546"/>
  <p:tag name="KSO_WM_UNIT_LAYERLEVEL" val="1_1_1"/>
  <p:tag name="KSO_WM_TAG_VERSION" val="1.0"/>
  <p:tag name="KSO_WM_BEAUTIFY_FLAG" val="#wm#"/>
  <p:tag name="KSO_WM_DIAGRAM_GROUP_CODE" val="l1-1"/>
  <p:tag name="KSO_WM_UNIT_TYPE" val="l_h_i"/>
  <p:tag name="KSO_WM_UNIT_INDEX" val="1_1_1"/>
  <p:tag name="KSO_WM_CHIP_GROUPID" val="5f7087080ff15d9a40ebdc94"/>
  <p:tag name="KSO_WM_CHIP_XID" val="5f7087080ff15d9a40ebdc97"/>
  <p:tag name="KSO_WM_UNIT_DEC_AREA_ID" val="ac49d1ae4bb8444fb05076fd2ff65a85"/>
  <p:tag name="KSO_WM_UNIT_DECORATE_INFO" val=""/>
  <p:tag name="KSO_WM_UNIT_SM_LIMIT_TYPE" val=""/>
  <p:tag name="KSO_WM_CHIP_FILLAREA_FILL_RULE" val="{&quot;fill_align&quot;:&quot;lm&quot;,&quot;fill_mode&quot;:&quot;adaptive&quot;,&quot;sacle_strategy&quot;:&quot;stretch&quot;}"/>
  <p:tag name="KSO_WM_ASSEMBLE_CHIP_INDEX" val="013dc346b551472d857d0f43bb9ef58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4"/>
  <p:tag name="KSO_WM_UNIT_USESOURCEFORMAT_APPLY" val="1"/>
</p:tagLst>
</file>

<file path=ppt/tags/tag6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46_4*l_h_i*1_2_1"/>
  <p:tag name="KSO_WM_TEMPLATE_CATEGORY" val="custom"/>
  <p:tag name="KSO_WM_TEMPLATE_INDEX" val="20202546"/>
  <p:tag name="KSO_WM_UNIT_LAYERLEVEL" val="1_1_1"/>
  <p:tag name="KSO_WM_TAG_VERSION" val="1.0"/>
  <p:tag name="KSO_WM_BEAUTIFY_FLAG" val="#wm#"/>
  <p:tag name="KSO_WM_DIAGRAM_GROUP_CODE" val="l1-1"/>
  <p:tag name="KSO_WM_UNIT_TYPE" val="l_h_i"/>
  <p:tag name="KSO_WM_UNIT_INDEX" val="1_2_1"/>
  <p:tag name="KSO_WM_CHIP_GROUPID" val="5f7087080ff15d9a40ebdc94"/>
  <p:tag name="KSO_WM_CHIP_XID" val="5f7087080ff15d9a40ebdc97"/>
  <p:tag name="KSO_WM_UNIT_DEC_AREA_ID" val="474ec3e92fc546f29fb4420585bc9385"/>
  <p:tag name="KSO_WM_UNIT_DECORATE_INFO" val=""/>
  <p:tag name="KSO_WM_UNIT_SM_LIMIT_TYPE" val=""/>
  <p:tag name="KSO_WM_CHIP_FILLAREA_FILL_RULE" val="{&quot;fill_align&quot;:&quot;lm&quot;,&quot;fill_mode&quot;:&quot;adaptive&quot;,&quot;sacle_strategy&quot;:&quot;stretch&quot;}"/>
  <p:tag name="KSO_WM_ASSEMBLE_CHIP_INDEX" val="013dc346b551472d857d0f43bb9ef58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4"/>
  <p:tag name="KSO_WM_UNIT_USESOURCEFORMAT_APPLY" val="1"/>
</p:tagLst>
</file>

<file path=ppt/tags/tag6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46_4*l_h_i*1_3_1"/>
  <p:tag name="KSO_WM_TEMPLATE_CATEGORY" val="custom"/>
  <p:tag name="KSO_WM_TEMPLATE_INDEX" val="20202546"/>
  <p:tag name="KSO_WM_UNIT_LAYERLEVEL" val="1_1_1"/>
  <p:tag name="KSO_WM_TAG_VERSION" val="1.0"/>
  <p:tag name="KSO_WM_BEAUTIFY_FLAG" val="#wm#"/>
  <p:tag name="KSO_WM_DIAGRAM_GROUP_CODE" val="l1-1"/>
  <p:tag name="KSO_WM_UNIT_TYPE" val="l_h_i"/>
  <p:tag name="KSO_WM_UNIT_INDEX" val="1_3_1"/>
  <p:tag name="KSO_WM_CHIP_GROUPID" val="5f7087080ff15d9a40ebdc94"/>
  <p:tag name="KSO_WM_CHIP_XID" val="5f7087080ff15d9a40ebdc97"/>
  <p:tag name="KSO_WM_UNIT_DEC_AREA_ID" val="eed5a6289d2c457ba0dd96ca8b017270"/>
  <p:tag name="KSO_WM_UNIT_DECORATE_INFO" val=""/>
  <p:tag name="KSO_WM_UNIT_SM_LIMIT_TYPE" val=""/>
  <p:tag name="KSO_WM_CHIP_FILLAREA_FILL_RULE" val="{&quot;fill_align&quot;:&quot;lm&quot;,&quot;fill_mode&quot;:&quot;adaptive&quot;,&quot;sacle_strategy&quot;:&quot;stretch&quot;}"/>
  <p:tag name="KSO_WM_ASSEMBLE_CHIP_INDEX" val="013dc346b551472d857d0f43bb9ef58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4"/>
  <p:tag name="KSO_WM_UNIT_USESOURCEFORMAT_APPLY" val="1"/>
</p:tagLst>
</file>

<file path=ppt/tags/tag6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46_4*l_h_i*1_4_1"/>
  <p:tag name="KSO_WM_TEMPLATE_CATEGORY" val="custom"/>
  <p:tag name="KSO_WM_TEMPLATE_INDEX" val="20202546"/>
  <p:tag name="KSO_WM_UNIT_LAYERLEVEL" val="1_1_1"/>
  <p:tag name="KSO_WM_TAG_VERSION" val="1.0"/>
  <p:tag name="KSO_WM_BEAUTIFY_FLAG" val="#wm#"/>
  <p:tag name="KSO_WM_DIAGRAM_GROUP_CODE" val="l1-1"/>
  <p:tag name="KSO_WM_UNIT_TYPE" val="l_h_i"/>
  <p:tag name="KSO_WM_UNIT_INDEX" val="1_4_1"/>
  <p:tag name="KSO_WM_CHIP_GROUPID" val="5f7087080ff15d9a40ebdc94"/>
  <p:tag name="KSO_WM_CHIP_XID" val="5f7087080ff15d9a40ebdc97"/>
  <p:tag name="KSO_WM_UNIT_DEC_AREA_ID" val="dd1d5923b5b24035bed4c81dd4ddb46e"/>
  <p:tag name="KSO_WM_UNIT_DECORATE_INFO" val=""/>
  <p:tag name="KSO_WM_UNIT_SM_LIMIT_TYPE" val=""/>
  <p:tag name="KSO_WM_CHIP_FILLAREA_FILL_RULE" val="{&quot;fill_align&quot;:&quot;lm&quot;,&quot;fill_mode&quot;:&quot;adaptive&quot;,&quot;sacle_strategy&quot;:&quot;stretch&quot;}"/>
  <p:tag name="KSO_WM_ASSEMBLE_CHIP_INDEX" val="013dc346b551472d857d0f43bb9ef58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4"/>
  <p:tag name="KSO_WM_UNIT_USESOURCEFORMAT_APPLY" val="1"/>
</p:tagLst>
</file>

<file path=ppt/tags/tag6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46_4*l_h_i*1_1_2"/>
  <p:tag name="KSO_WM_TEMPLATE_CATEGORY" val="custom"/>
  <p:tag name="KSO_WM_TEMPLATE_INDEX" val="20202546"/>
  <p:tag name="KSO_WM_UNIT_LAYERLEVEL" val="1_1_1"/>
  <p:tag name="KSO_WM_TAG_VERSION" val="1.0"/>
  <p:tag name="KSO_WM_BEAUTIFY_FLAG" val="#wm#"/>
  <p:tag name="KSO_WM_DIAGRAM_GROUP_CODE" val="l1-1"/>
  <p:tag name="KSO_WM_UNIT_SUBTYPE" val="d"/>
  <p:tag name="KSO_WM_UNIT_TYPE" val="l_h_i"/>
  <p:tag name="KSO_WM_UNIT_INDEX" val="1_1_2"/>
  <p:tag name="KSO_WM_CHIP_GROUPID" val="5f7087080ff15d9a40ebdc94"/>
  <p:tag name="KSO_WM_CHIP_XID" val="5f7087080ff15d9a40ebdc97"/>
  <p:tag name="KSO_WM_UNIT_DEC_AREA_ID" val="1b1d8d0adaf64ac0836db54218a94805"/>
  <p:tag name="KSO_WM_UNIT_DECORATE_INFO" val=""/>
  <p:tag name="KSO_WM_UNIT_SM_LIMIT_TYPE" val=""/>
  <p:tag name="KSO_WM_CHIP_FILLAREA_FILL_RULE" val="{&quot;fill_align&quot;:&quot;lm&quot;,&quot;fill_mode&quot;:&quot;adaptive&quot;,&quot;sacle_strategy&quot;:&quot;stretch&quot;}"/>
  <p:tag name="KSO_WM_ASSEMBLE_CHIP_INDEX" val="013dc346b551472d857d0f43bb9ef58f"/>
  <p:tag name="KSO_WM_UNIT_TEXT_FILL_FORE_SCHEMECOLOR_INDEX_BRIGHTNESS" val="0"/>
  <p:tag name="KSO_WM_UNIT_TEXT_FILL_FORE_SCHEMECOLOR_INDEX" val="14"/>
  <p:tag name="KSO_WM_UNIT_TEXT_FILL_TYPE" val="1"/>
  <p:tag name="KSO_WM_UNIT_VALUE" val="1"/>
  <p:tag name="KSO_WM_UNIT_USESOURCEFORMAT_APPLY" val="1"/>
</p:tagLst>
</file>

<file path=ppt/tags/tag6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46_4*l_h_i*1_2_2"/>
  <p:tag name="KSO_WM_TEMPLATE_CATEGORY" val="custom"/>
  <p:tag name="KSO_WM_TEMPLATE_INDEX" val="20202546"/>
  <p:tag name="KSO_WM_UNIT_LAYERLEVEL" val="1_1_1"/>
  <p:tag name="KSO_WM_TAG_VERSION" val="1.0"/>
  <p:tag name="KSO_WM_BEAUTIFY_FLAG" val="#wm#"/>
  <p:tag name="KSO_WM_DIAGRAM_GROUP_CODE" val="l1-1"/>
  <p:tag name="KSO_WM_UNIT_SUBTYPE" val="d"/>
  <p:tag name="KSO_WM_UNIT_TYPE" val="l_h_i"/>
  <p:tag name="KSO_WM_UNIT_INDEX" val="1_2_2"/>
  <p:tag name="KSO_WM_CHIP_GROUPID" val="5f7087080ff15d9a40ebdc94"/>
  <p:tag name="KSO_WM_CHIP_XID" val="5f7087080ff15d9a40ebdc97"/>
  <p:tag name="KSO_WM_UNIT_DEC_AREA_ID" val="4b8fdcddd2aa493599d4be181a55a429"/>
  <p:tag name="KSO_WM_UNIT_DECORATE_INFO" val=""/>
  <p:tag name="KSO_WM_UNIT_SM_LIMIT_TYPE" val=""/>
  <p:tag name="KSO_WM_CHIP_FILLAREA_FILL_RULE" val="{&quot;fill_align&quot;:&quot;lm&quot;,&quot;fill_mode&quot;:&quot;adaptive&quot;,&quot;sacle_strategy&quot;:&quot;stretch&quot;}"/>
  <p:tag name="KSO_WM_ASSEMBLE_CHIP_INDEX" val="013dc346b551472d857d0f43bb9ef58f"/>
  <p:tag name="KSO_WM_UNIT_TEXT_FILL_FORE_SCHEMECOLOR_INDEX_BRIGHTNESS" val="0"/>
  <p:tag name="KSO_WM_UNIT_TEXT_FILL_FORE_SCHEMECOLOR_INDEX" val="14"/>
  <p:tag name="KSO_WM_UNIT_TEXT_FILL_TYPE" val="1"/>
  <p:tag name="KSO_WM_UNIT_VALUE" val="1"/>
  <p:tag name="KSO_WM_UNIT_USESOURCEFORMAT_APPLY" val="1"/>
</p:tagLst>
</file>

<file path=ppt/tags/tag6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46_4*l_h_i*1_3_2"/>
  <p:tag name="KSO_WM_TEMPLATE_CATEGORY" val="custom"/>
  <p:tag name="KSO_WM_TEMPLATE_INDEX" val="20202546"/>
  <p:tag name="KSO_WM_UNIT_LAYERLEVEL" val="1_1_1"/>
  <p:tag name="KSO_WM_TAG_VERSION" val="1.0"/>
  <p:tag name="KSO_WM_BEAUTIFY_FLAG" val="#wm#"/>
  <p:tag name="KSO_WM_DIAGRAM_GROUP_CODE" val="l1-1"/>
  <p:tag name="KSO_WM_UNIT_SUBTYPE" val="d"/>
  <p:tag name="KSO_WM_UNIT_TYPE" val="l_h_i"/>
  <p:tag name="KSO_WM_UNIT_INDEX" val="1_3_2"/>
  <p:tag name="KSO_WM_CHIP_GROUPID" val="5f7087080ff15d9a40ebdc94"/>
  <p:tag name="KSO_WM_CHIP_XID" val="5f7087080ff15d9a40ebdc97"/>
  <p:tag name="KSO_WM_UNIT_DEC_AREA_ID" val="d8fdfaaaae074a07bd138d0ae928728b"/>
  <p:tag name="KSO_WM_UNIT_DECORATE_INFO" val=""/>
  <p:tag name="KSO_WM_UNIT_SM_LIMIT_TYPE" val=""/>
  <p:tag name="KSO_WM_CHIP_FILLAREA_FILL_RULE" val="{&quot;fill_align&quot;:&quot;lm&quot;,&quot;fill_mode&quot;:&quot;adaptive&quot;,&quot;sacle_strategy&quot;:&quot;stretch&quot;}"/>
  <p:tag name="KSO_WM_ASSEMBLE_CHIP_INDEX" val="013dc346b551472d857d0f43bb9ef58f"/>
  <p:tag name="KSO_WM_UNIT_TEXT_FILL_FORE_SCHEMECOLOR_INDEX_BRIGHTNESS" val="0"/>
  <p:tag name="KSO_WM_UNIT_TEXT_FILL_FORE_SCHEMECOLOR_INDEX" val="14"/>
  <p:tag name="KSO_WM_UNIT_TEXT_FILL_TYPE" val="1"/>
  <p:tag name="KSO_WM_UNIT_VALUE" val="1"/>
  <p:tag name="KSO_WM_UNIT_USESOURCEFORMAT_APPLY" val="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27312db9cf644ab1a11e48d2f5978005"/>
  <p:tag name="KSO_WM_UNIT_DECORATE_INFO" val=""/>
  <p:tag name="KSO_WM_UNIT_SM_LIMIT_TYPE" val=""/>
  <p:tag name="KSO_WM_CHIP_FILLAREA_FILL_RULE" val="{&quot;fill_align&quot;:&quot;cm&quot;,&quot;fill_effect&quot;:[],&quot;fill_mode&quot;:&quot;full&quot;,&quot;sacle_strategy&quot;:&quot;stretch&quot;}"/>
  <p:tag name="KSO_WM_ASSEMBLE_CHIP_INDEX" val="81df06b4c4a84d5f96b5cbbbff3484c9"/>
</p:tagLst>
</file>

<file path=ppt/tags/tag6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46_4*l_h_i*1_4_2"/>
  <p:tag name="KSO_WM_TEMPLATE_CATEGORY" val="custom"/>
  <p:tag name="KSO_WM_TEMPLATE_INDEX" val="20202546"/>
  <p:tag name="KSO_WM_UNIT_LAYERLEVEL" val="1_1_1"/>
  <p:tag name="KSO_WM_TAG_VERSION" val="1.0"/>
  <p:tag name="KSO_WM_BEAUTIFY_FLAG" val="#wm#"/>
  <p:tag name="KSO_WM_DIAGRAM_GROUP_CODE" val="l1-1"/>
  <p:tag name="KSO_WM_UNIT_SUBTYPE" val="d"/>
  <p:tag name="KSO_WM_UNIT_TYPE" val="l_h_i"/>
  <p:tag name="KSO_WM_UNIT_INDEX" val="1_4_2"/>
  <p:tag name="KSO_WM_CHIP_GROUPID" val="5f7087080ff15d9a40ebdc94"/>
  <p:tag name="KSO_WM_CHIP_XID" val="5f7087080ff15d9a40ebdc97"/>
  <p:tag name="KSO_WM_UNIT_DEC_AREA_ID" val="049a59b8194446a3b2eb98168c981a41"/>
  <p:tag name="KSO_WM_UNIT_DECORATE_INFO" val=""/>
  <p:tag name="KSO_WM_UNIT_SM_LIMIT_TYPE" val=""/>
  <p:tag name="KSO_WM_CHIP_FILLAREA_FILL_RULE" val="{&quot;fill_align&quot;:&quot;lm&quot;,&quot;fill_mode&quot;:&quot;adaptive&quot;,&quot;sacle_strategy&quot;:&quot;stretch&quot;}"/>
  <p:tag name="KSO_WM_ASSEMBLE_CHIP_INDEX" val="013dc346b551472d857d0f43bb9ef58f"/>
  <p:tag name="KSO_WM_UNIT_TEXT_FILL_FORE_SCHEMECOLOR_INDEX_BRIGHTNESS" val="0"/>
  <p:tag name="KSO_WM_UNIT_TEXT_FILL_FORE_SCHEMECOLOR_INDEX" val="14"/>
  <p:tag name="KSO_WM_UNIT_TEXT_FILL_TYPE" val="1"/>
  <p:tag name="KSO_WM_UNIT_VALUE" val="1"/>
  <p:tag name="KSO_WM_UNIT_USESOURCEFORMAT_APPLY" val="1"/>
</p:tagLst>
</file>

<file path=ppt/tags/tag6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46_4*l_h_f*1_1_1"/>
  <p:tag name="KSO_WM_TEMPLATE_CATEGORY" val="custom"/>
  <p:tag name="KSO_WM_TEMPLATE_INDEX" val="20202546"/>
  <p:tag name="KSO_WM_UNIT_LAYERLEVEL" val="1_1_1"/>
  <p:tag name="KSO_WM_TAG_VERSION" val="1.0"/>
  <p:tag name="KSO_WM_BEAUTIFY_FLAG" val="#wm#"/>
  <p:tag name="KSO_WM_UNIT_SUBTYPE" val="a"/>
  <p:tag name="KSO_WM_UNIT_NOCLEAR" val="0"/>
  <p:tag name="KSO_WM_DIAGRAM_GROUP_CODE" val="l1-1"/>
  <p:tag name="KSO_WM_UNIT_TYPE" val="l_h_f"/>
  <p:tag name="KSO_WM_UNIT_INDEX" val="1_1_1"/>
  <p:tag name="KSO_WM_UNIT_PRESET_TEXT" val="在此输入你想要阐述的观点。"/>
  <p:tag name="KSO_WM_UNIT_VALUE" val="16"/>
  <p:tag name="KSO_WM_CHIP_GROUPID" val="5f7087080ff15d9a40ebdc94"/>
  <p:tag name="KSO_WM_CHIP_XID" val="5f7087080ff15d9a40ebdc97"/>
  <p:tag name="KSO_WM_UNIT_DEC_AREA_ID" val="158f2999d88046b7b89772761283af0a"/>
  <p:tag name="KSO_WM_UNIT_DECORATE_INFO" val=""/>
  <p:tag name="KSO_WM_UNIT_SM_LIMIT_TYPE" val=""/>
  <p:tag name="KSO_WM_CHIP_FILLAREA_FILL_RULE" val="{&quot;fill_align&quot;:&quot;lm&quot;,&quot;fill_mode&quot;:&quot;adaptive&quot;,&quot;sacle_strategy&quot;:&quot;stretch&quot;}"/>
  <p:tag name="KSO_WM_ASSEMBLE_CHIP_INDEX" val="013dc346b551472d857d0f43bb9ef58f"/>
  <p:tag name="KSO_WM_UNIT_TEXT_FILL_FORE_SCHEMECOLOR_INDEX_BRIGHTNESS" val="0.25"/>
  <p:tag name="KSO_WM_UNIT_TEXT_FILL_FORE_SCHEMECOLOR_INDEX" val="13"/>
  <p:tag name="KSO_WM_UNIT_TEXT_FILL_TYPE" val="1"/>
  <p:tag name="KSO_WM_UNIT_USESOURCEFORMAT_APPLY" val="1"/>
</p:tagLst>
</file>

<file path=ppt/tags/tag6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46_4*l_h_f*1_2_1"/>
  <p:tag name="KSO_WM_TEMPLATE_CATEGORY" val="custom"/>
  <p:tag name="KSO_WM_TEMPLATE_INDEX" val="20202546"/>
  <p:tag name="KSO_WM_UNIT_LAYERLEVEL" val="1_1_1"/>
  <p:tag name="KSO_WM_TAG_VERSION" val="1.0"/>
  <p:tag name="KSO_WM_BEAUTIFY_FLAG" val="#wm#"/>
  <p:tag name="KSO_WM_UNIT_SUBTYPE" val="a"/>
  <p:tag name="KSO_WM_UNIT_NOCLEAR" val="0"/>
  <p:tag name="KSO_WM_DIAGRAM_GROUP_CODE" val="l1-1"/>
  <p:tag name="KSO_WM_UNIT_TYPE" val="l_h_f"/>
  <p:tag name="KSO_WM_UNIT_INDEX" val="1_2_1"/>
  <p:tag name="KSO_WM_UNIT_PRESET_TEXT" val="在此输入你想要阐述的观点。"/>
  <p:tag name="KSO_WM_UNIT_VALUE" val="16"/>
  <p:tag name="KSO_WM_CHIP_GROUPID" val="5f7087080ff15d9a40ebdc94"/>
  <p:tag name="KSO_WM_CHIP_XID" val="5f7087080ff15d9a40ebdc97"/>
  <p:tag name="KSO_WM_UNIT_DEC_AREA_ID" val="97af702f973f49caa84393121942c1aa"/>
  <p:tag name="KSO_WM_UNIT_DECORATE_INFO" val=""/>
  <p:tag name="KSO_WM_UNIT_SM_LIMIT_TYPE" val=""/>
  <p:tag name="KSO_WM_CHIP_FILLAREA_FILL_RULE" val="{&quot;fill_align&quot;:&quot;lm&quot;,&quot;fill_mode&quot;:&quot;adaptive&quot;,&quot;sacle_strategy&quot;:&quot;stretch&quot;}"/>
  <p:tag name="KSO_WM_ASSEMBLE_CHIP_INDEX" val="013dc346b551472d857d0f43bb9ef58f"/>
  <p:tag name="KSO_WM_UNIT_TEXT_FILL_FORE_SCHEMECOLOR_INDEX_BRIGHTNESS" val="0.25"/>
  <p:tag name="KSO_WM_UNIT_TEXT_FILL_FORE_SCHEMECOLOR_INDEX" val="13"/>
  <p:tag name="KSO_WM_UNIT_TEXT_FILL_TYPE" val="1"/>
  <p:tag name="KSO_WM_UNIT_USESOURCEFORMAT_APPLY" val="1"/>
</p:tagLst>
</file>

<file path=ppt/tags/tag6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46_4*l_h_f*1_3_1"/>
  <p:tag name="KSO_WM_TEMPLATE_CATEGORY" val="custom"/>
  <p:tag name="KSO_WM_TEMPLATE_INDEX" val="20202546"/>
  <p:tag name="KSO_WM_UNIT_LAYERLEVEL" val="1_1_1"/>
  <p:tag name="KSO_WM_TAG_VERSION" val="1.0"/>
  <p:tag name="KSO_WM_BEAUTIFY_FLAG" val="#wm#"/>
  <p:tag name="KSO_WM_UNIT_SUBTYPE" val="a"/>
  <p:tag name="KSO_WM_UNIT_NOCLEAR" val="0"/>
  <p:tag name="KSO_WM_DIAGRAM_GROUP_CODE" val="l1-1"/>
  <p:tag name="KSO_WM_UNIT_TYPE" val="l_h_f"/>
  <p:tag name="KSO_WM_UNIT_INDEX" val="1_3_1"/>
  <p:tag name="KSO_WM_UNIT_PRESET_TEXT" val="在此输入你想要阐述的观点。"/>
  <p:tag name="KSO_WM_UNIT_VALUE" val="16"/>
  <p:tag name="KSO_WM_CHIP_GROUPID" val="5f7087080ff15d9a40ebdc94"/>
  <p:tag name="KSO_WM_CHIP_XID" val="5f7087080ff15d9a40ebdc97"/>
  <p:tag name="KSO_WM_UNIT_DEC_AREA_ID" val="d78163f99471498197bfe4a0fe53848f"/>
  <p:tag name="KSO_WM_UNIT_DECORATE_INFO" val=""/>
  <p:tag name="KSO_WM_UNIT_SM_LIMIT_TYPE" val=""/>
  <p:tag name="KSO_WM_CHIP_FILLAREA_FILL_RULE" val="{&quot;fill_align&quot;:&quot;lm&quot;,&quot;fill_mode&quot;:&quot;adaptive&quot;,&quot;sacle_strategy&quot;:&quot;stretch&quot;}"/>
  <p:tag name="KSO_WM_ASSEMBLE_CHIP_INDEX" val="013dc346b551472d857d0f43bb9ef58f"/>
  <p:tag name="KSO_WM_UNIT_TEXT_FILL_FORE_SCHEMECOLOR_INDEX_BRIGHTNESS" val="0.25"/>
  <p:tag name="KSO_WM_UNIT_TEXT_FILL_FORE_SCHEMECOLOR_INDEX" val="13"/>
  <p:tag name="KSO_WM_UNIT_TEXT_FILL_TYPE" val="1"/>
  <p:tag name="KSO_WM_UNIT_USESOURCEFORMAT_APPLY" val="1"/>
</p:tagLst>
</file>

<file path=ppt/tags/tag6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46_4*l_h_f*1_4_1"/>
  <p:tag name="KSO_WM_TEMPLATE_CATEGORY" val="custom"/>
  <p:tag name="KSO_WM_TEMPLATE_INDEX" val="20202546"/>
  <p:tag name="KSO_WM_UNIT_LAYERLEVEL" val="1_1_1"/>
  <p:tag name="KSO_WM_TAG_VERSION" val="1.0"/>
  <p:tag name="KSO_WM_BEAUTIFY_FLAG" val="#wm#"/>
  <p:tag name="KSO_WM_UNIT_SUBTYPE" val="a"/>
  <p:tag name="KSO_WM_UNIT_NOCLEAR" val="0"/>
  <p:tag name="KSO_WM_DIAGRAM_GROUP_CODE" val="l1-1"/>
  <p:tag name="KSO_WM_UNIT_TYPE" val="l_h_f"/>
  <p:tag name="KSO_WM_UNIT_INDEX" val="1_4_1"/>
  <p:tag name="KSO_WM_UNIT_PRESET_TEXT" val="在此输入你想要阐述的观点。"/>
  <p:tag name="KSO_WM_UNIT_VALUE" val="16"/>
  <p:tag name="KSO_WM_CHIP_GROUPID" val="5f7087080ff15d9a40ebdc94"/>
  <p:tag name="KSO_WM_CHIP_XID" val="5f7087080ff15d9a40ebdc97"/>
  <p:tag name="KSO_WM_UNIT_DEC_AREA_ID" val="b3af798f81394edf8103cb5263c85914"/>
  <p:tag name="KSO_WM_UNIT_DECORATE_INFO" val=""/>
  <p:tag name="KSO_WM_UNIT_SM_LIMIT_TYPE" val=""/>
  <p:tag name="KSO_WM_CHIP_FILLAREA_FILL_RULE" val="{&quot;fill_align&quot;:&quot;lm&quot;,&quot;fill_mode&quot;:&quot;adaptive&quot;,&quot;sacle_strategy&quot;:&quot;stretch&quot;}"/>
  <p:tag name="KSO_WM_ASSEMBLE_CHIP_INDEX" val="013dc346b551472d857d0f43bb9ef58f"/>
  <p:tag name="KSO_WM_UNIT_TEXT_FILL_FORE_SCHEMECOLOR_INDEX_BRIGHTNESS" val="0.25"/>
  <p:tag name="KSO_WM_UNIT_TEXT_FILL_FORE_SCHEMECOLOR_INDEX" val="13"/>
  <p:tag name="KSO_WM_UNIT_TEXT_FILL_TYPE" val="1"/>
  <p:tag name="KSO_WM_UNIT_USESOURCEFORMAT_APPLY" val="1"/>
</p:tagLst>
</file>

<file path=ppt/tags/tag695.xml><?xml version="1.0" encoding="utf-8"?>
<p:tagLst xmlns:p="http://schemas.openxmlformats.org/presentationml/2006/main">
  <p:tag name="KSO_WM_CHIP_INFOS" val="{&quot;layout_type&quot;:&quot;forright1&quot;,&quot;slide_type&quot;:[&quot;contents&quot;],&quot;aspect_ratio&quot;:&quot;16:9&quot;}"/>
  <p:tag name="KSO_WM_CHIP_XID" val="5ebe041a0ac41c4a0a525582"/>
  <p:tag name="KSO_WM_CHIP_FILLPROP" val="[[{&quot;fill_id&quot;:&quot;dfc69a30630540528897bf74acf33a16&quot;,&quot;fill_align&quot;:&quot;lm&quot;,&quot;text_align&quot;:&quot;lm&quot;,&quot;text_direction&quot;:&quot;horizontal&quot;,&quot;chip_types&quot;:[&quot;catalogtitle&quot;]},{&quot;fill_id&quot;:&quot;3c5c495c658f4ea6902c5ae822423cea&quot;,&quot;fill_align&quot;:&quot;lm&quot;,&quot;text_align&quot;:&quot;lm&quot;,&quot;text_direction&quot;:&quot;horizontal&quot;,&quot;chip_types&quot;:[&quot;diagram&quot;]}],[{&quot;fill_id&quot;:&quot;dfc69a30630540528897bf74acf33a16&quot;,&quot;fill_align&quot;:&quot;cm&quot;,&quot;text_align&quot;:&quot;cm&quot;,&quot;text_direction&quot;:&quot;horizontal&quot;,&quot;chip_types&quot;:[&quot;catalogtitle&quot;]},{&quot;fill_id&quot;:&quot;3c5c495c658f4ea6902c5ae822423cea&quot;,&quot;fill_align&quot;:&quot;lm&quot;,&quot;text_align&quot;:&quot;lm&quot;,&quot;text_direction&quot;:&quot;horizontal&quot;,&quot;chip_types&quot;:[&quot;diagram&quot;]}],[{&quot;fill_id&quot;:&quot;dfc69a30630540528897bf74acf33a16&quot;,&quot;fill_align&quot;:&quot;cm&quot;,&quot;text_align&quot;:&quot;cm&quot;,&quot;text_direction&quot;:&quot;horizontal&quot;,&quot;chip_types&quot;:[&quot;catalogtitle&quot;]},{&quot;fill_id&quot;:&quot;3c5c495c658f4ea6902c5ae822423cea&quot;,&quot;fill_align&quot;:&quot;cm&quot;,&quot;text_align&quot;:&quot;lm&quot;,&quot;text_direction&quot;:&quot;horizontal&quot;,&quot;chip_types&quot;:[&quot;diagram&quot;]}]]"/>
  <p:tag name="KSO_WM_SLIDE_ID" val="custom20202546_4"/>
  <p:tag name="KSO_WM_TEMPLATE_SUBCATEGORY" val="21"/>
  <p:tag name="KSO_WM_TEMPLATE_MASTER_TYPE" val="1"/>
  <p:tag name="KSO_WM_TEMPLATE_COLOR_TYPE" val="1"/>
  <p:tag name="KSO_WM_SLIDE_TYPE" val="contents"/>
  <p:tag name="KSO_WM_SLIDE_SUBTYPE" val="diag"/>
  <p:tag name="KSO_WM_SLIDE_ITEM_CNT" val="4"/>
  <p:tag name="KSO_WM_SLIDE_INDEX" val="4"/>
  <p:tag name="KSO_WM_SLIDE_SIZE" val="396*384"/>
  <p:tag name="KSO_WM_SLIDE_POSITION" val="442*36"/>
  <p:tag name="KSO_WM_TAG_VERSION" val="1.0"/>
  <p:tag name="KSO_WM_BEAUTIFY_FLAG" val="#wm#"/>
  <p:tag name="KSO_WM_TEMPLATE_CATEGORY" val="custom"/>
  <p:tag name="KSO_WM_TEMPLATE_INDEX" val="20202546"/>
  <p:tag name="KSO_WM_SLIDE_LAYOUT" val="a_l"/>
  <p:tag name="KSO_WM_SLIDE_LAYOUT_CNT" val="1_1"/>
  <p:tag name="KSO_WM_SLIDE_RATIO" val="1.777778"/>
  <p:tag name="KSO_WM_CHIP_GROUPID" val="5ebf6661ddc3daf3fef3f760"/>
  <p:tag name="KSO_WM_SLIDE_BK_DARK_LIGHT" val="2"/>
  <p:tag name="KSO_WM_SLIDE_BACKGROUND_TYPE" val="general"/>
  <p:tag name="KSO_WM_DIAGRAM_GROUP_CODE" val="l1-1"/>
  <p:tag name="KSO_WM_SLIDE_DIAGTYPE" val="l"/>
  <p:tag name="KSO_WM_SLIDE_SUPPORT_FEATURE_TYPE" val="0"/>
  <p:tag name="KSO_WM_TEMPLATE_ASSEMBLE_XID" val="5f97815e989d9bef5b8d2780"/>
  <p:tag name="KSO_WM_TEMPLATE_ASSEMBLE_GROUPID" val="5f8962b7a61ec3b55284a105"/>
  <p:tag name="KSO_WM_SPECIAL_SOURCE" val="bdnull"/>
</p:tagLst>
</file>

<file path=ppt/tags/tag696.xml><?xml version="1.0" encoding="utf-8"?>
<p:tagLst xmlns:p="http://schemas.openxmlformats.org/presentationml/2006/main">
  <p:tag name="KSO_WM_UNIT_ISCONTENTSTITLE" val="0"/>
  <p:tag name="KSO_WM_UNIT_ISNUMDGMTITLE" val="0"/>
  <p:tag name="KSO_WM_UNIT_NOCLEAR" val="0"/>
  <p:tag name="KSO_WM_UNIT_VALUE" val="22"/>
  <p:tag name="KSO_WM_UNIT_HIGHLIGHT" val="0"/>
  <p:tag name="KSO_WM_UNIT_COMPATIBLE" val="0"/>
  <p:tag name="KSO_WM_UNIT_DIAGRAM_ISNUMVISUAL" val="0"/>
  <p:tag name="KSO_WM_UNIT_DIAGRAM_ISREFERUNIT" val="0"/>
  <p:tag name="KSO_WM_UNIT_TYPE" val="a"/>
  <p:tag name="KSO_WM_UNIT_INDEX" val="1"/>
  <p:tag name="KSO_WM_UNIT_ID" val="custom20202546_7*a*1"/>
  <p:tag name="KSO_WM_TEMPLATE_CATEGORY" val="custom"/>
  <p:tag name="KSO_WM_TEMPLATE_INDEX" val="20202546"/>
  <p:tag name="KSO_WM_UNIT_LAYERLEVEL" val="1"/>
  <p:tag name="KSO_WM_TAG_VERSION" val="1.0"/>
  <p:tag name="KSO_WM_BEAUTIFY_FLAG" val="#wm#"/>
  <p:tag name="KSO_WM_UNIT_PRESET_TEXT" val="单击此处添加大标题内容"/>
  <p:tag name="KSO_WM_UNIT_DEFAULT_FONT" val="24;28;2"/>
  <p:tag name="KSO_WM_UNIT_BLOCK" val="0"/>
  <p:tag name="KSO_WM_UNIT_DEC_AREA_ID" val="abaee0a395ef4278b8320f06fd1e0644"/>
  <p:tag name="KSO_WM_CHIP_GROUPID" val="5ebe54990ac41c4a0a525673"/>
  <p:tag name="KSO_WM_CHIP_XID" val="5ebe54990ac41c4a0a525674"/>
  <p:tag name="KSO_WM_CHIP_FILLAREA_FILL_RULE" val="{&quot;fill_align&quot;:&quot;cm&quot;,&quot;fill_mode&quot;:&quot;adaptive&quot;,&quot;sacle_strategy&quot;:&quot;smart&quot;}"/>
  <p:tag name="KSO_WM_ASSEMBLE_CHIP_INDEX" val="11feb4e7a25947f8a9b50002c0654ec8"/>
  <p:tag name="KSO_WM_UNIT_TEXT_FILL_FORE_SCHEMECOLOR_INDEX_BRIGHTNESS" val="0.15"/>
  <p:tag name="KSO_WM_UNIT_TEXT_FILL_FORE_SCHEMECOLOR_INDEX" val="13"/>
  <p:tag name="KSO_WM_UNIT_TEXT_FILL_TYPE" val="1"/>
</p:tagLst>
</file>

<file path=ppt/tags/tag697.xml><?xml version="1.0" encoding="utf-8"?>
<p:tagLst xmlns:p="http://schemas.openxmlformats.org/presentationml/2006/main">
  <p:tag name="KSO_WM_UNIT_NOCLEAR" val="0"/>
  <p:tag name="KSO_WM_UNIT_VALUE" val="8"/>
  <p:tag name="KSO_WM_UNIT_HIGHLIGHT" val="0"/>
  <p:tag name="KSO_WM_UNIT_COMPATIBLE" val="1"/>
  <p:tag name="KSO_WM_UNIT_DIAGRAM_ISNUMVISUAL" val="0"/>
  <p:tag name="KSO_WM_UNIT_DIAGRAM_ISREFERUNIT" val="0"/>
  <p:tag name="KSO_WM_UNIT_TYPE" val="e"/>
  <p:tag name="KSO_WM_UNIT_INDEX" val="1"/>
  <p:tag name="KSO_WM_UNIT_ID" val="custom20202546_7*e*1"/>
  <p:tag name="KSO_WM_TEMPLATE_CATEGORY" val="custom"/>
  <p:tag name="KSO_WM_TEMPLATE_INDEX" val="20202546"/>
  <p:tag name="KSO_WM_UNIT_LAYERLEVEL" val="1"/>
  <p:tag name="KSO_WM_TAG_VERSION" val="1.0"/>
  <p:tag name="KSO_WM_BEAUTIFY_FLAG" val="#wm#"/>
  <p:tag name="KSO_WM_UNIT_PRESET_TEXT" val="壹"/>
  <p:tag name="KSO_WM_UNIT_DEFAULT_FONT" val="72;96;4"/>
  <p:tag name="KSO_WM_UNIT_BLOCK" val="0"/>
  <p:tag name="KSO_WM_UNIT_DEC_AREA_ID" val="a977c41439ac493897bd46771059351a"/>
  <p:tag name="KSO_WM_CHIP_GROUPID" val="5ebe54990ac41c4a0a525673"/>
  <p:tag name="KSO_WM_CHIP_XID" val="5ebe54990ac41c4a0a525674"/>
  <p:tag name="KSO_WM_CHIP_FILLAREA_FILL_RULE" val="{&quot;fill_align&quot;:&quot;cm&quot;,&quot;fill_mode&quot;:&quot;adaptive&quot;,&quot;sacle_strategy&quot;:&quot;smart&quot;}"/>
  <p:tag name="KSO_WM_ASSEMBLE_CHIP_INDEX" val="11feb4e7a25947f8a9b50002c0654ec8"/>
  <p:tag name="KSO_WM_UNIT_TEXT_FILL_FORE_SCHEMECOLOR_INDEX_BRIGHTNESS" val="0.15"/>
  <p:tag name="KSO_WM_UNIT_TEXT_FILL_FORE_SCHEMECOLOR_INDEX" val="13"/>
  <p:tag name="KSO_WM_UNIT_TEXT_FILL_TYPE" val="1"/>
</p:tagLst>
</file>

<file path=ppt/tags/tag698.xml><?xml version="1.0" encoding="utf-8"?>
<p:tagLst xmlns:p="http://schemas.openxmlformats.org/presentationml/2006/main">
  <p:tag name="KSO_WM_BEAUTIFY_FLAG" val="#wm#"/>
  <p:tag name="KSO_WM_TEMPLATE_CATEGORY" val="custom"/>
  <p:tag name="KSO_WM_TEMPLATE_INDEX" val="20202546"/>
  <p:tag name="KSO_WM_CHIP_INFOS" val="{&quot;layout_type&quot;:&quot;forright2&quot;,&quot;slide_type&quot;:[&quot;sectionTitle&quot;],&quot;aspect_ratio&quot;:&quot;16:9&quot;}"/>
  <p:tag name="KSO_WM_CHIP_XID" val="5ebe041a0ac41c4a0a525598"/>
  <p:tag name="KSO_WM_CHIP_FILLPROP" val="[[{&quot;fill_id&quot;:&quot;c8df1a3465854d8b966b02b3af772576&quot;,&quot;fill_align&quot;:&quot;cm&quot;,&quot;text_align&quot;:&quot;lm&quot;,&quot;text_direction&quot;:&quot;horizontal&quot;,&quot;chip_types&quot;:[&quot;text&quot;,&quot;header&quot;]}]]"/>
  <p:tag name="KSO_WM_SLIDE_ID" val="custom20202546_7"/>
  <p:tag name="KSO_WM_TEMPLATE_SUBCATEGORY" val="21"/>
  <p:tag name="KSO_WM_TEMPLATE_MASTER_TYPE" val="1"/>
  <p:tag name="KSO_WM_TEMPLATE_COLOR_TYPE" val="1"/>
  <p:tag name="KSO_WM_SLIDE_TYPE" val="sectionTitle"/>
  <p:tag name="KSO_WM_SLIDE_SUBTYPE" val="pureTxt"/>
  <p:tag name="KSO_WM_SLIDE_ITEM_CNT" val="0"/>
  <p:tag name="KSO_WM_SLIDE_INDEX" val="7"/>
  <p:tag name="KSO_WM_SLIDE_SIZE" val="540*400"/>
  <p:tag name="KSO_WM_SLIDE_POSITION" val="380*69"/>
  <p:tag name="KSO_WM_TAG_VERSION" val="1.0"/>
  <p:tag name="KSO_WM_SLIDE_LAYOUT" val="a_b_e"/>
  <p:tag name="KSO_WM_SLIDE_LAYOUT_CNT" val="1_1_1"/>
  <p:tag name="KSO_WM_CHIP_GROUPID" val="5ebf6661ddc3daf3fef3f760"/>
  <p:tag name="KSO_WM_SLIDE_LAYOUT_INFO" val="{&quot;id&quot;:&quot;2020-10-27T10:09:42&quot;,&quot;maxSize&quot;:{&quot;size1&quot;:67.73422761140047},&quot;minSize&quot;:{&quot;size1&quot;:56.634227611400462},&quot;normalSize&quot;:{&quot;size1&quot;:64.134227611400462},&quot;subLayout&quot;:[{&quot;id&quot;:&quot;2020-10-27T10:09:42&quot;,&quot;margin&quot;:{&quot;bottom&quot;:0.12931518256664276,&quot;left&quot;:12.558988571166992,&quot;right&quot;:2.2576775550842285,&quot;top&quot;:2.9930310249328613},&quot;type&quot;:0},{&quot;id&quot;:&quot;2020-10-27T10:09:42&quot;,&quot;margin&quot;:{&quot;bottom&quot;:2.9930362701416016,&quot;left&quot;:12.558988571166992,&quot;right&quot;:2.2576775550842285,&quot;top&quot;:0.17583785951137543},&quot;type&quot;:0}],&quot;type&quot;:0}"/>
  <p:tag name="KSO_WM_SLIDE_BK_DARK_LIGHT" val="2"/>
  <p:tag name="KSO_WM_SLIDE_BACKGROUND_TYPE" val="general"/>
  <p:tag name="KSO_WM_SLIDE_SUPPORT_FEATURE_TYPE" val="0"/>
  <p:tag name="KSO_WM_TEMPLATE_ASSEMBLE_XID" val="5f97815e989d9bef5b8d26b2"/>
  <p:tag name="KSO_WM_TEMPLATE_ASSEMBLE_GROUPID" val="5f8962b7a61ec3b55284a105"/>
  <p:tag name="KSO_WM_SPECIAL_SOURCE" val="bdnull"/>
</p:tagLst>
</file>

<file path=ppt/tags/tag699.xml><?xml version="1.0" encoding="utf-8"?>
<p:tagLst xmlns:p="http://schemas.openxmlformats.org/presentationml/2006/main">
  <p:tag name="KSO_WM_UNIT_PRESET_TEXT" val="单击此处输入你的正文，文字是您思想的提炼，为了最终演示发布的良好效果，请尽量言简意赅的阐述观点。"/>
  <p:tag name="KSO_WM_UNIT_NOCLEAR" val="0"/>
  <p:tag name="KSO_WM_UNIT_VALUE" val="76"/>
  <p:tag name="KSO_WM_UNIT_HIGHLIGHT" val="0"/>
  <p:tag name="KSO_WM_UNIT_COMPATIBLE" val="0"/>
  <p:tag name="KSO_WM_UNIT_DIAGRAM_ISNUMVISUAL" val="0"/>
  <p:tag name="KSO_WM_UNIT_DIAGRAM_ISREFERUNIT" val="0"/>
  <p:tag name="KSO_WM_DIAGRAM_GROUP_CODE" val="l1-5"/>
  <p:tag name="KSO_WM_UNIT_TYPE" val="l_h_f"/>
  <p:tag name="KSO_WM_UNIT_INDEX" val="1_1_1"/>
  <p:tag name="KSO_WM_UNIT_ID" val="custom20202546_22*l_h_f*1_1_1"/>
  <p:tag name="KSO_WM_TEMPLATE_CATEGORY" val="custom"/>
  <p:tag name="KSO_WM_TEMPLATE_INDEX" val="20202546"/>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ISCONTENTSTITLE" val="0"/>
  <p:tag name="KSO_WM_UNIT_ISNUMDGMTITLE" val="0"/>
  <p:tag name="KSO_WM_UNIT_NOCLEAR" val="0"/>
  <p:tag name="KSO_WM_UNIT_VALUE" val="22"/>
  <p:tag name="KSO_WM_UNIT_HIGHLIGHT" val="0"/>
  <p:tag name="KSO_WM_UNIT_COMPATIBLE" val="0"/>
  <p:tag name="KSO_WM_UNIT_DIAGRAM_ISNUMVISUAL" val="0"/>
  <p:tag name="KSO_WM_UNIT_DIAGRAM_ISREFERUNIT" val="0"/>
  <p:tag name="KSO_WM_UNIT_TYPE" val="a"/>
  <p:tag name="KSO_WM_UNIT_INDEX" val="1"/>
  <p:tag name="KSO_WM_UNIT_ID" val="custom20202546_1*a*1"/>
  <p:tag name="KSO_WM_TEMPLATE_CATEGORY" val="custom"/>
  <p:tag name="KSO_WM_TEMPLATE_INDEX" val="20202546"/>
  <p:tag name="KSO_WM_UNIT_LAYERLEVEL" val="1"/>
  <p:tag name="KSO_WM_TAG_VERSION" val="1.0"/>
  <p:tag name="KSO_WM_BEAUTIFY_FLAG" val="#wm#"/>
  <p:tag name="KSO_WM_UNIT_PRESET_TEXT" val="单击此处添加大标题内容"/>
  <p:tag name="KSO_WM_UNIT_DEFAULT_FONT" val="24;28;2"/>
  <p:tag name="KSO_WM_UNIT_BLOCK" val="0"/>
  <p:tag name="KSO_WM_UNIT_DEC_AREA_ID" val="abaee0a395ef4278b8320f06fd1e0644"/>
  <p:tag name="KSO_WM_CHIP_GROUPID" val="5ebe54990ac41c4a0a525673"/>
  <p:tag name="KSO_WM_CHIP_XID" val="5ebe54990ac41c4a0a525674"/>
  <p:tag name="KSO_WM_CHIP_FILLAREA_FILL_RULE" val="{&quot;fill_align&quot;:&quot;cm&quot;,&quot;fill_mode&quot;:&quot;adaptive&quot;,&quot;sacle_strategy&quot;:&quot;smart&quot;}"/>
  <p:tag name="KSO_WM_ASSEMBLE_CHIP_INDEX" val="11feb4e7a25947f8a9b50002c0654ec8"/>
  <p:tag name="KSO_WM_UNIT_TEXT_FILL_FORE_SCHEMECOLOR_INDEX_BRIGHTNESS" val="0.15"/>
  <p:tag name="KSO_WM_UNIT_TEXT_FILL_FORE_SCHEMECOLOR_INDEX" val="13"/>
  <p:tag name="KSO_WM_UNIT_TEXT_FILL_TYPE" val="1"/>
  <p:tag name="KSO_WM_TEMPLATE_ASSEMBLE_XID" val="5f97815e989d9bef5b8d26b2"/>
  <p:tag name="KSO_WM_TEMPLATE_ASSEMBLE_GROUPID" val="5f8962b7a61ec3b55284a105"/>
</p:tagLst>
</file>

<file path=ppt/tags/tag700.xml><?xml version="1.0" encoding="utf-8"?>
<p:tagLst xmlns:p="http://schemas.openxmlformats.org/presentationml/2006/main">
  <p:tag name="KSO_WM_UNIT_ISCONTENTSTITLE" val="0"/>
  <p:tag name="KSO_WM_UNIT_PRESET_TEXT" val="添加标题"/>
  <p:tag name="KSO_WM_UNIT_NOCLEAR" val="0"/>
  <p:tag name="KSO_WM_UNIT_VALUE" val="13"/>
  <p:tag name="KSO_WM_UNIT_HIGHLIGHT" val="0"/>
  <p:tag name="KSO_WM_UNIT_COMPATIBLE" val="0"/>
  <p:tag name="KSO_WM_UNIT_DIAGRAM_ISNUMVISUAL" val="0"/>
  <p:tag name="KSO_WM_UNIT_DIAGRAM_ISREFERUNIT" val="0"/>
  <p:tag name="KSO_WM_DIAGRAM_GROUP_CODE" val="l1-5"/>
  <p:tag name="KSO_WM_UNIT_TYPE" val="l_h_a"/>
  <p:tag name="KSO_WM_UNIT_INDEX" val="1_1_1"/>
  <p:tag name="KSO_WM_UNIT_ID" val="custom20202546_22*l_h_a*1_1_1"/>
  <p:tag name="KSO_WM_TEMPLATE_CATEGORY" val="custom"/>
  <p:tag name="KSO_WM_TEMPLATE_INDEX" val="20202546"/>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Lst>
</file>

<file path=ppt/tags/tag701.xml><?xml version="1.0" encoding="utf-8"?>
<p:tagLst xmlns:p="http://schemas.openxmlformats.org/presentationml/2006/main">
  <p:tag name="KSO_WM_UNIT_PRESET_TEXT" val="单击此处输入你的正文，文字是您思想的提炼，为了最终演示发布的良好效果，请尽量言简意赅的阐述观点。"/>
  <p:tag name="KSO_WM_UNIT_NOCLEAR" val="0"/>
  <p:tag name="KSO_WM_UNIT_VALUE" val="76"/>
  <p:tag name="KSO_WM_UNIT_HIGHLIGHT" val="0"/>
  <p:tag name="KSO_WM_UNIT_COMPATIBLE" val="0"/>
  <p:tag name="KSO_WM_UNIT_DIAGRAM_ISNUMVISUAL" val="0"/>
  <p:tag name="KSO_WM_UNIT_DIAGRAM_ISREFERUNIT" val="0"/>
  <p:tag name="KSO_WM_DIAGRAM_GROUP_CODE" val="l1-5"/>
  <p:tag name="KSO_WM_UNIT_TYPE" val="l_h_f"/>
  <p:tag name="KSO_WM_UNIT_INDEX" val="1_2_1"/>
  <p:tag name="KSO_WM_UNIT_ID" val="custom20202546_22*l_h_f*1_2_1"/>
  <p:tag name="KSO_WM_TEMPLATE_CATEGORY" val="custom"/>
  <p:tag name="KSO_WM_TEMPLATE_INDEX" val="20202546"/>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Lst>
</file>

<file path=ppt/tags/tag702.xml><?xml version="1.0" encoding="utf-8"?>
<p:tagLst xmlns:p="http://schemas.openxmlformats.org/presentationml/2006/main">
  <p:tag name="KSO_WM_UNIT_ISCONTENTSTITLE" val="0"/>
  <p:tag name="KSO_WM_UNIT_PRESET_TEXT" val="添加标题"/>
  <p:tag name="KSO_WM_UNIT_NOCLEAR" val="0"/>
  <p:tag name="KSO_WM_UNIT_VALUE" val="13"/>
  <p:tag name="KSO_WM_UNIT_HIGHLIGHT" val="0"/>
  <p:tag name="KSO_WM_UNIT_COMPATIBLE" val="0"/>
  <p:tag name="KSO_WM_UNIT_DIAGRAM_ISNUMVISUAL" val="0"/>
  <p:tag name="KSO_WM_UNIT_DIAGRAM_ISREFERUNIT" val="0"/>
  <p:tag name="KSO_WM_DIAGRAM_GROUP_CODE" val="l1-5"/>
  <p:tag name="KSO_WM_UNIT_TYPE" val="l_h_a"/>
  <p:tag name="KSO_WM_UNIT_INDEX" val="1_2_1"/>
  <p:tag name="KSO_WM_UNIT_ID" val="custom20202546_22*l_h_a*1_2_1"/>
  <p:tag name="KSO_WM_TEMPLATE_CATEGORY" val="custom"/>
  <p:tag name="KSO_WM_TEMPLATE_INDEX" val="20202546"/>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Lst>
</file>

<file path=ppt/tags/tag703.xml><?xml version="1.0" encoding="utf-8"?>
<p:tagLst xmlns:p="http://schemas.openxmlformats.org/presentationml/2006/main">
  <p:tag name="KSO_WM_UNIT_PRESET_TEXT" val="单击此处输入你的正文，文字是您思想的提炼，为了最终演示发布的良好效果，请尽量言简意赅的阐述观点。"/>
  <p:tag name="KSO_WM_UNIT_NOCLEAR" val="0"/>
  <p:tag name="KSO_WM_UNIT_VALUE" val="76"/>
  <p:tag name="KSO_WM_UNIT_HIGHLIGHT" val="0"/>
  <p:tag name="KSO_WM_UNIT_COMPATIBLE" val="0"/>
  <p:tag name="KSO_WM_UNIT_DIAGRAM_ISNUMVISUAL" val="0"/>
  <p:tag name="KSO_WM_UNIT_DIAGRAM_ISREFERUNIT" val="0"/>
  <p:tag name="KSO_WM_DIAGRAM_GROUP_CODE" val="l1-5"/>
  <p:tag name="KSO_WM_UNIT_TYPE" val="l_h_f"/>
  <p:tag name="KSO_WM_UNIT_INDEX" val="1_3_1"/>
  <p:tag name="KSO_WM_UNIT_ID" val="custom20202546_22*l_h_f*1_3_1"/>
  <p:tag name="KSO_WM_TEMPLATE_CATEGORY" val="custom"/>
  <p:tag name="KSO_WM_TEMPLATE_INDEX" val="20202546"/>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Lst>
</file>

<file path=ppt/tags/tag704.xml><?xml version="1.0" encoding="utf-8"?>
<p:tagLst xmlns:p="http://schemas.openxmlformats.org/presentationml/2006/main">
  <p:tag name="KSO_WM_UNIT_ISCONTENTSTITLE" val="0"/>
  <p:tag name="KSO_WM_UNIT_PRESET_TEXT" val="添加标题"/>
  <p:tag name="KSO_WM_UNIT_NOCLEAR" val="0"/>
  <p:tag name="KSO_WM_UNIT_VALUE" val="13"/>
  <p:tag name="KSO_WM_UNIT_HIGHLIGHT" val="0"/>
  <p:tag name="KSO_WM_UNIT_COMPATIBLE" val="0"/>
  <p:tag name="KSO_WM_UNIT_DIAGRAM_ISNUMVISUAL" val="0"/>
  <p:tag name="KSO_WM_UNIT_DIAGRAM_ISREFERUNIT" val="0"/>
  <p:tag name="KSO_WM_DIAGRAM_GROUP_CODE" val="l1-5"/>
  <p:tag name="KSO_WM_UNIT_TYPE" val="l_h_a"/>
  <p:tag name="KSO_WM_UNIT_INDEX" val="1_3_1"/>
  <p:tag name="KSO_WM_UNIT_ID" val="custom20202546_22*l_h_a*1_3_1"/>
  <p:tag name="KSO_WM_TEMPLATE_CATEGORY" val="custom"/>
  <p:tag name="KSO_WM_TEMPLATE_INDEX" val="20202546"/>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Lst>
</file>

<file path=ppt/tags/tag7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5"/>
  <p:tag name="KSO_WM_UNIT_TYPE" val="l_i"/>
  <p:tag name="KSO_WM_UNIT_INDEX" val="1_1"/>
  <p:tag name="KSO_WM_UNIT_ID" val="custom20202546_22*l_i*1_1"/>
  <p:tag name="KSO_WM_TEMPLATE_CATEGORY" val="custom"/>
  <p:tag name="KSO_WM_TEMPLATE_INDEX" val="20202546"/>
  <p:tag name="KSO_WM_UNIT_LAYERLEVEL" val="1_1"/>
  <p:tag name="KSO_WM_TAG_VERSION" val="1.0"/>
  <p:tag name="KSO_WM_BEAUTIFY_FLAG" val="#wm#"/>
  <p:tag name="KSO_WM_UNIT_LINE_FORE_SCHEMECOLOR_INDEX_BRIGHTNESS" val="-0.25"/>
  <p:tag name="KSO_WM_UNIT_LINE_FORE_SCHEMECOLOR_INDEX" val="14"/>
  <p:tag name="KSO_WM_UNIT_LINE_FILL_TYPE" val="2"/>
  <p:tag name="KSO_WM_UNIT_USESOURCEFORMAT_APPLY" val="1"/>
</p:tagLst>
</file>

<file path=ppt/tags/tag7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5"/>
  <p:tag name="KSO_WM_UNIT_TYPE" val="l_i"/>
  <p:tag name="KSO_WM_UNIT_INDEX" val="1_2"/>
  <p:tag name="KSO_WM_UNIT_ID" val="custom20202546_22*l_i*1_2"/>
  <p:tag name="KSO_WM_TEMPLATE_CATEGORY" val="custom"/>
  <p:tag name="KSO_WM_TEMPLATE_INDEX" val="20202546"/>
  <p:tag name="KSO_WM_UNIT_LAYERLEVEL" val="1_1"/>
  <p:tag name="KSO_WM_TAG_VERSION" val="1.0"/>
  <p:tag name="KSO_WM_BEAUTIFY_FLAG" val="#wm#"/>
  <p:tag name="KSO_WM_UNIT_LINE_FORE_SCHEMECOLOR_INDEX_BRIGHTNESS" val="-0.25"/>
  <p:tag name="KSO_WM_UNIT_LINE_FORE_SCHEMECOLOR_INDEX" val="14"/>
  <p:tag name="KSO_WM_UNIT_LINE_FILL_TYPE" val="2"/>
  <p:tag name="KSO_WM_UNIT_USESOURCEFORMAT_APPLY" val="1"/>
</p:tagLst>
</file>

<file path=ppt/tags/tag7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5"/>
  <p:tag name="KSO_WM_UNIT_TYPE" val="l_h_i"/>
  <p:tag name="KSO_WM_UNIT_INDEX" val="1_3_1"/>
  <p:tag name="KSO_WM_UNIT_ID" val="custom20202546_22*l_h_i*1_3_1"/>
  <p:tag name="KSO_WM_TEMPLATE_CATEGORY" val="custom"/>
  <p:tag name="KSO_WM_TEMPLATE_INDEX" val="20202546"/>
  <p:tag name="KSO_WM_UNIT_LAYERLEVEL" val="1_1_1"/>
  <p:tag name="KSO_WM_TAG_VERSION" val="1.0"/>
  <p:tag name="KSO_WM_BEAUTIFY_FLAG" val="#wm#"/>
  <p:tag name="KSO_WM_UNIT_FILL_FORE_SCHEMECOLOR_INDEX_BRIGHTNESS" val="-0.35"/>
  <p:tag name="KSO_WM_UNIT_FILL_FORE_SCHEMECOLOR_INDEX" val="16"/>
  <p:tag name="KSO_WM_UNIT_FILL_TYPE" val="1"/>
  <p:tag name="KSO_WM_UNIT_TEXT_FILL_FORE_SCHEMECOLOR_INDEX_BRIGHTNESS" val="0"/>
  <p:tag name="KSO_WM_UNIT_TEXT_FILL_FORE_SCHEMECOLOR_INDEX" val="2"/>
  <p:tag name="KSO_WM_UNIT_TEXT_FILL_TYPE" val="1"/>
  <p:tag name="KSO_WM_UNIT_VALUE" val="100"/>
  <p:tag name="KSO_WM_UNIT_USESOURCEFORMAT_APPLY" val="1"/>
</p:tagLst>
</file>

<file path=ppt/tags/tag7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5"/>
  <p:tag name="KSO_WM_UNIT_TYPE" val="l_h_i"/>
  <p:tag name="KSO_WM_UNIT_INDEX" val="1_2_1"/>
  <p:tag name="KSO_WM_UNIT_ID" val="custom20202546_22*l_h_i*1_2_1"/>
  <p:tag name="KSO_WM_TEMPLATE_CATEGORY" val="custom"/>
  <p:tag name="KSO_WM_TEMPLATE_INDEX" val="20202546"/>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00"/>
  <p:tag name="KSO_WM_UNIT_USESOURCEFORMAT_APPLY" val="1"/>
</p:tagLst>
</file>

<file path=ppt/tags/tag7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5"/>
  <p:tag name="KSO_WM_UNIT_TYPE" val="l_h_i"/>
  <p:tag name="KSO_WM_UNIT_INDEX" val="1_1_1"/>
  <p:tag name="KSO_WM_UNIT_ID" val="custom20202546_22*l_h_i*1_1_1"/>
  <p:tag name="KSO_WM_TEMPLATE_CATEGORY" val="custom"/>
  <p:tag name="KSO_WM_TEMPLATE_INDEX" val="20202546"/>
  <p:tag name="KSO_WM_UNIT_LAYERLEVEL" val="1_1_1"/>
  <p:tag name="KSO_WM_TAG_VERSION" val="1.0"/>
  <p:tag name="KSO_WM_BEAUTIFY_FLAG" val="#wm#"/>
  <p:tag name="KSO_WM_UNIT_FILL_FORE_SCHEMECOLOR_INDEX_BRIGHTNESS" val="-0.35"/>
  <p:tag name="KSO_WM_UNIT_FILL_FORE_SCHEMECOLOR_INDEX" val="16"/>
  <p:tag name="KSO_WM_UNIT_FILL_TYPE" val="1"/>
  <p:tag name="KSO_WM_UNIT_TEXT_FILL_FORE_SCHEMECOLOR_INDEX_BRIGHTNESS" val="0"/>
  <p:tag name="KSO_WM_UNIT_TEXT_FILL_FORE_SCHEMECOLOR_INDEX" val="2"/>
  <p:tag name="KSO_WM_UNIT_TEXT_FILL_TYPE" val="1"/>
  <p:tag name="KSO_WM_UNIT_VALUE" val="100"/>
  <p:tag name="KSO_WM_UNIT_USESOURCEFORMAT_APPLY" val="1"/>
</p:tagLst>
</file>

<file path=ppt/tags/tag71.xml><?xml version="1.0" encoding="utf-8"?>
<p:tagLst xmlns:p="http://schemas.openxmlformats.org/presentationml/2006/main">
  <p:tag name="KSO_WM_UNIT_ISCONTENTSTITLE" val="0"/>
  <p:tag name="KSO_WM_UNIT_ISNUMDGMTITLE" val="0"/>
  <p:tag name="KSO_WM_UNIT_NOCLEAR" val="0"/>
  <p:tag name="KSO_WM_UNIT_VALUE" val="132"/>
  <p:tag name="KSO_WM_UNIT_HIGHLIGHT" val="0"/>
  <p:tag name="KSO_WM_UNIT_COMPATIBLE" val="0"/>
  <p:tag name="KSO_WM_UNIT_DIAGRAM_ISNUMVISUAL" val="0"/>
  <p:tag name="KSO_WM_UNIT_DIAGRAM_ISREFERUNIT" val="0"/>
  <p:tag name="KSO_WM_UNIT_TYPE" val="b"/>
  <p:tag name="KSO_WM_UNIT_INDEX" val="1"/>
  <p:tag name="KSO_WM_UNIT_ID" val="custom20202546_1*b*1"/>
  <p:tag name="KSO_WM_TEMPLATE_CATEGORY" val="custom"/>
  <p:tag name="KSO_WM_TEMPLATE_INDEX" val="20202546"/>
  <p:tag name="KSO_WM_UNIT_LAYERLEVEL" val="1"/>
  <p:tag name="KSO_WM_TAG_VERSION" val="1.0"/>
  <p:tag name="KSO_WM_BEAUTIFY_FLAG" val="#wm#"/>
  <p:tag name="KSO_WM_UNIT_PRESET_TEXT" val="单击此处输入你的正文，文字是您思想的提炼，为了最终演示发布的良好效果。"/>
  <p:tag name="KSO_WM_UNIT_DEFAULT_FONT" val="14;16;2"/>
  <p:tag name="KSO_WM_UNIT_BLOCK" val="0"/>
  <p:tag name="KSO_WM_UNIT_DEC_AREA_ID" val="352e885a9ea847c1908cac2ec7bf9cc5"/>
  <p:tag name="KSO_WM_CHIP_GROUPID" val="5ebe54990ac41c4a0a525673"/>
  <p:tag name="KSO_WM_CHIP_XID" val="5ebe54990ac41c4a0a525674"/>
  <p:tag name="KSO_WM_CHIP_FILLAREA_FILL_RULE" val="{&quot;fill_align&quot;:&quot;cm&quot;,&quot;fill_mode&quot;:&quot;adaptive&quot;,&quot;sacle_strategy&quot;:&quot;smart&quot;}"/>
  <p:tag name="KSO_WM_ASSEMBLE_CHIP_INDEX" val="11feb4e7a25947f8a9b50002c0654ec8"/>
  <p:tag name="KSO_WM_UNIT_TEXT_FILL_FORE_SCHEMECOLOR_INDEX_BRIGHTNESS" val="0.35"/>
  <p:tag name="KSO_WM_UNIT_TEXT_FILL_FORE_SCHEMECOLOR_INDEX" val="13"/>
  <p:tag name="KSO_WM_UNIT_TEXT_FILL_TYPE" val="1"/>
  <p:tag name="KSO_WM_TEMPLATE_ASSEMBLE_XID" val="5f97815e989d9bef5b8d26b2"/>
  <p:tag name="KSO_WM_TEMPLATE_ASSEMBLE_GROUPID" val="5f8962b7a61ec3b55284a105"/>
</p:tagLst>
</file>

<file path=ppt/tags/tag7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5"/>
  <p:tag name="KSO_WM_UNIT_TYPE" val="l_h_i"/>
  <p:tag name="KSO_WM_UNIT_INDEX" val="1_1_2"/>
  <p:tag name="KSO_WM_UNIT_ID" val="custom20202546_22*l_h_i*1_1_2"/>
  <p:tag name="KSO_WM_TEMPLATE_CATEGORY" val="custom"/>
  <p:tag name="KSO_WM_TEMPLATE_INDEX" val="20202546"/>
  <p:tag name="KSO_WM_UNIT_LAYERLEVEL" val="1_1_1"/>
  <p:tag name="KSO_WM_TAG_VERSION" val="1.0"/>
  <p:tag name="KSO_WM_BEAUTIFY_FLAG" val="#wm#"/>
  <p:tag name="KSO_WM_UNIT_LINE_FORE_SCHEMECOLOR_INDEX_BRIGHTNESS" val="-0.25"/>
  <p:tag name="KSO_WM_UNIT_LINE_FORE_SCHEMECOLOR_INDEX" val="14"/>
  <p:tag name="KSO_WM_UNIT_LINE_FILL_TYPE" val="2"/>
  <p:tag name="KSO_WM_UNIT_USESOURCEFORMAT_APPLY" val="1"/>
</p:tagLst>
</file>

<file path=ppt/tags/tag7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5"/>
  <p:tag name="KSO_WM_UNIT_TYPE" val="l_h_i"/>
  <p:tag name="KSO_WM_UNIT_INDEX" val="1_3_2"/>
  <p:tag name="KSO_WM_UNIT_ID" val="custom20202546_22*l_h_i*1_3_2"/>
  <p:tag name="KSO_WM_TEMPLATE_CATEGORY" val="custom"/>
  <p:tag name="KSO_WM_TEMPLATE_INDEX" val="20202546"/>
  <p:tag name="KSO_WM_UNIT_LAYERLEVEL" val="1_1_1"/>
  <p:tag name="KSO_WM_TAG_VERSION" val="1.0"/>
  <p:tag name="KSO_WM_BEAUTIFY_FLAG" val="#wm#"/>
  <p:tag name="KSO_WM_UNIT_LINE_FORE_SCHEMECOLOR_INDEX_BRIGHTNESS" val="-0.25"/>
  <p:tag name="KSO_WM_UNIT_LINE_FORE_SCHEMECOLOR_INDEX" val="14"/>
  <p:tag name="KSO_WM_UNIT_LINE_FILL_TYPE" val="2"/>
  <p:tag name="KSO_WM_UNIT_USESOURCEFORMAT_APPLY" val="1"/>
</p:tagLst>
</file>

<file path=ppt/tags/tag7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5"/>
  <p:tag name="KSO_WM_UNIT_TYPE" val="l_h_i"/>
  <p:tag name="KSO_WM_UNIT_INDEX" val="1_2_2"/>
  <p:tag name="KSO_WM_UNIT_ID" val="custom20202546_22*l_h_i*1_2_2"/>
  <p:tag name="KSO_WM_TEMPLATE_CATEGORY" val="custom"/>
  <p:tag name="KSO_WM_TEMPLATE_INDEX" val="20202546"/>
  <p:tag name="KSO_WM_UNIT_LAYERLEVEL" val="1_1_1"/>
  <p:tag name="KSO_WM_TAG_VERSION" val="1.0"/>
  <p:tag name="KSO_WM_BEAUTIFY_FLAG" val="#wm#"/>
  <p:tag name="KSO_WM_UNIT_LINE_FORE_SCHEMECOLOR_INDEX_BRIGHTNESS" val="-0.25"/>
  <p:tag name="KSO_WM_UNIT_LINE_FORE_SCHEMECOLOR_INDEX" val="14"/>
  <p:tag name="KSO_WM_UNIT_LINE_FILL_TYPE" val="2"/>
  <p:tag name="KSO_WM_UNIT_USESOURCEFORMAT_APPLY" val="1"/>
</p:tagLst>
</file>

<file path=ppt/tags/tag713.xml><?xml version="1.0" encoding="utf-8"?>
<p:tagLst xmlns:p="http://schemas.openxmlformats.org/presentationml/2006/main">
  <p:tag name="KSO_WM_UNIT_VALUE" val="2"/>
  <p:tag name="KSO_WM_UNIT_HIGHLIGHT" val="0"/>
  <p:tag name="KSO_WM_UNIT_COMPATIBLE" val="0"/>
  <p:tag name="KSO_WM_UNIT_DIAGRAM_ISNUMVISUAL" val="0"/>
  <p:tag name="KSO_WM_UNIT_DIAGRAM_ISREFERUNIT" val="0"/>
  <p:tag name="KSO_WM_DIAGRAM_GROUP_CODE" val="l1-5"/>
  <p:tag name="KSO_WM_UNIT_TYPE" val="l_h_x"/>
  <p:tag name="KSO_WM_UNIT_INDEX" val="1_3_1"/>
  <p:tag name="KSO_WM_UNIT_ID" val="custom20202546_22*l_h_x*1_3_1"/>
  <p:tag name="KSO_WM_TEMPLATE_CATEGORY" val="custom"/>
  <p:tag name="KSO_WM_TEMPLATE_INDEX" val="20202546"/>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14.xml><?xml version="1.0" encoding="utf-8"?>
<p:tagLst xmlns:p="http://schemas.openxmlformats.org/presentationml/2006/main">
  <p:tag name="KSO_WM_UNIT_VALUE" val="2"/>
  <p:tag name="KSO_WM_UNIT_HIGHLIGHT" val="0"/>
  <p:tag name="KSO_WM_UNIT_COMPATIBLE" val="0"/>
  <p:tag name="KSO_WM_UNIT_DIAGRAM_ISNUMVISUAL" val="0"/>
  <p:tag name="KSO_WM_UNIT_DIAGRAM_ISREFERUNIT" val="0"/>
  <p:tag name="KSO_WM_DIAGRAM_GROUP_CODE" val="l1-5"/>
  <p:tag name="KSO_WM_UNIT_TYPE" val="l_h_x"/>
  <p:tag name="KSO_WM_UNIT_INDEX" val="1_2_1"/>
  <p:tag name="KSO_WM_UNIT_ID" val="custom20202546_22*l_h_x*1_2_1"/>
  <p:tag name="KSO_WM_TEMPLATE_CATEGORY" val="custom"/>
  <p:tag name="KSO_WM_TEMPLATE_INDEX" val="20202546"/>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15.xml><?xml version="1.0" encoding="utf-8"?>
<p:tagLst xmlns:p="http://schemas.openxmlformats.org/presentationml/2006/main">
  <p:tag name="KSO_WM_UNIT_VALUE" val="2"/>
  <p:tag name="KSO_WM_UNIT_HIGHLIGHT" val="0"/>
  <p:tag name="KSO_WM_UNIT_COMPATIBLE" val="0"/>
  <p:tag name="KSO_WM_UNIT_DIAGRAM_ISNUMVISUAL" val="0"/>
  <p:tag name="KSO_WM_UNIT_DIAGRAM_ISREFERUNIT" val="0"/>
  <p:tag name="KSO_WM_DIAGRAM_GROUP_CODE" val="l1-5"/>
  <p:tag name="KSO_WM_UNIT_TYPE" val="l_h_x"/>
  <p:tag name="KSO_WM_UNIT_INDEX" val="1_1_1"/>
  <p:tag name="KSO_WM_UNIT_ID" val="custom20202546_22*l_h_x*1_1_1"/>
  <p:tag name="KSO_WM_TEMPLATE_CATEGORY" val="custom"/>
  <p:tag name="KSO_WM_TEMPLATE_INDEX" val="20202546"/>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16.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margin&quot;:{&quot;left&quot;:1.69,&quot;top&quot;:1.69,&quot;right&quot;:1.69,&quot;bottom&quot;:1.69},&quot;edge&quot;:{&quot;left&quot;:true,&quot;top&quot;:true,&quot;right&quot;:true,&quot;bottom&quot;:true},&quot;backgroundInfo&quot;:[{&quot;type&quot;:&quot;general&quot;,&quot;left&quot;:0.0,&quot;top&quot;:0.0,&quot;right&quot;:0.0,&quot;bottom&quot;:0.0,&quot;leftAbs&quot;:false,&quot;topAbs&quot;:false,&quot;rightAbs&quot;:false,&quot;bottomAbs&quot;:false}]}"/>
  <p:tag name="KSO_WM_SLIDE_CAN_ADD_NAVIGATION" val="1"/>
  <p:tag name="KSO_WM_SLIDE_BACKGROUND" val="[&quot;general&quot;]"/>
  <p:tag name="KSO_WM_SLIDE_RATIO" val="1.777778"/>
  <p:tag name="KSO_WM_SLIDE_ID" val="custom20202546_22"/>
  <p:tag name="KSO_WM_TEMPLATE_SUBCATEGORY" val="0"/>
  <p:tag name="KSO_WM_TEMPLATE_MASTER_TYPE" val="0"/>
  <p:tag name="KSO_WM_TEMPLATE_COLOR_TYPE" val="1"/>
  <p:tag name="KSO_WM_SLIDE_TYPE" val="text"/>
  <p:tag name="KSO_WM_SLIDE_SUBTYPE" val="diag"/>
  <p:tag name="KSO_WM_SLIDE_ITEM_CNT" val="3"/>
  <p:tag name="KSO_WM_SLIDE_INDEX" val="22"/>
  <p:tag name="KSO_WM_SLIDE_SIZE" val="864.2*304.1"/>
  <p:tag name="KSO_WM_SLIDE_POSITION" val="47.9*130.1"/>
  <p:tag name="KSO_WM_TAG_VERSION" val="1.0"/>
  <p:tag name="KSO_WM_BEAUTIFY_FLAG" val="#wm#"/>
  <p:tag name="KSO_WM_TEMPLATE_CATEGORY" val="custom"/>
  <p:tag name="KSO_WM_TEMPLATE_INDEX" val="20202546"/>
  <p:tag name="KSO_WM_SLIDE_LAYOUT" val="l"/>
  <p:tag name="KSO_WM_SLIDE_LAYOUT_CNT" val="1"/>
  <p:tag name="KSO_WM_DIAGRAM_GROUP_CODE" val="l1-5"/>
  <p:tag name="KSO_WM_SLIDE_DIAGTYPE" val="l"/>
  <p:tag name="KSO_WM_SPECIAL_SOURCE" val="bdnull"/>
</p:tagLst>
</file>

<file path=ppt/tags/tag717.xml><?xml version="1.0" encoding="utf-8"?>
<p:tagLst xmlns:p="http://schemas.openxmlformats.org/presentationml/2006/main">
  <p:tag name="KSO_WM_UNIT_ISCONTENTSTITLE" val="0"/>
  <p:tag name="KSO_WM_UNIT_ISNUMDGMTITLE" val="0"/>
  <p:tag name="KSO_WM_UNIT_NOCLEAR" val="0"/>
  <p:tag name="KSO_WM_UNIT_VALUE" val="22"/>
  <p:tag name="KSO_WM_UNIT_HIGHLIGHT" val="0"/>
  <p:tag name="KSO_WM_UNIT_COMPATIBLE" val="0"/>
  <p:tag name="KSO_WM_UNIT_DIAGRAM_ISNUMVISUAL" val="0"/>
  <p:tag name="KSO_WM_UNIT_DIAGRAM_ISREFERUNIT" val="0"/>
  <p:tag name="KSO_WM_UNIT_TYPE" val="a"/>
  <p:tag name="KSO_WM_UNIT_INDEX" val="1"/>
  <p:tag name="KSO_WM_UNIT_ID" val="custom20202546_7*a*1"/>
  <p:tag name="KSO_WM_TEMPLATE_CATEGORY" val="custom"/>
  <p:tag name="KSO_WM_TEMPLATE_INDEX" val="20202546"/>
  <p:tag name="KSO_WM_UNIT_LAYERLEVEL" val="1"/>
  <p:tag name="KSO_WM_TAG_VERSION" val="1.0"/>
  <p:tag name="KSO_WM_BEAUTIFY_FLAG" val="#wm#"/>
  <p:tag name="KSO_WM_UNIT_PRESET_TEXT" val="单击此处添加大标题内容"/>
  <p:tag name="KSO_WM_UNIT_DEFAULT_FONT" val="24;28;2"/>
  <p:tag name="KSO_WM_UNIT_BLOCK" val="0"/>
  <p:tag name="KSO_WM_UNIT_DEC_AREA_ID" val="abaee0a395ef4278b8320f06fd1e0644"/>
  <p:tag name="KSO_WM_CHIP_GROUPID" val="5ebe54990ac41c4a0a525673"/>
  <p:tag name="KSO_WM_CHIP_XID" val="5ebe54990ac41c4a0a525674"/>
  <p:tag name="KSO_WM_CHIP_FILLAREA_FILL_RULE" val="{&quot;fill_align&quot;:&quot;cm&quot;,&quot;fill_mode&quot;:&quot;adaptive&quot;,&quot;sacle_strategy&quot;:&quot;smart&quot;}"/>
  <p:tag name="KSO_WM_ASSEMBLE_CHIP_INDEX" val="11feb4e7a25947f8a9b50002c0654ec8"/>
  <p:tag name="KSO_WM_UNIT_TEXT_FILL_FORE_SCHEMECOLOR_INDEX_BRIGHTNESS" val="0.15"/>
  <p:tag name="KSO_WM_UNIT_TEXT_FILL_FORE_SCHEMECOLOR_INDEX" val="13"/>
  <p:tag name="KSO_WM_UNIT_TEXT_FILL_TYPE" val="1"/>
</p:tagLst>
</file>

<file path=ppt/tags/tag718.xml><?xml version="1.0" encoding="utf-8"?>
<p:tagLst xmlns:p="http://schemas.openxmlformats.org/presentationml/2006/main">
  <p:tag name="KSO_WM_UNIT_NOCLEAR" val="0"/>
  <p:tag name="KSO_WM_UNIT_VALUE" val="8"/>
  <p:tag name="KSO_WM_UNIT_HIGHLIGHT" val="0"/>
  <p:tag name="KSO_WM_UNIT_COMPATIBLE" val="1"/>
  <p:tag name="KSO_WM_UNIT_DIAGRAM_ISNUMVISUAL" val="0"/>
  <p:tag name="KSO_WM_UNIT_DIAGRAM_ISREFERUNIT" val="0"/>
  <p:tag name="KSO_WM_UNIT_TYPE" val="e"/>
  <p:tag name="KSO_WM_UNIT_INDEX" val="1"/>
  <p:tag name="KSO_WM_UNIT_ID" val="custom20202546_7*e*1"/>
  <p:tag name="KSO_WM_TEMPLATE_CATEGORY" val="custom"/>
  <p:tag name="KSO_WM_TEMPLATE_INDEX" val="20202546"/>
  <p:tag name="KSO_WM_UNIT_LAYERLEVEL" val="1"/>
  <p:tag name="KSO_WM_TAG_VERSION" val="1.0"/>
  <p:tag name="KSO_WM_BEAUTIFY_FLAG" val="#wm#"/>
  <p:tag name="KSO_WM_UNIT_PRESET_TEXT" val="壹"/>
  <p:tag name="KSO_WM_UNIT_DEFAULT_FONT" val="72;96;4"/>
  <p:tag name="KSO_WM_UNIT_BLOCK" val="0"/>
  <p:tag name="KSO_WM_UNIT_DEC_AREA_ID" val="a977c41439ac493897bd46771059351a"/>
  <p:tag name="KSO_WM_CHIP_GROUPID" val="5ebe54990ac41c4a0a525673"/>
  <p:tag name="KSO_WM_CHIP_XID" val="5ebe54990ac41c4a0a525674"/>
  <p:tag name="KSO_WM_CHIP_FILLAREA_FILL_RULE" val="{&quot;fill_align&quot;:&quot;cm&quot;,&quot;fill_mode&quot;:&quot;adaptive&quot;,&quot;sacle_strategy&quot;:&quot;smart&quot;}"/>
  <p:tag name="KSO_WM_ASSEMBLE_CHIP_INDEX" val="11feb4e7a25947f8a9b50002c0654ec8"/>
  <p:tag name="KSO_WM_UNIT_TEXT_FILL_FORE_SCHEMECOLOR_INDEX_BRIGHTNESS" val="0.15"/>
  <p:tag name="KSO_WM_UNIT_TEXT_FILL_FORE_SCHEMECOLOR_INDEX" val="13"/>
  <p:tag name="KSO_WM_UNIT_TEXT_FILL_TYPE" val="1"/>
</p:tagLst>
</file>

<file path=ppt/tags/tag719.xml><?xml version="1.0" encoding="utf-8"?>
<p:tagLst xmlns:p="http://schemas.openxmlformats.org/presentationml/2006/main">
  <p:tag name="KSO_WM_BEAUTIFY_FLAG" val="#wm#"/>
  <p:tag name="KSO_WM_TEMPLATE_CATEGORY" val="custom"/>
  <p:tag name="KSO_WM_TEMPLATE_INDEX" val="20202546"/>
  <p:tag name="KSO_WM_CHIP_INFOS" val="{&quot;layout_type&quot;:&quot;forright2&quot;,&quot;slide_type&quot;:[&quot;sectionTitle&quot;],&quot;aspect_ratio&quot;:&quot;16:9&quot;}"/>
  <p:tag name="KSO_WM_CHIP_XID" val="5ebe041a0ac41c4a0a525598"/>
  <p:tag name="KSO_WM_CHIP_FILLPROP" val="[[{&quot;fill_id&quot;:&quot;c8df1a3465854d8b966b02b3af772576&quot;,&quot;fill_align&quot;:&quot;cm&quot;,&quot;text_align&quot;:&quot;lm&quot;,&quot;text_direction&quot;:&quot;horizontal&quot;,&quot;chip_types&quot;:[&quot;text&quot;,&quot;header&quot;]}]]"/>
  <p:tag name="KSO_WM_SLIDE_ID" val="custom20202546_7"/>
  <p:tag name="KSO_WM_TEMPLATE_SUBCATEGORY" val="21"/>
  <p:tag name="KSO_WM_TEMPLATE_MASTER_TYPE" val="1"/>
  <p:tag name="KSO_WM_TEMPLATE_COLOR_TYPE" val="1"/>
  <p:tag name="KSO_WM_SLIDE_TYPE" val="sectionTitle"/>
  <p:tag name="KSO_WM_SLIDE_SUBTYPE" val="pureTxt"/>
  <p:tag name="KSO_WM_SLIDE_ITEM_CNT" val="0"/>
  <p:tag name="KSO_WM_SLIDE_INDEX" val="7"/>
  <p:tag name="KSO_WM_SLIDE_SIZE" val="540*400"/>
  <p:tag name="KSO_WM_SLIDE_POSITION" val="380*69"/>
  <p:tag name="KSO_WM_TAG_VERSION" val="1.0"/>
  <p:tag name="KSO_WM_SLIDE_LAYOUT" val="a_b_e"/>
  <p:tag name="KSO_WM_SLIDE_LAYOUT_CNT" val="1_1_1"/>
  <p:tag name="KSO_WM_CHIP_GROUPID" val="5ebf6661ddc3daf3fef3f760"/>
  <p:tag name="KSO_WM_SLIDE_LAYOUT_INFO" val="{&quot;id&quot;:&quot;2020-10-27T10:09:42&quot;,&quot;maxSize&quot;:{&quot;size1&quot;:67.73422761140047},&quot;minSize&quot;:{&quot;size1&quot;:56.634227611400462},&quot;normalSize&quot;:{&quot;size1&quot;:64.134227611400462},&quot;subLayout&quot;:[{&quot;id&quot;:&quot;2020-10-27T10:09:42&quot;,&quot;margin&quot;:{&quot;bottom&quot;:0.12931518256664276,&quot;left&quot;:12.558988571166992,&quot;right&quot;:2.2576775550842285,&quot;top&quot;:2.9930310249328613},&quot;type&quot;:0},{&quot;id&quot;:&quot;2020-10-27T10:09:42&quot;,&quot;margin&quot;:{&quot;bottom&quot;:2.9930362701416016,&quot;left&quot;:12.558988571166992,&quot;right&quot;:2.2576775550842285,&quot;top&quot;:0.17583785951137543},&quot;type&quot;:0}],&quot;type&quot;:0}"/>
  <p:tag name="KSO_WM_SLIDE_BK_DARK_LIGHT" val="2"/>
  <p:tag name="KSO_WM_SLIDE_BACKGROUND_TYPE" val="general"/>
  <p:tag name="KSO_WM_SLIDE_SUPPORT_FEATURE_TYPE" val="0"/>
  <p:tag name="KSO_WM_TEMPLATE_ASSEMBLE_XID" val="5f97815e989d9bef5b8d26b2"/>
  <p:tag name="KSO_WM_TEMPLATE_ASSEMBLE_GROUPID" val="5f8962b7a61ec3b55284a105"/>
  <p:tag name="KSO_WM_SPECIAL_SOURCE" val="bdnull"/>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008fcc4c6d334a57bee34deda0dc9bc3"/>
  <p:tag name="KSO_WM_UNIT_DECORATE_INFO" val=""/>
  <p:tag name="KSO_WM_UNIT_SM_LIMIT_TYPE" val=""/>
  <p:tag name="KSO_WM_CHIP_FILLAREA_FILL_RULE" val="{&quot;fill_align&quot;:&quot;cm&quot;,&quot;fill_effect&quot;:[],&quot;fill_mode&quot;:&quot;full&quot;,&quot;sacle_strategy&quot;:&quot;stretch&quot;}"/>
  <p:tag name="KSO_WM_ASSEMBLE_CHIP_INDEX" val="354c36f1150f47cfa7ebb50973c69979"/>
</p:tagLst>
</file>

<file path=ppt/tags/tag720.xml><?xml version="1.0" encoding="utf-8"?>
<p:tagLst xmlns:p="http://schemas.openxmlformats.org/presentationml/2006/main">
  <p:tag name="KSO_WM_UNIT_TIMELINE_EMPHASIS_ID" val="1"/>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custom20202546_27*m_h_i*1_1_1"/>
  <p:tag name="KSO_WM_TEMPLATE_CATEGORY" val="custom"/>
  <p:tag name="KSO_WM_TEMPLATE_INDEX" val="20202546"/>
  <p:tag name="KSO_WM_UNIT_LAYERLEVEL" val="1_1_1"/>
  <p:tag name="KSO_WM_TAG_VERSION" val="1.0"/>
  <p:tag name="KSO_WM_BEAUTIFY_FLAG" val="#wm#"/>
  <p:tag name="KSO_WM_UNIT_LINE_FORE_SCHEMECOLOR_INDEX_BRIGHTNESS" val="-0.35"/>
  <p:tag name="KSO_WM_UNIT_LINE_FORE_SCHEMECOLOR_INDEX" val="14"/>
  <p:tag name="KSO_WM_UNIT_LINE_FILL_TYPE" val="2"/>
  <p:tag name="KSO_WM_UNIT_USESOURCEFORMAT_APPLY" val="1"/>
</p:tagLst>
</file>

<file path=ppt/tags/tag721.xml><?xml version="1.0" encoding="utf-8"?>
<p:tagLst xmlns:p="http://schemas.openxmlformats.org/presentationml/2006/main">
  <p:tag name="KSO_WM_UNIT_TIMELINE_EMPHASIS_ID" val="3"/>
  <p:tag name="KSO_WM_UNIT_ISCONTENTS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custom20202546_27*m_h_a*1_1_1"/>
  <p:tag name="KSO_WM_TEMPLATE_CATEGORY" val="custom"/>
  <p:tag name="KSO_WM_TEMPLATE_INDEX" val="20202546"/>
  <p:tag name="KSO_WM_UNIT_LAYERLEVEL" val="1_1_1"/>
  <p:tag name="KSO_WM_TAG_VERSION" val="1.0"/>
  <p:tag name="KSO_WM_BEAUTIFY_FLAG" val="#wm#"/>
  <p:tag name="KSO_WM_UNIT_PRESET_TEXT" val="添加标题"/>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722.xml><?xml version="1.0" encoding="utf-8"?>
<p:tagLst xmlns:p="http://schemas.openxmlformats.org/presentationml/2006/main">
  <p:tag name="KSO_WM_UNIT_TIMELINE_EMPHASIS_ID" val="1"/>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custom20202546_27*m_h_i*1_3_1"/>
  <p:tag name="KSO_WM_TEMPLATE_CATEGORY" val="custom"/>
  <p:tag name="KSO_WM_TEMPLATE_INDEX" val="20202546"/>
  <p:tag name="KSO_WM_UNIT_LAYERLEVEL" val="1_1_1"/>
  <p:tag name="KSO_WM_TAG_VERSION" val="1.0"/>
  <p:tag name="KSO_WM_BEAUTIFY_FLAG" val="#wm#"/>
  <p:tag name="KSO_WM_UNIT_LINE_FORE_SCHEMECOLOR_INDEX_BRIGHTNESS" val="-0.35"/>
  <p:tag name="KSO_WM_UNIT_LINE_FORE_SCHEMECOLOR_INDEX" val="14"/>
  <p:tag name="KSO_WM_UNIT_LINE_FILL_TYPE" val="2"/>
  <p:tag name="KSO_WM_UNIT_USESOURCEFORMAT_APPLY" val="1"/>
</p:tagLst>
</file>

<file path=ppt/tags/tag723.xml><?xml version="1.0" encoding="utf-8"?>
<p:tagLst xmlns:p="http://schemas.openxmlformats.org/presentationml/2006/main">
  <p:tag name="KSO_WM_UNIT_TIMELINE_EMPHASIS_ID" val="3"/>
  <p:tag name="KSO_WM_UNIT_ISCONTENTS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m1-1"/>
  <p:tag name="KSO_WM_UNIT_TYPE" val="m_h_a"/>
  <p:tag name="KSO_WM_UNIT_INDEX" val="1_3_1"/>
  <p:tag name="KSO_WM_UNIT_ID" val="custom20202546_27*m_h_a*1_3_1"/>
  <p:tag name="KSO_WM_TEMPLATE_CATEGORY" val="custom"/>
  <p:tag name="KSO_WM_TEMPLATE_INDEX" val="20202546"/>
  <p:tag name="KSO_WM_UNIT_LAYERLEVEL" val="1_1_1"/>
  <p:tag name="KSO_WM_TAG_VERSION" val="1.0"/>
  <p:tag name="KSO_WM_BEAUTIFY_FLAG" val="#wm#"/>
  <p:tag name="KSO_WM_UNIT_PRESET_TEXT" val="添加标题"/>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724.xml><?xml version="1.0" encoding="utf-8"?>
<p:tagLst xmlns:p="http://schemas.openxmlformats.org/presentationml/2006/main">
  <p:tag name="KSO_WM_UNIT_TIMELINE_EMPHASIS_ID" val="1"/>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custom20202546_27*m_h_i*1_2_1"/>
  <p:tag name="KSO_WM_TEMPLATE_CATEGORY" val="custom"/>
  <p:tag name="KSO_WM_TEMPLATE_INDEX" val="20202546"/>
  <p:tag name="KSO_WM_UNIT_LAYERLEVEL" val="1_1_1"/>
  <p:tag name="KSO_WM_TAG_VERSION" val="1.0"/>
  <p:tag name="KSO_WM_BEAUTIFY_FLAG" val="#wm#"/>
  <p:tag name="KSO_WM_UNIT_LINE_FORE_SCHEMECOLOR_INDEX_BRIGHTNESS" val="-0.35"/>
  <p:tag name="KSO_WM_UNIT_LINE_FORE_SCHEMECOLOR_INDEX" val="14"/>
  <p:tag name="KSO_WM_UNIT_LINE_FILL_TYPE" val="2"/>
  <p:tag name="KSO_WM_UNIT_USESOURCEFORMAT_APPLY" val="1"/>
</p:tagLst>
</file>

<file path=ppt/tags/tag725.xml><?xml version="1.0" encoding="utf-8"?>
<p:tagLst xmlns:p="http://schemas.openxmlformats.org/presentationml/2006/main">
  <p:tag name="KSO_WM_UNIT_TIMELINE_EMPHASIS_ID" val="3"/>
  <p:tag name="KSO_WM_UNIT_ISCONTENTS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custom20202546_27*m_h_a*1_2_1"/>
  <p:tag name="KSO_WM_TEMPLATE_CATEGORY" val="custom"/>
  <p:tag name="KSO_WM_TEMPLATE_INDEX" val="20202546"/>
  <p:tag name="KSO_WM_UNIT_LAYERLEVEL" val="1_1_1"/>
  <p:tag name="KSO_WM_TAG_VERSION" val="1.0"/>
  <p:tag name="KSO_WM_BEAUTIFY_FLAG" val="#wm#"/>
  <p:tag name="KSO_WM_UNIT_PRESET_TEXT" val="添加标题"/>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7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custom20202546_27*m_i*1_1"/>
  <p:tag name="KSO_WM_TEMPLATE_CATEGORY" val="custom"/>
  <p:tag name="KSO_WM_TEMPLATE_INDEX" val="20202546"/>
  <p:tag name="KSO_WM_UNIT_LAYERLEVEL" val="1_1"/>
  <p:tag name="KSO_WM_TAG_VERSION" val="1.0"/>
  <p:tag name="KSO_WM_BEAUTIFY_FLAG" val="#wm#"/>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 name="KSO_WM_UNIT_VALUE" val="432"/>
  <p:tag name="KSO_WM_UNIT_USESOURCEFORMAT_APPLY" val="1"/>
</p:tagLst>
</file>

<file path=ppt/tags/tag7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custom20202546_27*m_h_i*1_1_2"/>
  <p:tag name="KSO_WM_TEMPLATE_CATEGORY" val="custom"/>
  <p:tag name="KSO_WM_TEMPLATE_INDEX" val="20202546"/>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35"/>
  <p:tag name="KSO_WM_UNIT_LINE_FORE_SCHEMECOLOR_INDEX" val="14"/>
  <p:tag name="KSO_WM_UNIT_LINE_FILL_TYPE" val="2"/>
  <p:tag name="KSO_WM_UNIT_TEXT_FILL_FORE_SCHEMECOLOR_INDEX_BRIGHTNESS" val="0"/>
  <p:tag name="KSO_WM_UNIT_TEXT_FILL_FORE_SCHEMECOLOR_INDEX" val="2"/>
  <p:tag name="KSO_WM_UNIT_TEXT_FILL_TYPE" val="1"/>
  <p:tag name="KSO_WM_UNIT_VALUE" val="0"/>
  <p:tag name="KSO_WM_UNIT_USESOURCEFORMAT_APPLY" val="1"/>
</p:tagLst>
</file>

<file path=ppt/tags/tag7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custom20202546_27*m_h_i*1_2_2"/>
  <p:tag name="KSO_WM_TEMPLATE_CATEGORY" val="custom"/>
  <p:tag name="KSO_WM_TEMPLATE_INDEX" val="20202546"/>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35"/>
  <p:tag name="KSO_WM_UNIT_LINE_FORE_SCHEMECOLOR_INDEX" val="14"/>
  <p:tag name="KSO_WM_UNIT_LINE_FILL_TYPE" val="2"/>
  <p:tag name="KSO_WM_UNIT_TEXT_FILL_FORE_SCHEMECOLOR_INDEX_BRIGHTNESS" val="0"/>
  <p:tag name="KSO_WM_UNIT_TEXT_FILL_FORE_SCHEMECOLOR_INDEX" val="2"/>
  <p:tag name="KSO_WM_UNIT_TEXT_FILL_TYPE" val="1"/>
  <p:tag name="KSO_WM_UNIT_VALUE" val="0"/>
  <p:tag name="KSO_WM_UNIT_USESOURCEFORMAT_APPLY" val="1"/>
</p:tagLst>
</file>

<file path=ppt/tags/tag7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custom20202546_27*m_h_i*1_3_2"/>
  <p:tag name="KSO_WM_TEMPLATE_CATEGORY" val="custom"/>
  <p:tag name="KSO_WM_TEMPLATE_INDEX" val="20202546"/>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35"/>
  <p:tag name="KSO_WM_UNIT_LINE_FORE_SCHEMECOLOR_INDEX" val="14"/>
  <p:tag name="KSO_WM_UNIT_LINE_FILL_TYPE" val="2"/>
  <p:tag name="KSO_WM_UNIT_TEXT_FILL_FORE_SCHEMECOLOR_INDEX_BRIGHTNESS" val="0"/>
  <p:tag name="KSO_WM_UNIT_TEXT_FILL_FORE_SCHEMECOLOR_INDEX" val="2"/>
  <p:tag name="KSO_WM_UNIT_TEXT_FILL_TYPE" val="1"/>
  <p:tag name="KSO_WM_UNIT_VALUE" val="0"/>
  <p:tag name="KSO_WM_UNIT_USESOURCEFORMAT_APPLY" val="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4d04c3ee23a644c796e35d919987864f"/>
  <p:tag name="KSO_WM_UNIT_DECORATE_INFO" val=""/>
  <p:tag name="KSO_WM_UNIT_SM_LIMIT_TYPE" val=""/>
  <p:tag name="KSO_WM_CHIP_FILLAREA_FILL_RULE" val="{&quot;fill_align&quot;:&quot;cm&quot;,&quot;fill_effect&quot;:[],&quot;fill_mode&quot;:&quot;full&quot;,&quot;sacle_strategy&quot;:&quot;stretch&quot;}"/>
  <p:tag name="KSO_WM_ASSEMBLE_CHIP_INDEX" val="99ac8ec089d44485a0a16ef74e00a149"/>
</p:tagLst>
</file>

<file path=ppt/tags/tag730.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margin&quot;:{&quot;left&quot;:1.69,&quot;top&quot;:1.69,&quot;right&quot;:1.69,&quot;bottom&quot;:1.69},&quot;edge&quot;:{&quot;left&quot;:true,&quot;top&quot;:true,&quot;right&quot;:true,&quot;bottom&quot;:true},&quot;backgroundInfo&quot;:[{&quot;type&quot;:&quot;general&quot;,&quot;left&quot;:0.0,&quot;top&quot;:0.0,&quot;right&quot;:0.0,&quot;bottom&quot;:0.0,&quot;leftAbs&quot;:false,&quot;topAbs&quot;:false,&quot;rightAbs&quot;:false,&quot;bottomAbs&quot;:false}]}"/>
  <p:tag name="KSO_WM_SLIDE_CAN_ADD_NAVIGATION" val="1"/>
  <p:tag name="KSO_WM_SLIDE_BACKGROUND" val="[&quot;general&quot;]"/>
  <p:tag name="KSO_WM_SLIDE_RATIO" val="1.777778"/>
  <p:tag name="KSO_WM_SLIDE_ID" val="custom20202546_27"/>
  <p:tag name="KSO_WM_TEMPLATE_SUBCATEGORY" val="0"/>
  <p:tag name="KSO_WM_TEMPLATE_MASTER_TYPE" val="0"/>
  <p:tag name="KSO_WM_TEMPLATE_COLOR_TYPE" val="1"/>
  <p:tag name="KSO_WM_SLIDE_TYPE" val="text"/>
  <p:tag name="KSO_WM_SLIDE_SUBTYPE" val="diag"/>
  <p:tag name="KSO_WM_SLIDE_ITEM_CNT" val="3"/>
  <p:tag name="KSO_WM_SLIDE_INDEX" val="27"/>
  <p:tag name="KSO_WM_SLIDE_SIZE" val="864.2*354.05"/>
  <p:tag name="KSO_WM_SLIDE_POSITION" val="47.95*93"/>
  <p:tag name="KSO_WM_TAG_VERSION" val="1.0"/>
  <p:tag name="KSO_WM_BEAUTIFY_FLAG" val="#wm#"/>
  <p:tag name="KSO_WM_TEMPLATE_CATEGORY" val="custom"/>
  <p:tag name="KSO_WM_TEMPLATE_INDEX" val="20202546"/>
  <p:tag name="KSO_WM_SLIDE_LAYOUT" val="m"/>
  <p:tag name="KSO_WM_SLIDE_LAYOUT_CNT" val="1"/>
  <p:tag name="KSO_WM_SLIDE_TIMELINE_TYPE" val="middle"/>
  <p:tag name="KSO_WM_SLIDE_MODEL_TYPE" val="timeline"/>
  <p:tag name="KSO_WM_SLIDE_TIMELINE_MINITEMS" val="2"/>
  <p:tag name="KSO_WM_SLIDE_TIMELINE_MAXITEMS" val="6"/>
  <p:tag name="KSO_WM_DIAGRAM_GROUP_CODE" val="m1-1"/>
  <p:tag name="KSO_WM_SLIDE_DIAGTYPE" val="m"/>
  <p:tag name="KSO_WM_SPECIAL_SOURCE" val="bdnull"/>
</p:tagLst>
</file>

<file path=ppt/tags/tag731.xml><?xml version="1.0" encoding="utf-8"?>
<p:tagLst xmlns:p="http://schemas.openxmlformats.org/presentationml/2006/main">
  <p:tag name="KSO_WM_UNIT_ISCONTENTSTITLE" val="0"/>
  <p:tag name="KSO_WM_UNIT_ISNUMDGMTITLE" val="0"/>
  <p:tag name="KSO_WM_UNIT_NOCLEAR" val="0"/>
  <p:tag name="KSO_WM_UNIT_VALUE" val="22"/>
  <p:tag name="KSO_WM_UNIT_HIGHLIGHT" val="0"/>
  <p:tag name="KSO_WM_UNIT_COMPATIBLE" val="0"/>
  <p:tag name="KSO_WM_UNIT_DIAGRAM_ISNUMVISUAL" val="0"/>
  <p:tag name="KSO_WM_UNIT_DIAGRAM_ISREFERUNIT" val="0"/>
  <p:tag name="KSO_WM_UNIT_TYPE" val="a"/>
  <p:tag name="KSO_WM_UNIT_INDEX" val="1"/>
  <p:tag name="KSO_WM_UNIT_ID" val="custom20202546_7*a*1"/>
  <p:tag name="KSO_WM_TEMPLATE_CATEGORY" val="custom"/>
  <p:tag name="KSO_WM_TEMPLATE_INDEX" val="20202546"/>
  <p:tag name="KSO_WM_UNIT_LAYERLEVEL" val="1"/>
  <p:tag name="KSO_WM_TAG_VERSION" val="1.0"/>
  <p:tag name="KSO_WM_BEAUTIFY_FLAG" val="#wm#"/>
  <p:tag name="KSO_WM_UNIT_PRESET_TEXT" val="单击此处添加大标题内容"/>
  <p:tag name="KSO_WM_UNIT_DEFAULT_FONT" val="24;28;2"/>
  <p:tag name="KSO_WM_UNIT_BLOCK" val="0"/>
  <p:tag name="KSO_WM_UNIT_DEC_AREA_ID" val="abaee0a395ef4278b8320f06fd1e0644"/>
  <p:tag name="KSO_WM_CHIP_GROUPID" val="5ebe54990ac41c4a0a525673"/>
  <p:tag name="KSO_WM_CHIP_XID" val="5ebe54990ac41c4a0a525674"/>
  <p:tag name="KSO_WM_CHIP_FILLAREA_FILL_RULE" val="{&quot;fill_align&quot;:&quot;cm&quot;,&quot;fill_mode&quot;:&quot;adaptive&quot;,&quot;sacle_strategy&quot;:&quot;smart&quot;}"/>
  <p:tag name="KSO_WM_ASSEMBLE_CHIP_INDEX" val="11feb4e7a25947f8a9b50002c0654ec8"/>
  <p:tag name="KSO_WM_UNIT_TEXT_FILL_FORE_SCHEMECOLOR_INDEX_BRIGHTNESS" val="0.15"/>
  <p:tag name="KSO_WM_UNIT_TEXT_FILL_FORE_SCHEMECOLOR_INDEX" val="13"/>
  <p:tag name="KSO_WM_UNIT_TEXT_FILL_TYPE" val="1"/>
</p:tagLst>
</file>

<file path=ppt/tags/tag732.xml><?xml version="1.0" encoding="utf-8"?>
<p:tagLst xmlns:p="http://schemas.openxmlformats.org/presentationml/2006/main">
  <p:tag name="KSO_WM_UNIT_NOCLEAR" val="0"/>
  <p:tag name="KSO_WM_UNIT_VALUE" val="8"/>
  <p:tag name="KSO_WM_UNIT_HIGHLIGHT" val="0"/>
  <p:tag name="KSO_WM_UNIT_COMPATIBLE" val="1"/>
  <p:tag name="KSO_WM_UNIT_DIAGRAM_ISNUMVISUAL" val="0"/>
  <p:tag name="KSO_WM_UNIT_DIAGRAM_ISREFERUNIT" val="0"/>
  <p:tag name="KSO_WM_UNIT_TYPE" val="e"/>
  <p:tag name="KSO_WM_UNIT_INDEX" val="1"/>
  <p:tag name="KSO_WM_UNIT_ID" val="custom20202546_7*e*1"/>
  <p:tag name="KSO_WM_TEMPLATE_CATEGORY" val="custom"/>
  <p:tag name="KSO_WM_TEMPLATE_INDEX" val="20202546"/>
  <p:tag name="KSO_WM_UNIT_LAYERLEVEL" val="1"/>
  <p:tag name="KSO_WM_TAG_VERSION" val="1.0"/>
  <p:tag name="KSO_WM_BEAUTIFY_FLAG" val="#wm#"/>
  <p:tag name="KSO_WM_UNIT_PRESET_TEXT" val="壹"/>
  <p:tag name="KSO_WM_UNIT_DEFAULT_FONT" val="72;96;4"/>
  <p:tag name="KSO_WM_UNIT_BLOCK" val="0"/>
  <p:tag name="KSO_WM_UNIT_DEC_AREA_ID" val="a977c41439ac493897bd46771059351a"/>
  <p:tag name="KSO_WM_CHIP_GROUPID" val="5ebe54990ac41c4a0a525673"/>
  <p:tag name="KSO_WM_CHIP_XID" val="5ebe54990ac41c4a0a525674"/>
  <p:tag name="KSO_WM_CHIP_FILLAREA_FILL_RULE" val="{&quot;fill_align&quot;:&quot;cm&quot;,&quot;fill_mode&quot;:&quot;adaptive&quot;,&quot;sacle_strategy&quot;:&quot;smart&quot;}"/>
  <p:tag name="KSO_WM_ASSEMBLE_CHIP_INDEX" val="11feb4e7a25947f8a9b50002c0654ec8"/>
  <p:tag name="KSO_WM_UNIT_TEXT_FILL_FORE_SCHEMECOLOR_INDEX_BRIGHTNESS" val="0.15"/>
  <p:tag name="KSO_WM_UNIT_TEXT_FILL_FORE_SCHEMECOLOR_INDEX" val="13"/>
  <p:tag name="KSO_WM_UNIT_TEXT_FILL_TYPE" val="1"/>
</p:tagLst>
</file>

<file path=ppt/tags/tag733.xml><?xml version="1.0" encoding="utf-8"?>
<p:tagLst xmlns:p="http://schemas.openxmlformats.org/presentationml/2006/main">
  <p:tag name="KSO_WM_BEAUTIFY_FLAG" val="#wm#"/>
  <p:tag name="KSO_WM_TEMPLATE_CATEGORY" val="custom"/>
  <p:tag name="KSO_WM_TEMPLATE_INDEX" val="20202546"/>
  <p:tag name="KSO_WM_CHIP_INFOS" val="{&quot;layout_type&quot;:&quot;forright2&quot;,&quot;slide_type&quot;:[&quot;sectionTitle&quot;],&quot;aspect_ratio&quot;:&quot;16:9&quot;}"/>
  <p:tag name="KSO_WM_CHIP_XID" val="5ebe041a0ac41c4a0a525598"/>
  <p:tag name="KSO_WM_CHIP_FILLPROP" val="[[{&quot;fill_id&quot;:&quot;c8df1a3465854d8b966b02b3af772576&quot;,&quot;fill_align&quot;:&quot;cm&quot;,&quot;text_align&quot;:&quot;lm&quot;,&quot;text_direction&quot;:&quot;horizontal&quot;,&quot;chip_types&quot;:[&quot;text&quot;,&quot;header&quot;]}]]"/>
  <p:tag name="KSO_WM_SLIDE_ID" val="custom20202546_7"/>
  <p:tag name="KSO_WM_TEMPLATE_SUBCATEGORY" val="21"/>
  <p:tag name="KSO_WM_TEMPLATE_MASTER_TYPE" val="1"/>
  <p:tag name="KSO_WM_TEMPLATE_COLOR_TYPE" val="1"/>
  <p:tag name="KSO_WM_SLIDE_TYPE" val="sectionTitle"/>
  <p:tag name="KSO_WM_SLIDE_SUBTYPE" val="pureTxt"/>
  <p:tag name="KSO_WM_SLIDE_ITEM_CNT" val="0"/>
  <p:tag name="KSO_WM_SLIDE_INDEX" val="7"/>
  <p:tag name="KSO_WM_SLIDE_SIZE" val="540*400"/>
  <p:tag name="KSO_WM_SLIDE_POSITION" val="380*69"/>
  <p:tag name="KSO_WM_TAG_VERSION" val="1.0"/>
  <p:tag name="KSO_WM_SLIDE_LAYOUT" val="a_b_e"/>
  <p:tag name="KSO_WM_SLIDE_LAYOUT_CNT" val="1_1_1"/>
  <p:tag name="KSO_WM_CHIP_GROUPID" val="5ebf6661ddc3daf3fef3f760"/>
  <p:tag name="KSO_WM_SLIDE_LAYOUT_INFO" val="{&quot;id&quot;:&quot;2020-10-27T10:09:42&quot;,&quot;maxSize&quot;:{&quot;size1&quot;:67.73422761140047},&quot;minSize&quot;:{&quot;size1&quot;:56.634227611400462},&quot;normalSize&quot;:{&quot;size1&quot;:64.134227611400462},&quot;subLayout&quot;:[{&quot;id&quot;:&quot;2020-10-27T10:09:42&quot;,&quot;margin&quot;:{&quot;bottom&quot;:0.12931518256664276,&quot;left&quot;:12.558988571166992,&quot;right&quot;:2.2576775550842285,&quot;top&quot;:2.9930310249328613},&quot;type&quot;:0},{&quot;id&quot;:&quot;2020-10-27T10:09:42&quot;,&quot;margin&quot;:{&quot;bottom&quot;:2.9930362701416016,&quot;left&quot;:12.558988571166992,&quot;right&quot;:2.2576775550842285,&quot;top&quot;:0.17583785951137543},&quot;type&quot;:0}],&quot;type&quot;:0}"/>
  <p:tag name="KSO_WM_SLIDE_BK_DARK_LIGHT" val="2"/>
  <p:tag name="KSO_WM_SLIDE_BACKGROUND_TYPE" val="general"/>
  <p:tag name="KSO_WM_SLIDE_SUPPORT_FEATURE_TYPE" val="0"/>
  <p:tag name="KSO_WM_TEMPLATE_ASSEMBLE_XID" val="5f97815e989d9bef5b8d26b2"/>
  <p:tag name="KSO_WM_TEMPLATE_ASSEMBLE_GROUPID" val="5f8962b7a61ec3b55284a105"/>
  <p:tag name="KSO_WM_SPECIAL_SOURCE" val="bdnull"/>
</p:tagLst>
</file>

<file path=ppt/tags/tag7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2546_3*i*1"/>
  <p:tag name="KSO_WM_TEMPLATE_CATEGORY" val="custom"/>
  <p:tag name="KSO_WM_TEMPLATE_INDEX" val="20202546"/>
  <p:tag name="KSO_WM_UNIT_LAYERLEVEL" val="1"/>
  <p:tag name="KSO_WM_TAG_VERSION" val="1.0"/>
  <p:tag name="KSO_WM_BEAUTIFY_FLAG" val="#wm#"/>
  <p:tag name="KSO_WM_UNIT_BLOCK" val="0"/>
  <p:tag name="KSO_WM_UNIT_SM_LIMIT_TYPE" val="0"/>
  <p:tag name="KSO_WM_UNIT_DEC_AREA_ID" val="ffa76f95233d4f9eb0ac1c8c6d57f256"/>
  <p:tag name="KSO_WM_UNIT_DECORATE_INFO" val="{&quot;DecorateInfoH&quot;:{&quot;IsAbs&quot;:true},&quot;DecorateInfoW&quot;:{&quot;IsAbs&quot;:true},&quot;DecorateInfoX&quot;:{&quot;IsAbs&quot;:true,&quot;Pos&quot;:0},&quot;DecorateInfoY&quot;:{&quot;IsAbs&quot;:true,&quot;Pos&quot;:0},&quot;ReferentInfo&quot;:{&quot;Id&quot;:&quot;33355b9905fd4a369876393727407aa3&quot;,&quot;X&quot;:{&quot;Pos&quot;:0},&quot;Y&quot;:{&quot;Pos&quot;:2}}}"/>
  <p:tag name="KSO_WM_CHIP_GROUPID" val="5ec7b0ee8193540dcf6eac41"/>
  <p:tag name="KSO_WM_CHIP_XID" val="5ec7b0ee8193540dcf6eac42"/>
  <p:tag name="KSO_WM_CHIP_FILLAREA_FILL_RULE" val="{&quot;fill_align&quot;:&quot;cm&quot;,&quot;fill_mode&quot;:&quot;adaptive&quot;,&quot;sacle_strategy&quot;:&quot;smart&quot;}"/>
  <p:tag name="KSO_WM_ASSEMBLE_CHIP_INDEX" val="91a161f5b9634cea9eb917c8c4b1b6e3"/>
  <p:tag name="KSO_WM_UNIT_LINE_FORE_SCHEMECOLOR_INDEX_BRIGHTNESS" val="-0.25"/>
  <p:tag name="KSO_WM_UNIT_LINE_FORE_SCHEMECOLOR_INDEX" val="14"/>
  <p:tag name="KSO_WM_UNIT_LINE_FILL_TYPE" val="2"/>
</p:tagLst>
</file>

<file path=ppt/tags/tag7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custom20202546_3*l_i*1_1"/>
  <p:tag name="KSO_WM_TEMPLATE_CATEGORY" val="custom"/>
  <p:tag name="KSO_WM_TEMPLATE_INDEX" val="20202546"/>
  <p:tag name="KSO_WM_UNIT_LAYERLEVEL" val="1_1"/>
  <p:tag name="KSO_WM_TAG_VERSION" val="1.0"/>
  <p:tag name="KSO_WM_BEAUTIFY_FLAG" val="#wm#"/>
  <p:tag name="KSO_WM_CHIP_GROUPID" val="5f7087080ff15d9a40ebdc94"/>
  <p:tag name="KSO_WM_CHIP_XID" val="5f7087080ff15d9a40ebdc96"/>
  <p:tag name="KSO_WM_UNIT_DEC_AREA_ID" val="4f8357dcaca54a009ef29abf3f160ac7"/>
  <p:tag name="KSO_WM_UNIT_DECORATE_INFO" val=""/>
  <p:tag name="KSO_WM_UNIT_SM_LIMIT_TYPE" val=""/>
  <p:tag name="KSO_WM_CHIP_FILLAREA_FILL_RULE" val="{&quot;fill_align&quot;:&quot;lm&quot;,&quot;fill_mode&quot;:&quot;adaptive&quot;,&quot;sacle_strategy&quot;:&quot;stretch&quot;}"/>
  <p:tag name="KSO_WM_ASSEMBLE_CHIP_INDEX" val="69bb261e48bc440ba2a3381364578593"/>
  <p:tag name="KSO_WM_UNIT_LINE_FORE_SCHEMECOLOR_INDEX_BRIGHTNESS" val="0"/>
  <p:tag name="KSO_WM_UNIT_LINE_FORE_SCHEMECOLOR_INDEX" val="5"/>
  <p:tag name="KSO_WM_UNIT_LINE_FILL_TYPE" val="2"/>
  <p:tag name="KSO_WM_UNIT_USESOURCEFORMAT_APPLY" val="1"/>
</p:tagLst>
</file>

<file path=ppt/tags/tag7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2546_3*l_h_i*1_1_1"/>
  <p:tag name="KSO_WM_TEMPLATE_CATEGORY" val="custom"/>
  <p:tag name="KSO_WM_TEMPLATE_INDEX" val="20202546"/>
  <p:tag name="KSO_WM_UNIT_LAYERLEVEL" val="1_1_1"/>
  <p:tag name="KSO_WM_TAG_VERSION" val="1.0"/>
  <p:tag name="KSO_WM_BEAUTIFY_FLAG" val="#wm#"/>
  <p:tag name="KSO_WM_CHIP_GROUPID" val="5f7087080ff15d9a40ebdc94"/>
  <p:tag name="KSO_WM_CHIP_XID" val="5f7087080ff15d9a40ebdc96"/>
  <p:tag name="KSO_WM_UNIT_DEC_AREA_ID" val="0bcf053d1eb445e8984d374f8670bf9d"/>
  <p:tag name="KSO_WM_UNIT_DECORATE_INFO" val=""/>
  <p:tag name="KSO_WM_UNIT_SM_LIMIT_TYPE" val=""/>
  <p:tag name="KSO_WM_CHIP_FILLAREA_FILL_RULE" val="{&quot;fill_align&quot;:&quot;lm&quot;,&quot;fill_mode&quot;:&quot;adaptive&quot;,&quot;sacle_strategy&quot;:&quot;stretch&quot;}"/>
  <p:tag name="KSO_WM_ASSEMBLE_CHIP_INDEX" val="69bb261e48bc440ba2a3381364578593"/>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4"/>
  <p:tag name="KSO_WM_UNIT_USESOURCEFORMAT_APPLY" val="1"/>
</p:tagLst>
</file>

<file path=ppt/tags/tag7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2546_3*l_h_i*1_2_1"/>
  <p:tag name="KSO_WM_TEMPLATE_CATEGORY" val="custom"/>
  <p:tag name="KSO_WM_TEMPLATE_INDEX" val="20202546"/>
  <p:tag name="KSO_WM_UNIT_LAYERLEVEL" val="1_1_1"/>
  <p:tag name="KSO_WM_TAG_VERSION" val="1.0"/>
  <p:tag name="KSO_WM_BEAUTIFY_FLAG" val="#wm#"/>
  <p:tag name="KSO_WM_CHIP_GROUPID" val="5f7087080ff15d9a40ebdc94"/>
  <p:tag name="KSO_WM_CHIP_XID" val="5f7087080ff15d9a40ebdc96"/>
  <p:tag name="KSO_WM_UNIT_DEC_AREA_ID" val="15cb70eb076c410ab1f85085e7452887"/>
  <p:tag name="KSO_WM_UNIT_DECORATE_INFO" val=""/>
  <p:tag name="KSO_WM_UNIT_SM_LIMIT_TYPE" val=""/>
  <p:tag name="KSO_WM_CHIP_FILLAREA_FILL_RULE" val="{&quot;fill_align&quot;:&quot;lm&quot;,&quot;fill_mode&quot;:&quot;adaptive&quot;,&quot;sacle_strategy&quot;:&quot;stretch&quot;}"/>
  <p:tag name="KSO_WM_ASSEMBLE_CHIP_INDEX" val="69bb261e48bc440ba2a3381364578593"/>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4"/>
  <p:tag name="KSO_WM_UNIT_USESOURCEFORMAT_APPLY" val="1"/>
</p:tagLst>
</file>

<file path=ppt/tags/tag7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02546_3*l_h_i*1_3_1"/>
  <p:tag name="KSO_WM_TEMPLATE_CATEGORY" val="custom"/>
  <p:tag name="KSO_WM_TEMPLATE_INDEX" val="20202546"/>
  <p:tag name="KSO_WM_UNIT_LAYERLEVEL" val="1_1_1"/>
  <p:tag name="KSO_WM_TAG_VERSION" val="1.0"/>
  <p:tag name="KSO_WM_BEAUTIFY_FLAG" val="#wm#"/>
  <p:tag name="KSO_WM_CHIP_GROUPID" val="5f7087080ff15d9a40ebdc94"/>
  <p:tag name="KSO_WM_CHIP_XID" val="5f7087080ff15d9a40ebdc96"/>
  <p:tag name="KSO_WM_UNIT_DEC_AREA_ID" val="9de023ecc02243a79f92ae002db97889"/>
  <p:tag name="KSO_WM_UNIT_DECORATE_INFO" val=""/>
  <p:tag name="KSO_WM_UNIT_SM_LIMIT_TYPE" val=""/>
  <p:tag name="KSO_WM_CHIP_FILLAREA_FILL_RULE" val="{&quot;fill_align&quot;:&quot;lm&quot;,&quot;fill_mode&quot;:&quot;adaptive&quot;,&quot;sacle_strategy&quot;:&quot;stretch&quot;}"/>
  <p:tag name="KSO_WM_ASSEMBLE_CHIP_INDEX" val="69bb261e48bc440ba2a3381364578593"/>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4"/>
  <p:tag name="KSO_WM_UNIT_USESOURCEFORMAT_APPLY" val="1"/>
</p:tagLst>
</file>

<file path=ppt/tags/tag7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custom20202546_3*l_h_i*1_1_2"/>
  <p:tag name="KSO_WM_TEMPLATE_CATEGORY" val="custom"/>
  <p:tag name="KSO_WM_TEMPLATE_INDEX" val="20202546"/>
  <p:tag name="KSO_WM_UNIT_LAYERLEVEL" val="1_1_1"/>
  <p:tag name="KSO_WM_TAG_VERSION" val="1.0"/>
  <p:tag name="KSO_WM_BEAUTIFY_FLAG" val="#wm#"/>
  <p:tag name="KSO_WM_CHIP_GROUPID" val="5f7087080ff15d9a40ebdc94"/>
  <p:tag name="KSO_WM_CHIP_XID" val="5f7087080ff15d9a40ebdc96"/>
  <p:tag name="KSO_WM_UNIT_DEC_AREA_ID" val="ae200a6d9db24dab8dc41cbdb98cd3cf"/>
  <p:tag name="KSO_WM_UNIT_DECORATE_INFO" val=""/>
  <p:tag name="KSO_WM_UNIT_SM_LIMIT_TYPE" val=""/>
  <p:tag name="KSO_WM_CHIP_FILLAREA_FILL_RULE" val="{&quot;fill_align&quot;:&quot;lm&quot;,&quot;fill_mode&quot;:&quot;adaptive&quot;,&quot;sacle_strategy&quot;:&quot;stretch&quot;}"/>
  <p:tag name="KSO_WM_ASSEMBLE_CHIP_INDEX" val="69bb261e48bc440ba2a3381364578593"/>
  <p:tag name="KSO_WM_UNIT_TEXT_FILL_FORE_SCHEMECOLOR_INDEX_BRIGHTNESS" val="0"/>
  <p:tag name="KSO_WM_UNIT_TEXT_FILL_FORE_SCHEMECOLOR_INDEX" val="14"/>
  <p:tag name="KSO_WM_UNIT_TEXT_FILL_TYPE" val="1"/>
  <p:tag name="KSO_WM_UNIT_VALUE" val="2"/>
  <p:tag name="KSO_WM_UNIT_USESOURCEFORMAT_APPLY" val="1"/>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008fcc4c6d334a57bee34deda0dc9bc3"/>
  <p:tag name="KSO_WM_UNIT_DECORATE_INFO" val=""/>
  <p:tag name="KSO_WM_UNIT_SM_LIMIT_TYPE" val=""/>
  <p:tag name="KSO_WM_CHIP_FILLAREA_FILL_RULE" val="{&quot;fill_align&quot;:&quot;cm&quot;,&quot;fill_effect&quot;:[],&quot;fill_mode&quot;:&quot;full&quot;,&quot;sacle_strategy&quot;:&quot;stretch&quot;}"/>
  <p:tag name="KSO_WM_ASSEMBLE_CHIP_INDEX" val="354c36f1150f47cfa7ebb50973c69979"/>
</p:tagLst>
</file>

<file path=ppt/tags/tag7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custom20202546_3*l_h_i*1_2_2"/>
  <p:tag name="KSO_WM_TEMPLATE_CATEGORY" val="custom"/>
  <p:tag name="KSO_WM_TEMPLATE_INDEX" val="20202546"/>
  <p:tag name="KSO_WM_UNIT_LAYERLEVEL" val="1_1_1"/>
  <p:tag name="KSO_WM_TAG_VERSION" val="1.0"/>
  <p:tag name="KSO_WM_BEAUTIFY_FLAG" val="#wm#"/>
  <p:tag name="KSO_WM_CHIP_GROUPID" val="5f7087080ff15d9a40ebdc94"/>
  <p:tag name="KSO_WM_CHIP_XID" val="5f7087080ff15d9a40ebdc96"/>
  <p:tag name="KSO_WM_UNIT_DEC_AREA_ID" val="cc27d6c88a2d42398f5d39f37db18cfe"/>
  <p:tag name="KSO_WM_UNIT_DECORATE_INFO" val=""/>
  <p:tag name="KSO_WM_UNIT_SM_LIMIT_TYPE" val=""/>
  <p:tag name="KSO_WM_CHIP_FILLAREA_FILL_RULE" val="{&quot;fill_align&quot;:&quot;lm&quot;,&quot;fill_mode&quot;:&quot;adaptive&quot;,&quot;sacle_strategy&quot;:&quot;stretch&quot;}"/>
  <p:tag name="KSO_WM_ASSEMBLE_CHIP_INDEX" val="69bb261e48bc440ba2a3381364578593"/>
  <p:tag name="KSO_WM_UNIT_TEXT_FILL_FORE_SCHEMECOLOR_INDEX_BRIGHTNESS" val="0"/>
  <p:tag name="KSO_WM_UNIT_TEXT_FILL_FORE_SCHEMECOLOR_INDEX" val="14"/>
  <p:tag name="KSO_WM_UNIT_TEXT_FILL_TYPE" val="1"/>
  <p:tag name="KSO_WM_UNIT_VALUE" val="2"/>
  <p:tag name="KSO_WM_UNIT_USESOURCEFORMAT_APPLY" val="1"/>
</p:tagLst>
</file>

<file path=ppt/tags/tag7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custom20202546_3*l_h_i*1_3_2"/>
  <p:tag name="KSO_WM_TEMPLATE_CATEGORY" val="custom"/>
  <p:tag name="KSO_WM_TEMPLATE_INDEX" val="20202546"/>
  <p:tag name="KSO_WM_UNIT_LAYERLEVEL" val="1_1_1"/>
  <p:tag name="KSO_WM_TAG_VERSION" val="1.0"/>
  <p:tag name="KSO_WM_BEAUTIFY_FLAG" val="#wm#"/>
  <p:tag name="KSO_WM_CHIP_GROUPID" val="5f7087080ff15d9a40ebdc94"/>
  <p:tag name="KSO_WM_CHIP_XID" val="5f7087080ff15d9a40ebdc96"/>
  <p:tag name="KSO_WM_UNIT_DEC_AREA_ID" val="0872e8936a2d481b8d71962a6b3443e4"/>
  <p:tag name="KSO_WM_UNIT_DECORATE_INFO" val=""/>
  <p:tag name="KSO_WM_UNIT_SM_LIMIT_TYPE" val=""/>
  <p:tag name="KSO_WM_CHIP_FILLAREA_FILL_RULE" val="{&quot;fill_align&quot;:&quot;lm&quot;,&quot;fill_mode&quot;:&quot;adaptive&quot;,&quot;sacle_strategy&quot;:&quot;stretch&quot;}"/>
  <p:tag name="KSO_WM_ASSEMBLE_CHIP_INDEX" val="69bb261e48bc440ba2a3381364578593"/>
  <p:tag name="KSO_WM_UNIT_TEXT_FILL_FORE_SCHEMECOLOR_INDEX_BRIGHTNESS" val="0"/>
  <p:tag name="KSO_WM_UNIT_TEXT_FILL_FORE_SCHEMECOLOR_INDEX" val="14"/>
  <p:tag name="KSO_WM_UNIT_TEXT_FILL_TYPE" val="1"/>
  <p:tag name="KSO_WM_UNIT_VALUE" val="2"/>
  <p:tag name="KSO_WM_UNIT_USESOURCEFORMAT_APPLY" val="1"/>
</p:tagLst>
</file>

<file path=ppt/tags/tag742.xml><?xml version="1.0" encoding="utf-8"?>
<p:tagLst xmlns:p="http://schemas.openxmlformats.org/presentationml/2006/main">
  <p:tag name="KSO_WM_UNIT_SUBTYPE" val="a"/>
  <p:tag name="KSO_WM_UNIT_PRESET_TEXT" val="在此输入你想要阐述的观点。"/>
  <p:tag name="KSO_WM_UNIT_NOCLEAR" val="0"/>
  <p:tag name="KSO_WM_UNIT_VALUE" val="42"/>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2546_3*l_h_f*1_1_1"/>
  <p:tag name="KSO_WM_TEMPLATE_CATEGORY" val="custom"/>
  <p:tag name="KSO_WM_TEMPLATE_INDEX" val="20202546"/>
  <p:tag name="KSO_WM_UNIT_LAYERLEVEL" val="1_1_1"/>
  <p:tag name="KSO_WM_TAG_VERSION" val="1.0"/>
  <p:tag name="KSO_WM_BEAUTIFY_FLAG" val="#wm#"/>
  <p:tag name="KSO_WM_CHIP_GROUPID" val="5f7087080ff15d9a40ebdc94"/>
  <p:tag name="KSO_WM_CHIP_XID" val="5f7087080ff15d9a40ebdc96"/>
  <p:tag name="KSO_WM_UNIT_DEC_AREA_ID" val="c44641d0aac740ee8e05fd38cce61332"/>
  <p:tag name="KSO_WM_UNIT_DECORATE_INFO" val=""/>
  <p:tag name="KSO_WM_UNIT_SM_LIMIT_TYPE" val=""/>
  <p:tag name="KSO_WM_CHIP_FILLAREA_FILL_RULE" val="{&quot;fill_align&quot;:&quot;lm&quot;,&quot;fill_mode&quot;:&quot;adaptive&quot;,&quot;sacle_strategy&quot;:&quot;stretch&quot;}"/>
  <p:tag name="KSO_WM_ASSEMBLE_CHIP_INDEX" val="69bb261e48bc440ba2a3381364578593"/>
  <p:tag name="KSO_WM_UNIT_TEXT_FILL_FORE_SCHEMECOLOR_INDEX_BRIGHTNESS" val="0.25"/>
  <p:tag name="KSO_WM_UNIT_TEXT_FILL_FORE_SCHEMECOLOR_INDEX" val="13"/>
  <p:tag name="KSO_WM_UNIT_TEXT_FILL_TYPE" val="1"/>
  <p:tag name="KSO_WM_UNIT_USESOURCEFORMAT_APPLY" val="1"/>
</p:tagLst>
</file>

<file path=ppt/tags/tag743.xml><?xml version="1.0" encoding="utf-8"?>
<p:tagLst xmlns:p="http://schemas.openxmlformats.org/presentationml/2006/main">
  <p:tag name="KSO_WM_UNIT_SUBTYPE" val="a"/>
  <p:tag name="KSO_WM_UNIT_PRESET_TEXT" val="在此输入你想要阐述的观点。"/>
  <p:tag name="KSO_WM_UNIT_NOCLEAR" val="0"/>
  <p:tag name="KSO_WM_UNIT_VALUE" val="42"/>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2546_3*l_h_f*1_2_1"/>
  <p:tag name="KSO_WM_TEMPLATE_CATEGORY" val="custom"/>
  <p:tag name="KSO_WM_TEMPLATE_INDEX" val="20202546"/>
  <p:tag name="KSO_WM_UNIT_LAYERLEVEL" val="1_1_1"/>
  <p:tag name="KSO_WM_TAG_VERSION" val="1.0"/>
  <p:tag name="KSO_WM_BEAUTIFY_FLAG" val="#wm#"/>
  <p:tag name="KSO_WM_CHIP_GROUPID" val="5f7087080ff15d9a40ebdc94"/>
  <p:tag name="KSO_WM_CHIP_XID" val="5f7087080ff15d9a40ebdc96"/>
  <p:tag name="KSO_WM_UNIT_DEC_AREA_ID" val="4bbbb3a33f824b8e9191fe5e71c50c43"/>
  <p:tag name="KSO_WM_UNIT_DECORATE_INFO" val=""/>
  <p:tag name="KSO_WM_UNIT_SM_LIMIT_TYPE" val=""/>
  <p:tag name="KSO_WM_CHIP_FILLAREA_FILL_RULE" val="{&quot;fill_align&quot;:&quot;lm&quot;,&quot;fill_mode&quot;:&quot;adaptive&quot;,&quot;sacle_strategy&quot;:&quot;stretch&quot;}"/>
  <p:tag name="KSO_WM_ASSEMBLE_CHIP_INDEX" val="69bb261e48bc440ba2a3381364578593"/>
  <p:tag name="KSO_WM_UNIT_TEXT_FILL_FORE_SCHEMECOLOR_INDEX_BRIGHTNESS" val="0.25"/>
  <p:tag name="KSO_WM_UNIT_TEXT_FILL_FORE_SCHEMECOLOR_INDEX" val="13"/>
  <p:tag name="KSO_WM_UNIT_TEXT_FILL_TYPE" val="1"/>
  <p:tag name="KSO_WM_UNIT_USESOURCEFORMAT_APPLY" val="1"/>
</p:tagLst>
</file>

<file path=ppt/tags/tag744.xml><?xml version="1.0" encoding="utf-8"?>
<p:tagLst xmlns:p="http://schemas.openxmlformats.org/presentationml/2006/main">
  <p:tag name="KSO_WM_UNIT_SUBTYPE" val="a"/>
  <p:tag name="KSO_WM_UNIT_PRESET_TEXT" val="在此输入你想要阐述的观点。"/>
  <p:tag name="KSO_WM_UNIT_NOCLEAR" val="0"/>
  <p:tag name="KSO_WM_UNIT_VALUE" val="42"/>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custom20202546_3*l_h_f*1_3_1"/>
  <p:tag name="KSO_WM_TEMPLATE_CATEGORY" val="custom"/>
  <p:tag name="KSO_WM_TEMPLATE_INDEX" val="20202546"/>
  <p:tag name="KSO_WM_UNIT_LAYERLEVEL" val="1_1_1"/>
  <p:tag name="KSO_WM_TAG_VERSION" val="1.0"/>
  <p:tag name="KSO_WM_BEAUTIFY_FLAG" val="#wm#"/>
  <p:tag name="KSO_WM_CHIP_GROUPID" val="5f7087080ff15d9a40ebdc94"/>
  <p:tag name="KSO_WM_CHIP_XID" val="5f7087080ff15d9a40ebdc96"/>
  <p:tag name="KSO_WM_UNIT_DEC_AREA_ID" val="ae6a4fcbeb33481186746e6290f8f041"/>
  <p:tag name="KSO_WM_UNIT_DECORATE_INFO" val=""/>
  <p:tag name="KSO_WM_UNIT_SM_LIMIT_TYPE" val=""/>
  <p:tag name="KSO_WM_CHIP_FILLAREA_FILL_RULE" val="{&quot;fill_align&quot;:&quot;lm&quot;,&quot;fill_mode&quot;:&quot;adaptive&quot;,&quot;sacle_strategy&quot;:&quot;stretch&quot;}"/>
  <p:tag name="KSO_WM_ASSEMBLE_CHIP_INDEX" val="69bb261e48bc440ba2a3381364578593"/>
  <p:tag name="KSO_WM_UNIT_TEXT_FILL_FORE_SCHEMECOLOR_INDEX_BRIGHTNESS" val="0.25"/>
  <p:tag name="KSO_WM_UNIT_TEXT_FILL_FORE_SCHEMECOLOR_INDEX" val="13"/>
  <p:tag name="KSO_WM_UNIT_TEXT_FILL_TYPE" val="1"/>
  <p:tag name="KSO_WM_UNIT_USESOURCEFORMAT_APPLY" val="1"/>
</p:tagLst>
</file>

<file path=ppt/tags/tag745.xml><?xml version="1.0" encoding="utf-8"?>
<p:tagLst xmlns:p="http://schemas.openxmlformats.org/presentationml/2006/main">
  <p:tag name="KSO_WM_CHIP_INFOS" val="{&quot;layout_type&quot;:&quot;forright1&quot;,&quot;slide_type&quot;:[&quot;contents&quot;],&quot;aspect_ratio&quot;:&quot;16:9&quot;}"/>
  <p:tag name="KSO_WM_CHIP_XID" val="5ebe041a0ac41c4a0a525582"/>
  <p:tag name="KSO_WM_CHIP_FILLPROP" val="[[{&quot;fill_id&quot;:&quot;dfc69a30630540528897bf74acf33a16&quot;,&quot;fill_align&quot;:&quot;lm&quot;,&quot;text_align&quot;:&quot;lm&quot;,&quot;text_direction&quot;:&quot;horizontal&quot;,&quot;chip_types&quot;:[&quot;catalogtitle&quot;]},{&quot;fill_id&quot;:&quot;3c5c495c658f4ea6902c5ae822423cea&quot;,&quot;fill_align&quot;:&quot;lm&quot;,&quot;text_align&quot;:&quot;lm&quot;,&quot;text_direction&quot;:&quot;horizontal&quot;,&quot;chip_types&quot;:[&quot;diagram&quot;]}],[{&quot;fill_id&quot;:&quot;dfc69a30630540528897bf74acf33a16&quot;,&quot;fill_align&quot;:&quot;cm&quot;,&quot;text_align&quot;:&quot;cm&quot;,&quot;text_direction&quot;:&quot;horizontal&quot;,&quot;chip_types&quot;:[&quot;catalogtitle&quot;]},{&quot;fill_id&quot;:&quot;3c5c495c658f4ea6902c5ae822423cea&quot;,&quot;fill_align&quot;:&quot;lm&quot;,&quot;text_align&quot;:&quot;lm&quot;,&quot;text_direction&quot;:&quot;horizontal&quot;,&quot;chip_types&quot;:[&quot;diagram&quot;]}],[{&quot;fill_id&quot;:&quot;dfc69a30630540528897bf74acf33a16&quot;,&quot;fill_align&quot;:&quot;cm&quot;,&quot;text_align&quot;:&quot;cm&quot;,&quot;text_direction&quot;:&quot;horizontal&quot;,&quot;chip_types&quot;:[&quot;catalogtitle&quot;]},{&quot;fill_id&quot;:&quot;3c5c495c658f4ea6902c5ae822423cea&quot;,&quot;fill_align&quot;:&quot;cm&quot;,&quot;text_align&quot;:&quot;lm&quot;,&quot;text_direction&quot;:&quot;horizontal&quot;,&quot;chip_types&quot;:[&quot;diagram&quot;]}]]"/>
  <p:tag name="KSO_WM_SLIDE_ID" val="custom20202546_3"/>
  <p:tag name="KSO_WM_TEMPLATE_SUBCATEGORY" val="21"/>
  <p:tag name="KSO_WM_TEMPLATE_MASTER_TYPE" val="1"/>
  <p:tag name="KSO_WM_TEMPLATE_COLOR_TYPE" val="1"/>
  <p:tag name="KSO_WM_SLIDE_TYPE" val="contents"/>
  <p:tag name="KSO_WM_SLIDE_SUBTYPE" val="diag"/>
  <p:tag name="KSO_WM_SLIDE_ITEM_CNT" val="3"/>
  <p:tag name="KSO_WM_SLIDE_INDEX" val="3"/>
  <p:tag name="KSO_WM_SLIDE_SIZE" val="396*384"/>
  <p:tag name="KSO_WM_SLIDE_POSITION" val="442*36"/>
  <p:tag name="KSO_WM_TAG_VERSION" val="1.0"/>
  <p:tag name="KSO_WM_BEAUTIFY_FLAG" val="#wm#"/>
  <p:tag name="KSO_WM_TEMPLATE_CATEGORY" val="custom"/>
  <p:tag name="KSO_WM_TEMPLATE_INDEX" val="20202546"/>
  <p:tag name="KSO_WM_SLIDE_LAYOUT" val="a_l"/>
  <p:tag name="KSO_WM_SLIDE_LAYOUT_CNT" val="1_1"/>
  <p:tag name="KSO_WM_SLIDE_RATIO" val="1.777778"/>
  <p:tag name="KSO_WM_CHIP_GROUPID" val="5ebf6661ddc3daf3fef3f760"/>
  <p:tag name="KSO_WM_SLIDE_BK_DARK_LIGHT" val="2"/>
  <p:tag name="KSO_WM_SLIDE_BACKGROUND_TYPE" val="general"/>
  <p:tag name="KSO_WM_DIAGRAM_GROUP_CODE" val="l1-1"/>
  <p:tag name="KSO_WM_SLIDE_DIAGTYPE" val="l"/>
  <p:tag name="KSO_WM_SLIDE_SUPPORT_FEATURE_TYPE" val="0"/>
  <p:tag name="KSO_WM_TEMPLATE_ASSEMBLE_XID" val="5f97815e989d9bef5b8d277f"/>
  <p:tag name="KSO_WM_TEMPLATE_ASSEMBLE_GROUPID" val="5f8962b7a61ec3b55284a105"/>
  <p:tag name="KSO_WM_SPECIAL_SOURCE" val="bdnull"/>
</p:tagLst>
</file>

<file path=ppt/tags/tag746.xml><?xml version="1.0" encoding="utf-8"?>
<p:tagLst xmlns:p="http://schemas.openxmlformats.org/presentationml/2006/main">
  <p:tag name="KSO_WM_UNIT_ISCONTENTSTITLE" val="0"/>
  <p:tag name="KSO_WM_UNIT_ISNUMDGMTITLE" val="0"/>
  <p:tag name="KSO_WM_UNIT_NOCLEAR" val="0"/>
  <p:tag name="KSO_WM_UNIT_VALUE" val="22"/>
  <p:tag name="KSO_WM_UNIT_HIGHLIGHT" val="0"/>
  <p:tag name="KSO_WM_UNIT_COMPATIBLE" val="0"/>
  <p:tag name="KSO_WM_UNIT_DIAGRAM_ISNUMVISUAL" val="0"/>
  <p:tag name="KSO_WM_UNIT_DIAGRAM_ISREFERUNIT" val="0"/>
  <p:tag name="KSO_WM_UNIT_TYPE" val="a"/>
  <p:tag name="KSO_WM_UNIT_INDEX" val="1"/>
  <p:tag name="KSO_WM_UNIT_ID" val="custom20202546_7*a*1"/>
  <p:tag name="KSO_WM_TEMPLATE_CATEGORY" val="custom"/>
  <p:tag name="KSO_WM_TEMPLATE_INDEX" val="20202546"/>
  <p:tag name="KSO_WM_UNIT_LAYERLEVEL" val="1"/>
  <p:tag name="KSO_WM_TAG_VERSION" val="1.0"/>
  <p:tag name="KSO_WM_BEAUTIFY_FLAG" val="#wm#"/>
  <p:tag name="KSO_WM_UNIT_PRESET_TEXT" val="单击此处添加大标题内容"/>
  <p:tag name="KSO_WM_UNIT_DEFAULT_FONT" val="24;28;2"/>
  <p:tag name="KSO_WM_UNIT_BLOCK" val="0"/>
  <p:tag name="KSO_WM_UNIT_DEC_AREA_ID" val="abaee0a395ef4278b8320f06fd1e0644"/>
  <p:tag name="KSO_WM_CHIP_GROUPID" val="5ebe54990ac41c4a0a525673"/>
  <p:tag name="KSO_WM_CHIP_XID" val="5ebe54990ac41c4a0a525674"/>
  <p:tag name="KSO_WM_CHIP_FILLAREA_FILL_RULE" val="{&quot;fill_align&quot;:&quot;cm&quot;,&quot;fill_mode&quot;:&quot;adaptive&quot;,&quot;sacle_strategy&quot;:&quot;smart&quot;}"/>
  <p:tag name="KSO_WM_ASSEMBLE_CHIP_INDEX" val="11feb4e7a25947f8a9b50002c0654ec8"/>
  <p:tag name="KSO_WM_UNIT_TEXT_FILL_FORE_SCHEMECOLOR_INDEX_BRIGHTNESS" val="0.15"/>
  <p:tag name="KSO_WM_UNIT_TEXT_FILL_FORE_SCHEMECOLOR_INDEX" val="13"/>
  <p:tag name="KSO_WM_UNIT_TEXT_FILL_TYPE" val="1"/>
</p:tagLst>
</file>

<file path=ppt/tags/tag747.xml><?xml version="1.0" encoding="utf-8"?>
<p:tagLst xmlns:p="http://schemas.openxmlformats.org/presentationml/2006/main">
  <p:tag name="KSO_WM_UNIT_NOCLEAR" val="0"/>
  <p:tag name="KSO_WM_UNIT_VALUE" val="8"/>
  <p:tag name="KSO_WM_UNIT_HIGHLIGHT" val="0"/>
  <p:tag name="KSO_WM_UNIT_COMPATIBLE" val="1"/>
  <p:tag name="KSO_WM_UNIT_DIAGRAM_ISNUMVISUAL" val="0"/>
  <p:tag name="KSO_WM_UNIT_DIAGRAM_ISREFERUNIT" val="0"/>
  <p:tag name="KSO_WM_UNIT_TYPE" val="e"/>
  <p:tag name="KSO_WM_UNIT_INDEX" val="1"/>
  <p:tag name="KSO_WM_UNIT_ID" val="custom20202546_7*e*1"/>
  <p:tag name="KSO_WM_TEMPLATE_CATEGORY" val="custom"/>
  <p:tag name="KSO_WM_TEMPLATE_INDEX" val="20202546"/>
  <p:tag name="KSO_WM_UNIT_LAYERLEVEL" val="1"/>
  <p:tag name="KSO_WM_TAG_VERSION" val="1.0"/>
  <p:tag name="KSO_WM_BEAUTIFY_FLAG" val="#wm#"/>
  <p:tag name="KSO_WM_UNIT_PRESET_TEXT" val="壹"/>
  <p:tag name="KSO_WM_UNIT_DEFAULT_FONT" val="72;96;4"/>
  <p:tag name="KSO_WM_UNIT_BLOCK" val="0"/>
  <p:tag name="KSO_WM_UNIT_DEC_AREA_ID" val="a977c41439ac493897bd46771059351a"/>
  <p:tag name="KSO_WM_CHIP_GROUPID" val="5ebe54990ac41c4a0a525673"/>
  <p:tag name="KSO_WM_CHIP_XID" val="5ebe54990ac41c4a0a525674"/>
  <p:tag name="KSO_WM_CHIP_FILLAREA_FILL_RULE" val="{&quot;fill_align&quot;:&quot;cm&quot;,&quot;fill_mode&quot;:&quot;adaptive&quot;,&quot;sacle_strategy&quot;:&quot;smart&quot;}"/>
  <p:tag name="KSO_WM_ASSEMBLE_CHIP_INDEX" val="11feb4e7a25947f8a9b50002c0654ec8"/>
  <p:tag name="KSO_WM_UNIT_TEXT_FILL_FORE_SCHEMECOLOR_INDEX_BRIGHTNESS" val="0.15"/>
  <p:tag name="KSO_WM_UNIT_TEXT_FILL_FORE_SCHEMECOLOR_INDEX" val="13"/>
  <p:tag name="KSO_WM_UNIT_TEXT_FILL_TYPE" val="1"/>
</p:tagLst>
</file>

<file path=ppt/tags/tag748.xml><?xml version="1.0" encoding="utf-8"?>
<p:tagLst xmlns:p="http://schemas.openxmlformats.org/presentationml/2006/main">
  <p:tag name="KSO_WM_BEAUTIFY_FLAG" val="#wm#"/>
  <p:tag name="KSO_WM_TEMPLATE_CATEGORY" val="custom"/>
  <p:tag name="KSO_WM_TEMPLATE_INDEX" val="20202546"/>
  <p:tag name="KSO_WM_CHIP_INFOS" val="{&quot;layout_type&quot;:&quot;forright2&quot;,&quot;slide_type&quot;:[&quot;sectionTitle&quot;],&quot;aspect_ratio&quot;:&quot;16:9&quot;}"/>
  <p:tag name="KSO_WM_CHIP_XID" val="5ebe041a0ac41c4a0a525598"/>
  <p:tag name="KSO_WM_CHIP_FILLPROP" val="[[{&quot;fill_id&quot;:&quot;c8df1a3465854d8b966b02b3af772576&quot;,&quot;fill_align&quot;:&quot;cm&quot;,&quot;text_align&quot;:&quot;lm&quot;,&quot;text_direction&quot;:&quot;horizontal&quot;,&quot;chip_types&quot;:[&quot;text&quot;,&quot;header&quot;]}]]"/>
  <p:tag name="KSO_WM_SLIDE_ID" val="custom20202546_7"/>
  <p:tag name="KSO_WM_TEMPLATE_SUBCATEGORY" val="21"/>
  <p:tag name="KSO_WM_TEMPLATE_MASTER_TYPE" val="1"/>
  <p:tag name="KSO_WM_TEMPLATE_COLOR_TYPE" val="1"/>
  <p:tag name="KSO_WM_SLIDE_TYPE" val="sectionTitle"/>
  <p:tag name="KSO_WM_SLIDE_SUBTYPE" val="pureTxt"/>
  <p:tag name="KSO_WM_SLIDE_ITEM_CNT" val="0"/>
  <p:tag name="KSO_WM_SLIDE_INDEX" val="7"/>
  <p:tag name="KSO_WM_SLIDE_SIZE" val="540*400"/>
  <p:tag name="KSO_WM_SLIDE_POSITION" val="380*69"/>
  <p:tag name="KSO_WM_TAG_VERSION" val="1.0"/>
  <p:tag name="KSO_WM_SLIDE_LAYOUT" val="a_b_e"/>
  <p:tag name="KSO_WM_SLIDE_LAYOUT_CNT" val="1_1_1"/>
  <p:tag name="KSO_WM_CHIP_GROUPID" val="5ebf6661ddc3daf3fef3f760"/>
  <p:tag name="KSO_WM_SLIDE_LAYOUT_INFO" val="{&quot;id&quot;:&quot;2020-10-27T10:09:42&quot;,&quot;maxSize&quot;:{&quot;size1&quot;:67.73422761140047},&quot;minSize&quot;:{&quot;size1&quot;:56.634227611400462},&quot;normalSize&quot;:{&quot;size1&quot;:64.134227611400462},&quot;subLayout&quot;:[{&quot;id&quot;:&quot;2020-10-27T10:09:42&quot;,&quot;margin&quot;:{&quot;bottom&quot;:0.12931518256664276,&quot;left&quot;:12.558988571166992,&quot;right&quot;:2.2576775550842285,&quot;top&quot;:2.9930310249328613},&quot;type&quot;:0},{&quot;id&quot;:&quot;2020-10-27T10:09:42&quot;,&quot;margin&quot;:{&quot;bottom&quot;:2.9930362701416016,&quot;left&quot;:12.558988571166992,&quot;right&quot;:2.2576775550842285,&quot;top&quot;:0.17583785951137543},&quot;type&quot;:0}],&quot;type&quot;:0}"/>
  <p:tag name="KSO_WM_SLIDE_BK_DARK_LIGHT" val="2"/>
  <p:tag name="KSO_WM_SLIDE_BACKGROUND_TYPE" val="general"/>
  <p:tag name="KSO_WM_SLIDE_SUPPORT_FEATURE_TYPE" val="0"/>
  <p:tag name="KSO_WM_TEMPLATE_ASSEMBLE_XID" val="5f97815e989d9bef5b8d26b2"/>
  <p:tag name="KSO_WM_TEMPLATE_ASSEMBLE_GROUPID" val="5f8962b7a61ec3b55284a105"/>
  <p:tag name="KSO_WM_SPECIAL_SOURCE" val="bdnull"/>
</p:tagLst>
</file>

<file path=ppt/tags/tag7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i"/>
  <p:tag name="KSO_WM_UNIT_INDEX" val="1_1_1"/>
  <p:tag name="KSO_WM_UNIT_ID" val="custom20202546_37*p_h_i*1_1_1"/>
  <p:tag name="KSO_WM_TEMPLATE_CATEGORY" val="custom"/>
  <p:tag name="KSO_WM_TEMPLATE_INDEX" val="20202546"/>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VALUE" val="20"/>
  <p:tag name="KSO_WM_UNIT_USESOURCEFORMAT_APPLY" val="1"/>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4d04c3ee23a644c796e35d919987864f"/>
  <p:tag name="KSO_WM_UNIT_DECORATE_INFO" val=""/>
  <p:tag name="KSO_WM_UNIT_SM_LIMIT_TYPE" val=""/>
  <p:tag name="KSO_WM_CHIP_FILLAREA_FILL_RULE" val="{&quot;fill_align&quot;:&quot;cm&quot;,&quot;fill_effect&quot;:[],&quot;fill_mode&quot;:&quot;full&quot;,&quot;sacle_strategy&quot;:&quot;stretch&quot;}"/>
  <p:tag name="KSO_WM_ASSEMBLE_CHIP_INDEX" val="99ac8ec089d44485a0a16ef74e00a149"/>
</p:tagLst>
</file>

<file path=ppt/tags/tag7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i"/>
  <p:tag name="KSO_WM_UNIT_INDEX" val="1_1"/>
  <p:tag name="KSO_WM_UNIT_ID" val="custom20202546_37*p_i*1_1"/>
  <p:tag name="KSO_WM_TEMPLATE_CATEGORY" val="custom"/>
  <p:tag name="KSO_WM_TEMPLATE_INDEX" val="20202546"/>
  <p:tag name="KSO_WM_UNIT_LAYERLEVEL" val="1_1"/>
  <p:tag name="KSO_WM_TAG_VERSION" val="1.0"/>
  <p:tag name="KSO_WM_BEAUTIFY_FLAG" val="#wm#"/>
  <p:tag name="KSO_WM_UNIT_LINE_FORE_SCHEMECOLOR_INDEX_BRIGHTNESS" val="-0.35"/>
  <p:tag name="KSO_WM_UNIT_LINE_FORE_SCHEMECOLOR_INDEX" val="14"/>
  <p:tag name="KSO_WM_UNIT_LINE_FILL_TYPE" val="2"/>
  <p:tag name="KSO_WM_UNIT_USESOURCEFORMAT_APPLY" val="1"/>
</p:tagLst>
</file>

<file path=ppt/tags/tag7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h_i"/>
  <p:tag name="KSO_WM_UNIT_INDEX" val="1_1_1_1"/>
  <p:tag name="KSO_WM_UNIT_ID" val="custom20202546_37*p_h_h_i*1_1_1_1"/>
  <p:tag name="KSO_WM_TEMPLATE_CATEGORY" val="custom"/>
  <p:tag name="KSO_WM_TEMPLATE_INDEX" val="20202546"/>
  <p:tag name="KSO_WM_UNIT_LAYERLEVEL" val="1_1_1_1"/>
  <p:tag name="KSO_WM_TAG_VERSION" val="1.0"/>
  <p:tag name="KSO_WM_BEAUTIFY_FLAG" val="#wm#"/>
  <p:tag name="KSO_WM_UNIT_FILL_FORE_SCHEMECOLOR_INDEX_BRIGHTNESS" val="0"/>
  <p:tag name="KSO_WM_UNIT_FILL_FORE_SCHEMECOLOR_INDEX" val="5"/>
  <p:tag name="KSO_WM_UNIT_FILL_TYPE" val="1"/>
  <p:tag name="KSO_WM_UNIT_VALUE" val="16"/>
  <p:tag name="KSO_WM_UNIT_USESOURCEFORMAT_APPLY" val="1"/>
</p:tagLst>
</file>

<file path=ppt/tags/tag7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i"/>
  <p:tag name="KSO_WM_UNIT_INDEX" val="1_2"/>
  <p:tag name="KSO_WM_UNIT_ID" val="custom20202546_37*p_i*1_2"/>
  <p:tag name="KSO_WM_TEMPLATE_CATEGORY" val="custom"/>
  <p:tag name="KSO_WM_TEMPLATE_INDEX" val="20202546"/>
  <p:tag name="KSO_WM_UNIT_LAYERLEVEL" val="1_1"/>
  <p:tag name="KSO_WM_TAG_VERSION" val="1.0"/>
  <p:tag name="KSO_WM_BEAUTIFY_FLAG" val="#wm#"/>
  <p:tag name="KSO_WM_UNIT_LINE_FORE_SCHEMECOLOR_INDEX_BRIGHTNESS" val="-0.35"/>
  <p:tag name="KSO_WM_UNIT_LINE_FORE_SCHEMECOLOR_INDEX" val="14"/>
  <p:tag name="KSO_WM_UNIT_LINE_FILL_TYPE" val="2"/>
  <p:tag name="KSO_WM_UNIT_USESOURCEFORMAT_APPLY" val="1"/>
</p:tagLst>
</file>

<file path=ppt/tags/tag7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h_h_i"/>
  <p:tag name="KSO_WM_UNIT_INDEX" val="1_1_1_2_1"/>
  <p:tag name="KSO_WM_UNIT_ID" val="custom20202546_37*p_h_h_h_i*1_1_1_2_1"/>
  <p:tag name="KSO_WM_TEMPLATE_CATEGORY" val="custom"/>
  <p:tag name="KSO_WM_TEMPLATE_INDEX" val="20202546"/>
  <p:tag name="KSO_WM_UNIT_LAYERLEVEL" val="1_1_1_1_1"/>
  <p:tag name="KSO_WM_TAG_VERSION" val="1.0"/>
  <p:tag name="KSO_WM_BEAUTIFY_FLAG" val="#wm#"/>
  <p:tag name="KSO_WM_UNIT_FILL_FORE_SCHEMECOLOR_INDEX_BRIGHTNESS" val="0"/>
  <p:tag name="KSO_WM_UNIT_FILL_FORE_SCHEMECOLOR_INDEX" val="5"/>
  <p:tag name="KSO_WM_UNIT_FILL_TYPE" val="1"/>
  <p:tag name="KSO_WM_UNIT_VALUE" val="8"/>
  <p:tag name="KSO_WM_UNIT_USESOURCEFORMAT_APPLY" val="1"/>
</p:tagLst>
</file>

<file path=ppt/tags/tag7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h_h_i"/>
  <p:tag name="KSO_WM_UNIT_INDEX" val="1_1_1_1_1"/>
  <p:tag name="KSO_WM_UNIT_ID" val="custom20202546_37*p_h_h_h_i*1_1_1_1_1"/>
  <p:tag name="KSO_WM_TEMPLATE_CATEGORY" val="custom"/>
  <p:tag name="KSO_WM_TEMPLATE_INDEX" val="20202546"/>
  <p:tag name="KSO_WM_UNIT_LAYERLEVEL" val="1_1_1_1_1"/>
  <p:tag name="KSO_WM_TAG_VERSION" val="1.0"/>
  <p:tag name="KSO_WM_BEAUTIFY_FLAG" val="#wm#"/>
  <p:tag name="KSO_WM_UNIT_FILL_FORE_SCHEMECOLOR_INDEX_BRIGHTNESS" val="0"/>
  <p:tag name="KSO_WM_UNIT_FILL_FORE_SCHEMECOLOR_INDEX" val="5"/>
  <p:tag name="KSO_WM_UNIT_FILL_TYPE" val="1"/>
  <p:tag name="KSO_WM_UNIT_VALUE" val="8"/>
  <p:tag name="KSO_WM_UNIT_USESOURCEFORMAT_APPLY" val="1"/>
</p:tagLst>
</file>

<file path=ppt/tags/tag7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h_h_i"/>
  <p:tag name="KSO_WM_UNIT_INDEX" val="1_1_1_3_1"/>
  <p:tag name="KSO_WM_UNIT_ID" val="custom20202546_37*p_h_h_h_i*1_1_1_3_1"/>
  <p:tag name="KSO_WM_TEMPLATE_CATEGORY" val="custom"/>
  <p:tag name="KSO_WM_TEMPLATE_INDEX" val="20202546"/>
  <p:tag name="KSO_WM_UNIT_LAYERLEVEL" val="1_1_1_1_1"/>
  <p:tag name="KSO_WM_TAG_VERSION" val="1.0"/>
  <p:tag name="KSO_WM_BEAUTIFY_FLAG" val="#wm#"/>
  <p:tag name="KSO_WM_UNIT_FILL_FORE_SCHEMECOLOR_INDEX_BRIGHTNESS" val="0"/>
  <p:tag name="KSO_WM_UNIT_FILL_FORE_SCHEMECOLOR_INDEX" val="5"/>
  <p:tag name="KSO_WM_UNIT_FILL_TYPE" val="1"/>
  <p:tag name="KSO_WM_UNIT_VALUE" val="8"/>
  <p:tag name="KSO_WM_UNIT_USESOURCEFORMAT_APPLY" val="1"/>
</p:tagLst>
</file>

<file path=ppt/tags/tag7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i"/>
  <p:tag name="KSO_WM_UNIT_INDEX" val="1_3"/>
  <p:tag name="KSO_WM_UNIT_ID" val="custom20202546_37*p_i*1_3"/>
  <p:tag name="KSO_WM_TEMPLATE_CATEGORY" val="custom"/>
  <p:tag name="KSO_WM_TEMPLATE_INDEX" val="20202546"/>
  <p:tag name="KSO_WM_UNIT_LAYERLEVEL" val="1_1"/>
  <p:tag name="KSO_WM_TAG_VERSION" val="1.0"/>
  <p:tag name="KSO_WM_BEAUTIFY_FLAG" val="#wm#"/>
  <p:tag name="KSO_WM_UNIT_LINE_FORE_SCHEMECOLOR_INDEX_BRIGHTNESS" val="-0.35"/>
  <p:tag name="KSO_WM_UNIT_LINE_FORE_SCHEMECOLOR_INDEX" val="14"/>
  <p:tag name="KSO_WM_UNIT_LINE_FILL_TYPE" val="2"/>
  <p:tag name="KSO_WM_UNIT_USESOURCEFORMAT_APPLY" val="1"/>
</p:tagLst>
</file>

<file path=ppt/tags/tag7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i"/>
  <p:tag name="KSO_WM_UNIT_INDEX" val="1_4"/>
  <p:tag name="KSO_WM_UNIT_ID" val="custom20202546_37*p_i*1_4"/>
  <p:tag name="KSO_WM_TEMPLATE_CATEGORY" val="custom"/>
  <p:tag name="KSO_WM_TEMPLATE_INDEX" val="20202546"/>
  <p:tag name="KSO_WM_UNIT_LAYERLEVEL" val="1_1"/>
  <p:tag name="KSO_WM_TAG_VERSION" val="1.0"/>
  <p:tag name="KSO_WM_BEAUTIFY_FLAG" val="#wm#"/>
  <p:tag name="KSO_WM_UNIT_LINE_FORE_SCHEMECOLOR_INDEX_BRIGHTNESS" val="-0.35"/>
  <p:tag name="KSO_WM_UNIT_LINE_FORE_SCHEMECOLOR_INDEX" val="14"/>
  <p:tag name="KSO_WM_UNIT_LINE_FILL_TYPE" val="2"/>
  <p:tag name="KSO_WM_UNIT_USESOURCEFORMAT_APPLY" val="1"/>
</p:tagLst>
</file>

<file path=ppt/tags/tag7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h_h_i"/>
  <p:tag name="KSO_WM_UNIT_INDEX" val="1_1_2_1_1"/>
  <p:tag name="KSO_WM_UNIT_ID" val="custom20202546_37*p_h_h_h_i*1_1_2_1_1"/>
  <p:tag name="KSO_WM_TEMPLATE_CATEGORY" val="custom"/>
  <p:tag name="KSO_WM_TEMPLATE_INDEX" val="20202546"/>
  <p:tag name="KSO_WM_UNIT_LAYERLEVEL" val="1_1_1_1_1"/>
  <p:tag name="KSO_WM_TAG_VERSION" val="1.0"/>
  <p:tag name="KSO_WM_BEAUTIFY_FLAG" val="#wm#"/>
  <p:tag name="KSO_WM_UNIT_FILL_FORE_SCHEMECOLOR_INDEX_BRIGHTNESS" val="0"/>
  <p:tag name="KSO_WM_UNIT_FILL_FORE_SCHEMECOLOR_INDEX" val="5"/>
  <p:tag name="KSO_WM_UNIT_FILL_TYPE" val="1"/>
  <p:tag name="KSO_WM_UNIT_VALUE" val="8"/>
  <p:tag name="KSO_WM_UNIT_USESOURCEFORMAT_APPLY" val="1"/>
</p:tagLst>
</file>

<file path=ppt/tags/tag7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h_h_i"/>
  <p:tag name="KSO_WM_UNIT_INDEX" val="1_1_2_2_1"/>
  <p:tag name="KSO_WM_UNIT_ID" val="custom20202546_37*p_h_h_h_i*1_1_2_2_1"/>
  <p:tag name="KSO_WM_TEMPLATE_CATEGORY" val="custom"/>
  <p:tag name="KSO_WM_TEMPLATE_INDEX" val="20202546"/>
  <p:tag name="KSO_WM_UNIT_LAYERLEVEL" val="1_1_1_1_1"/>
  <p:tag name="KSO_WM_TAG_VERSION" val="1.0"/>
  <p:tag name="KSO_WM_BEAUTIFY_FLAG" val="#wm#"/>
  <p:tag name="KSO_WM_UNIT_FILL_FORE_SCHEMECOLOR_INDEX_BRIGHTNESS" val="0"/>
  <p:tag name="KSO_WM_UNIT_FILL_FORE_SCHEMECOLOR_INDEX" val="5"/>
  <p:tag name="KSO_WM_UNIT_FILL_TYPE" val="1"/>
  <p:tag name="KSO_WM_UNIT_VALUE" val="8"/>
  <p:tag name="KSO_WM_UNIT_USESOURCEFORMAT_APPLY" val="1"/>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2546_2*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7"/>
  <p:tag name="KSO_WM_UNIT_DEC_AREA_ID" val="8751f4d26b0342729cf6a7dbf92a6211"/>
  <p:tag name="KSO_WM_UNIT_DECORATE_INFO" val=""/>
  <p:tag name="KSO_WM_UNIT_SM_LIMIT_TYPE" val=""/>
  <p:tag name="KSO_WM_CHIP_FILLAREA_FILL_RULE" val="{&quot;fill_align&quot;:&quot;rm&quot;,&quot;fill_effect&quot;:[],&quot;fill_mode&quot;:&quot;adaptive&quot;,&quot;sacle_strategy&quot;:&quot;stretch&quot;}"/>
  <p:tag name="KSO_WM_ASSEMBLE_CHIP_INDEX" val="2bd4505064054412bbe2e5060ea924e1"/>
</p:tagLst>
</file>

<file path=ppt/tags/tag7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i"/>
  <p:tag name="KSO_WM_UNIT_INDEX" val="1_5"/>
  <p:tag name="KSO_WM_UNIT_ID" val="custom20202546_37*p_i*1_5"/>
  <p:tag name="KSO_WM_TEMPLATE_CATEGORY" val="custom"/>
  <p:tag name="KSO_WM_TEMPLATE_INDEX" val="20202546"/>
  <p:tag name="KSO_WM_UNIT_LAYERLEVEL" val="1_1"/>
  <p:tag name="KSO_WM_TAG_VERSION" val="1.0"/>
  <p:tag name="KSO_WM_BEAUTIFY_FLAG" val="#wm#"/>
  <p:tag name="KSO_WM_UNIT_LINE_FORE_SCHEMECOLOR_INDEX_BRIGHTNESS" val="-0.35"/>
  <p:tag name="KSO_WM_UNIT_LINE_FORE_SCHEMECOLOR_INDEX" val="14"/>
  <p:tag name="KSO_WM_UNIT_LINE_FILL_TYPE" val="2"/>
  <p:tag name="KSO_WM_UNIT_USESOURCEFORMAT_APPLY" val="1"/>
</p:tagLst>
</file>

<file path=ppt/tags/tag7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i"/>
  <p:tag name="KSO_WM_UNIT_INDEX" val="1_6"/>
  <p:tag name="KSO_WM_UNIT_ID" val="custom20202546_37*p_i*1_6"/>
  <p:tag name="KSO_WM_TEMPLATE_CATEGORY" val="custom"/>
  <p:tag name="KSO_WM_TEMPLATE_INDEX" val="20202546"/>
  <p:tag name="KSO_WM_UNIT_LAYERLEVEL" val="1_1"/>
  <p:tag name="KSO_WM_TAG_VERSION" val="1.0"/>
  <p:tag name="KSO_WM_BEAUTIFY_FLAG" val="#wm#"/>
  <p:tag name="KSO_WM_UNIT_LINE_FORE_SCHEMECOLOR_INDEX_BRIGHTNESS" val="-0.35"/>
  <p:tag name="KSO_WM_UNIT_LINE_FORE_SCHEMECOLOR_INDEX" val="14"/>
  <p:tag name="KSO_WM_UNIT_LINE_FILL_TYPE" val="2"/>
  <p:tag name="KSO_WM_UNIT_USESOURCEFORMAT_APPLY" val="1"/>
</p:tagLst>
</file>

<file path=ppt/tags/tag7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h_h_i"/>
  <p:tag name="KSO_WM_UNIT_INDEX" val="1_1_3_2_1"/>
  <p:tag name="KSO_WM_UNIT_ID" val="custom20202546_37*p_h_h_h_i*1_1_3_2_1"/>
  <p:tag name="KSO_WM_TEMPLATE_CATEGORY" val="custom"/>
  <p:tag name="KSO_WM_TEMPLATE_INDEX" val="20202546"/>
  <p:tag name="KSO_WM_UNIT_LAYERLEVEL" val="1_1_1_1_1"/>
  <p:tag name="KSO_WM_TAG_VERSION" val="1.0"/>
  <p:tag name="KSO_WM_BEAUTIFY_FLAG" val="#wm#"/>
  <p:tag name="KSO_WM_UNIT_FILL_FORE_SCHEMECOLOR_INDEX_BRIGHTNESS" val="0"/>
  <p:tag name="KSO_WM_UNIT_FILL_FORE_SCHEMECOLOR_INDEX" val="5"/>
  <p:tag name="KSO_WM_UNIT_FILL_TYPE" val="1"/>
  <p:tag name="KSO_WM_UNIT_VALUE" val="8"/>
  <p:tag name="KSO_WM_UNIT_USESOURCEFORMAT_APPLY" val="1"/>
</p:tagLst>
</file>

<file path=ppt/tags/tag7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h_h_i"/>
  <p:tag name="KSO_WM_UNIT_INDEX" val="1_1_3_1_1"/>
  <p:tag name="KSO_WM_UNIT_ID" val="custom20202546_37*p_h_h_h_i*1_1_3_1_1"/>
  <p:tag name="KSO_WM_TEMPLATE_CATEGORY" val="custom"/>
  <p:tag name="KSO_WM_TEMPLATE_INDEX" val="20202546"/>
  <p:tag name="KSO_WM_UNIT_LAYERLEVEL" val="1_1_1_1_1"/>
  <p:tag name="KSO_WM_TAG_VERSION" val="1.0"/>
  <p:tag name="KSO_WM_BEAUTIFY_FLAG" val="#wm#"/>
  <p:tag name="KSO_WM_UNIT_FILL_FORE_SCHEMECOLOR_INDEX_BRIGHTNESS" val="0"/>
  <p:tag name="KSO_WM_UNIT_FILL_FORE_SCHEMECOLOR_INDEX" val="5"/>
  <p:tag name="KSO_WM_UNIT_FILL_TYPE" val="1"/>
  <p:tag name="KSO_WM_UNIT_VALUE" val="8"/>
  <p:tag name="KSO_WM_UNIT_USESOURCEFORMAT_APPLY" val="1"/>
</p:tagLst>
</file>

<file path=ppt/tags/tag7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h_h_i"/>
  <p:tag name="KSO_WM_UNIT_INDEX" val="1_1_3_3_1"/>
  <p:tag name="KSO_WM_UNIT_ID" val="custom20202546_37*p_h_h_h_i*1_1_3_3_1"/>
  <p:tag name="KSO_WM_TEMPLATE_CATEGORY" val="custom"/>
  <p:tag name="KSO_WM_TEMPLATE_INDEX" val="20202546"/>
  <p:tag name="KSO_WM_UNIT_LAYERLEVEL" val="1_1_1_1_1"/>
  <p:tag name="KSO_WM_TAG_VERSION" val="1.0"/>
  <p:tag name="KSO_WM_BEAUTIFY_FLAG" val="#wm#"/>
  <p:tag name="KSO_WM_UNIT_FILL_FORE_SCHEMECOLOR_INDEX_BRIGHTNESS" val="0"/>
  <p:tag name="KSO_WM_UNIT_FILL_FORE_SCHEMECOLOR_INDEX" val="5"/>
  <p:tag name="KSO_WM_UNIT_FILL_TYPE" val="1"/>
  <p:tag name="KSO_WM_UNIT_VALUE" val="8"/>
  <p:tag name="KSO_WM_UNIT_USESOURCEFORMAT_APPLY" val="1"/>
</p:tagLst>
</file>

<file path=ppt/tags/tag7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i"/>
  <p:tag name="KSO_WM_UNIT_INDEX" val="1_7"/>
  <p:tag name="KSO_WM_UNIT_ID" val="custom20202546_37*p_i*1_7"/>
  <p:tag name="KSO_WM_TEMPLATE_CATEGORY" val="custom"/>
  <p:tag name="KSO_WM_TEMPLATE_INDEX" val="20202546"/>
  <p:tag name="KSO_WM_UNIT_LAYERLEVEL" val="1_1"/>
  <p:tag name="KSO_WM_TAG_VERSION" val="1.0"/>
  <p:tag name="KSO_WM_BEAUTIFY_FLAG" val="#wm#"/>
  <p:tag name="KSO_WM_UNIT_LINE_FORE_SCHEMECOLOR_INDEX_BRIGHTNESS" val="-0.35"/>
  <p:tag name="KSO_WM_UNIT_LINE_FORE_SCHEMECOLOR_INDEX" val="14"/>
  <p:tag name="KSO_WM_UNIT_LINE_FILL_TYPE" val="2"/>
  <p:tag name="KSO_WM_UNIT_USESOURCEFORMAT_APPLY" val="1"/>
</p:tagLst>
</file>

<file path=ppt/tags/tag7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i"/>
  <p:tag name="KSO_WM_UNIT_INDEX" val="1_8"/>
  <p:tag name="KSO_WM_UNIT_ID" val="custom20202546_37*p_i*1_8"/>
  <p:tag name="KSO_WM_TEMPLATE_CATEGORY" val="custom"/>
  <p:tag name="KSO_WM_TEMPLATE_INDEX" val="20202546"/>
  <p:tag name="KSO_WM_UNIT_LAYERLEVEL" val="1_1"/>
  <p:tag name="KSO_WM_TAG_VERSION" val="1.0"/>
  <p:tag name="KSO_WM_BEAUTIFY_FLAG" val="#wm#"/>
  <p:tag name="KSO_WM_UNIT_LINE_FORE_SCHEMECOLOR_INDEX_BRIGHTNESS" val="-0.35"/>
  <p:tag name="KSO_WM_UNIT_LINE_FORE_SCHEMECOLOR_INDEX" val="14"/>
  <p:tag name="KSO_WM_UNIT_LINE_FILL_TYPE" val="2"/>
  <p:tag name="KSO_WM_UNIT_USESOURCEFORMAT_APPLY" val="1"/>
</p:tagLst>
</file>

<file path=ppt/tags/tag767.xml><?xml version="1.0" encoding="utf-8"?>
<p:tagLst xmlns:p="http://schemas.openxmlformats.org/presentationml/2006/main">
  <p:tag name="KSO_WM_UNIT_NOCLEAR" val="0"/>
  <p:tag name="KSO_WM_UNIT_VALUE" val="7"/>
  <p:tag name="KSO_WM_UNIT_HIGHLIGHT" val="0"/>
  <p:tag name="KSO_WM_UNIT_COMPATIBLE" val="0"/>
  <p:tag name="KSO_WM_UNIT_DIAGRAM_ISNUMVISUAL" val="0"/>
  <p:tag name="KSO_WM_UNIT_DIAGRAM_ISREFERUNIT" val="0"/>
  <p:tag name="KSO_WM_DIAGRAM_GROUP_CODE" val="p1-1"/>
  <p:tag name="KSO_WM_UNIT_TYPE" val="p_h_f"/>
  <p:tag name="KSO_WM_UNIT_INDEX" val="1_1_1"/>
  <p:tag name="KSO_WM_UNIT_ID" val="custom20202546_37*p_h_f*1_1_1"/>
  <p:tag name="KSO_WM_TEMPLATE_CATEGORY" val="custom"/>
  <p:tag name="KSO_WM_TEMPLATE_INDEX" val="20202546"/>
  <p:tag name="KSO_WM_UNIT_LAYERLEVEL" val="1_1_1"/>
  <p:tag name="KSO_WM_TAG_VERSION" val="1.0"/>
  <p:tag name="KSO_WM_BEAUTIFY_FLAG" val="#wm#"/>
  <p:tag name="KSO_WM_UNIT_PRESET_TEXT" val="添加文本"/>
  <p:tag name="KSO_WM_UNIT_TEXT_FILL_FORE_SCHEMECOLOR_INDEX_BRIGHTNESS" val="0"/>
  <p:tag name="KSO_WM_UNIT_TEXT_FILL_FORE_SCHEMECOLOR_INDEX" val="14"/>
  <p:tag name="KSO_WM_UNIT_TEXT_FILL_TYPE" val="1"/>
  <p:tag name="KSO_WM_UNIT_USESOURCEFORMAT_APPLY" val="1"/>
</p:tagLst>
</file>

<file path=ppt/tags/tag768.xml><?xml version="1.0" encoding="utf-8"?>
<p:tagLst xmlns:p="http://schemas.openxmlformats.org/presentationml/2006/main">
  <p:tag name="KSO_WM_UNIT_NOCLEAR" val="0"/>
  <p:tag name="KSO_WM_UNIT_VALUE" val="30"/>
  <p:tag name="KSO_WM_UNIT_HIGHLIGHT" val="0"/>
  <p:tag name="KSO_WM_UNIT_COMPATIBLE" val="0"/>
  <p:tag name="KSO_WM_UNIT_DIAGRAM_ISNUMVISUAL" val="0"/>
  <p:tag name="KSO_WM_UNIT_DIAGRAM_ISREFERUNIT" val="0"/>
  <p:tag name="KSO_WM_DIAGRAM_GROUP_CODE" val="p1-1"/>
  <p:tag name="KSO_WM_UNIT_TYPE" val="p_h_h_f"/>
  <p:tag name="KSO_WM_UNIT_INDEX" val="1_1_1_1"/>
  <p:tag name="KSO_WM_UNIT_ID" val="custom20202546_37*p_h_h_f*1_1_1_1"/>
  <p:tag name="KSO_WM_TEMPLATE_CATEGORY" val="custom"/>
  <p:tag name="KSO_WM_TEMPLATE_INDEX" val="20202546"/>
  <p:tag name="KSO_WM_UNIT_LAYERLEVEL" val="1_1_1_1"/>
  <p:tag name="KSO_WM_TAG_VERSION" val="1.0"/>
  <p:tag name="KSO_WM_BEAUTIFY_FLAG" val="#wm#"/>
  <p:tag name="KSO_WM_UNIT_PRESET_TEXT" val="单击此处输入你的正文"/>
  <p:tag name="KSO_WM_UNIT_TEXT_FILL_FORE_SCHEMECOLOR_INDEX_BRIGHTNESS" val="0"/>
  <p:tag name="KSO_WM_UNIT_TEXT_FILL_FORE_SCHEMECOLOR_INDEX" val="14"/>
  <p:tag name="KSO_WM_UNIT_TEXT_FILL_TYPE" val="1"/>
  <p:tag name="KSO_WM_UNIT_USESOURCEFORMAT_APPLY" val="1"/>
</p:tagLst>
</file>

<file path=ppt/tags/tag769.xml><?xml version="1.0" encoding="utf-8"?>
<p:tagLst xmlns:p="http://schemas.openxmlformats.org/presentationml/2006/main">
  <p:tag name="KSO_WM_UNIT_NOCLEAR" val="0"/>
  <p:tag name="KSO_WM_UNIT_VALUE" val="10"/>
  <p:tag name="KSO_WM_UNIT_HIGHLIGHT" val="0"/>
  <p:tag name="KSO_WM_UNIT_COMPATIBLE" val="0"/>
  <p:tag name="KSO_WM_UNIT_DIAGRAM_ISNUMVISUAL" val="0"/>
  <p:tag name="KSO_WM_UNIT_DIAGRAM_ISREFERUNIT" val="0"/>
  <p:tag name="KSO_WM_DIAGRAM_GROUP_CODE" val="p1-1"/>
  <p:tag name="KSO_WM_UNIT_TYPE" val="p_h_h_h_f"/>
  <p:tag name="KSO_WM_UNIT_INDEX" val="1_1_1_1_1"/>
  <p:tag name="KSO_WM_UNIT_ID" val="custom20202546_37*p_h_h_h_f*1_1_1_1_1"/>
  <p:tag name="KSO_WM_TEMPLATE_CATEGORY" val="custom"/>
  <p:tag name="KSO_WM_TEMPLATE_INDEX" val="20202546"/>
  <p:tag name="KSO_WM_UNIT_LAYERLEVEL" val="1_1_1_1_1"/>
  <p:tag name="KSO_WM_TAG_VERSION" val="1.0"/>
  <p:tag name="KSO_WM_BEAUTIFY_FLAG" val="#wm#"/>
  <p:tag name="KSO_WM_UNIT_PRESET_TEXT" val="添加文本"/>
  <p:tag name="KSO_WM_UNIT_TEXT_FILL_FORE_SCHEMECOLOR_INDEX_BRIGHTNESS" val="0"/>
  <p:tag name="KSO_WM_UNIT_TEXT_FILL_FORE_SCHEMECOLOR_INDEX" val="14"/>
  <p:tag name="KSO_WM_UNIT_TEXT_FILL_TYPE" val="1"/>
  <p:tag name="KSO_WM_UNIT_USESOURCEFORMAT_APPLY" val="1"/>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92a642ff4802439aa6c0084bec1ad0e0"/>
  <p:tag name="KSO_WM_UNIT_DECORATE_INFO" val=""/>
  <p:tag name="KSO_WM_UNIT_SM_LIMIT_TYPE" val=""/>
  <p:tag name="KSO_WM_CHIP_FILLAREA_FILL_RULE" val="{&quot;fill_align&quot;:&quot;cm&quot;,&quot;fill_effect&quot;:[],&quot;fill_mode&quot;:&quot;full&quot;,&quot;sacle_strategy&quot;:&quot;stretch&quot;}"/>
  <p:tag name="KSO_WM_ASSEMBLE_CHIP_INDEX" val="84bd139da6ec4304a2be2ce6ba1fea5a"/>
</p:tagLst>
</file>

<file path=ppt/tags/tag770.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p1-1"/>
  <p:tag name="KSO_WM_UNIT_TYPE" val="p_h_h_h_f"/>
  <p:tag name="KSO_WM_UNIT_INDEX" val="1_1_1_2_1"/>
  <p:tag name="KSO_WM_UNIT_ID" val="custom20202546_37*p_h_h_h_f*1_1_1_2_1"/>
  <p:tag name="KSO_WM_TEMPLATE_CATEGORY" val="custom"/>
  <p:tag name="KSO_WM_TEMPLATE_INDEX" val="20202546"/>
  <p:tag name="KSO_WM_UNIT_LAYERLEVEL" val="1_1_1_1_1"/>
  <p:tag name="KSO_WM_TAG_VERSION" val="1.0"/>
  <p:tag name="KSO_WM_BEAUTIFY_FLAG" val="#wm#"/>
  <p:tag name="KSO_WM_UNIT_PRESET_TEXT" val="添加文本"/>
  <p:tag name="KSO_WM_UNIT_TEXT_FILL_FORE_SCHEMECOLOR_INDEX_BRIGHTNESS" val="0"/>
  <p:tag name="KSO_WM_UNIT_TEXT_FILL_FORE_SCHEMECOLOR_INDEX" val="14"/>
  <p:tag name="KSO_WM_UNIT_TEXT_FILL_TYPE" val="1"/>
  <p:tag name="KSO_WM_UNIT_VALUE" val="10"/>
  <p:tag name="KSO_WM_UNIT_USESOURCEFORMAT_APPLY" val="1"/>
</p:tagLst>
</file>

<file path=ppt/tags/tag771.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p1-1"/>
  <p:tag name="KSO_WM_UNIT_TYPE" val="p_h_h_h_f"/>
  <p:tag name="KSO_WM_UNIT_INDEX" val="1_1_1_3_1"/>
  <p:tag name="KSO_WM_UNIT_ID" val="custom20202546_37*p_h_h_h_f*1_1_1_3_1"/>
  <p:tag name="KSO_WM_TEMPLATE_CATEGORY" val="custom"/>
  <p:tag name="KSO_WM_TEMPLATE_INDEX" val="20202546"/>
  <p:tag name="KSO_WM_UNIT_LAYERLEVEL" val="1_1_1_1_1"/>
  <p:tag name="KSO_WM_TAG_VERSION" val="1.0"/>
  <p:tag name="KSO_WM_BEAUTIFY_FLAG" val="#wm#"/>
  <p:tag name="KSO_WM_UNIT_PRESET_TEXT" val="添加文本"/>
  <p:tag name="KSO_WM_UNIT_TEXT_FILL_FORE_SCHEMECOLOR_INDEX_BRIGHTNESS" val="0"/>
  <p:tag name="KSO_WM_UNIT_TEXT_FILL_FORE_SCHEMECOLOR_INDEX" val="14"/>
  <p:tag name="KSO_WM_UNIT_TEXT_FILL_TYPE" val="1"/>
  <p:tag name="KSO_WM_UNIT_VALUE" val="10"/>
  <p:tag name="KSO_WM_UNIT_USESOURCEFORMAT_APPLY" val="1"/>
</p:tagLst>
</file>

<file path=ppt/tags/tag772.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p1-1"/>
  <p:tag name="KSO_WM_UNIT_TYPE" val="p_h_h_h_f"/>
  <p:tag name="KSO_WM_UNIT_INDEX" val="1_1_3_1_1"/>
  <p:tag name="KSO_WM_UNIT_ID" val="custom20202546_37*p_h_h_h_f*1_1_3_1_1"/>
  <p:tag name="KSO_WM_TEMPLATE_CATEGORY" val="custom"/>
  <p:tag name="KSO_WM_TEMPLATE_INDEX" val="20202546"/>
  <p:tag name="KSO_WM_UNIT_LAYERLEVEL" val="1_1_1_1_1"/>
  <p:tag name="KSO_WM_TAG_VERSION" val="1.0"/>
  <p:tag name="KSO_WM_BEAUTIFY_FLAG" val="#wm#"/>
  <p:tag name="KSO_WM_UNIT_PRESET_TEXT" val="添加文本"/>
  <p:tag name="KSO_WM_UNIT_TEXT_FILL_FORE_SCHEMECOLOR_INDEX_BRIGHTNESS" val="0"/>
  <p:tag name="KSO_WM_UNIT_TEXT_FILL_FORE_SCHEMECOLOR_INDEX" val="14"/>
  <p:tag name="KSO_WM_UNIT_TEXT_FILL_TYPE" val="1"/>
  <p:tag name="KSO_WM_UNIT_VALUE" val="10"/>
  <p:tag name="KSO_WM_UNIT_USESOURCEFORMAT_APPLY" val="1"/>
</p:tagLst>
</file>

<file path=ppt/tags/tag773.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p1-1"/>
  <p:tag name="KSO_WM_UNIT_TYPE" val="p_h_h_h_f"/>
  <p:tag name="KSO_WM_UNIT_INDEX" val="1_1_3_2_1"/>
  <p:tag name="KSO_WM_UNIT_ID" val="custom20202546_37*p_h_h_h_f*1_1_3_2_1"/>
  <p:tag name="KSO_WM_TEMPLATE_CATEGORY" val="custom"/>
  <p:tag name="KSO_WM_TEMPLATE_INDEX" val="20202546"/>
  <p:tag name="KSO_WM_UNIT_LAYERLEVEL" val="1_1_1_1_1"/>
  <p:tag name="KSO_WM_TAG_VERSION" val="1.0"/>
  <p:tag name="KSO_WM_BEAUTIFY_FLAG" val="#wm#"/>
  <p:tag name="KSO_WM_UNIT_PRESET_TEXT" val="添加文本"/>
  <p:tag name="KSO_WM_UNIT_TEXT_FILL_FORE_SCHEMECOLOR_INDEX_BRIGHTNESS" val="0"/>
  <p:tag name="KSO_WM_UNIT_TEXT_FILL_FORE_SCHEMECOLOR_INDEX" val="14"/>
  <p:tag name="KSO_WM_UNIT_TEXT_FILL_TYPE" val="1"/>
  <p:tag name="KSO_WM_UNIT_VALUE" val="10"/>
  <p:tag name="KSO_WM_UNIT_USESOURCEFORMAT_APPLY" val="1"/>
</p:tagLst>
</file>

<file path=ppt/tags/tag774.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p1-1"/>
  <p:tag name="KSO_WM_UNIT_TYPE" val="p_h_h_h_f"/>
  <p:tag name="KSO_WM_UNIT_INDEX" val="1_1_3_3_1"/>
  <p:tag name="KSO_WM_UNIT_ID" val="custom20202546_37*p_h_h_h_f*1_1_3_3_1"/>
  <p:tag name="KSO_WM_TEMPLATE_CATEGORY" val="custom"/>
  <p:tag name="KSO_WM_TEMPLATE_INDEX" val="20202546"/>
  <p:tag name="KSO_WM_UNIT_LAYERLEVEL" val="1_1_1_1_1"/>
  <p:tag name="KSO_WM_TAG_VERSION" val="1.0"/>
  <p:tag name="KSO_WM_BEAUTIFY_FLAG" val="#wm#"/>
  <p:tag name="KSO_WM_UNIT_PRESET_TEXT" val="添加文本"/>
  <p:tag name="KSO_WM_UNIT_TEXT_FILL_FORE_SCHEMECOLOR_INDEX_BRIGHTNESS" val="0"/>
  <p:tag name="KSO_WM_UNIT_TEXT_FILL_FORE_SCHEMECOLOR_INDEX" val="14"/>
  <p:tag name="KSO_WM_UNIT_TEXT_FILL_TYPE" val="1"/>
  <p:tag name="KSO_WM_UNIT_VALUE" val="10"/>
  <p:tag name="KSO_WM_UNIT_USESOURCEFORMAT_APPLY" val="1"/>
</p:tagLst>
</file>

<file path=ppt/tags/tag775.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p1-1"/>
  <p:tag name="KSO_WM_UNIT_TYPE" val="p_h_h_h_f"/>
  <p:tag name="KSO_WM_UNIT_INDEX" val="1_1_2_1_1"/>
  <p:tag name="KSO_WM_UNIT_ID" val="custom20202546_37*p_h_h_h_f*1_1_2_1_1"/>
  <p:tag name="KSO_WM_TEMPLATE_CATEGORY" val="custom"/>
  <p:tag name="KSO_WM_TEMPLATE_INDEX" val="20202546"/>
  <p:tag name="KSO_WM_UNIT_LAYERLEVEL" val="1_1_1_1_1"/>
  <p:tag name="KSO_WM_TAG_VERSION" val="1.0"/>
  <p:tag name="KSO_WM_BEAUTIFY_FLAG" val="#wm#"/>
  <p:tag name="KSO_WM_UNIT_PRESET_TEXT" val="添加文本"/>
  <p:tag name="KSO_WM_UNIT_TEXT_FILL_FORE_SCHEMECOLOR_INDEX_BRIGHTNESS" val="0"/>
  <p:tag name="KSO_WM_UNIT_TEXT_FILL_FORE_SCHEMECOLOR_INDEX" val="14"/>
  <p:tag name="KSO_WM_UNIT_TEXT_FILL_TYPE" val="1"/>
  <p:tag name="KSO_WM_UNIT_VALUE" val="10"/>
  <p:tag name="KSO_WM_UNIT_USESOURCEFORMAT_APPLY" val="1"/>
</p:tagLst>
</file>

<file path=ppt/tags/tag776.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p1-1"/>
  <p:tag name="KSO_WM_UNIT_TYPE" val="p_h_h_h_f"/>
  <p:tag name="KSO_WM_UNIT_INDEX" val="1_1_2_2_1"/>
  <p:tag name="KSO_WM_UNIT_ID" val="custom20202546_37*p_h_h_h_f*1_1_2_2_1"/>
  <p:tag name="KSO_WM_TEMPLATE_CATEGORY" val="custom"/>
  <p:tag name="KSO_WM_TEMPLATE_INDEX" val="20202546"/>
  <p:tag name="KSO_WM_UNIT_LAYERLEVEL" val="1_1_1_1_1"/>
  <p:tag name="KSO_WM_TAG_VERSION" val="1.0"/>
  <p:tag name="KSO_WM_BEAUTIFY_FLAG" val="#wm#"/>
  <p:tag name="KSO_WM_UNIT_PRESET_TEXT" val="添加文本"/>
  <p:tag name="KSO_WM_UNIT_TEXT_FILL_FORE_SCHEMECOLOR_INDEX_BRIGHTNESS" val="0"/>
  <p:tag name="KSO_WM_UNIT_TEXT_FILL_FORE_SCHEMECOLOR_INDEX" val="14"/>
  <p:tag name="KSO_WM_UNIT_TEXT_FILL_TYPE" val="1"/>
  <p:tag name="KSO_WM_UNIT_VALUE" val="10"/>
  <p:tag name="KSO_WM_UNIT_USESOURCEFORMAT_APPLY" val="1"/>
</p:tagLst>
</file>

<file path=ppt/tags/tag7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h_i"/>
  <p:tag name="KSO_WM_UNIT_INDEX" val="1_1_2_1"/>
  <p:tag name="KSO_WM_UNIT_ID" val="custom20202546_37*p_h_h_i*1_1_2_1"/>
  <p:tag name="KSO_WM_TEMPLATE_CATEGORY" val="custom"/>
  <p:tag name="KSO_WM_TEMPLATE_INDEX" val="20202546"/>
  <p:tag name="KSO_WM_UNIT_LAYERLEVEL" val="1_1_1_1"/>
  <p:tag name="KSO_WM_TAG_VERSION" val="1.0"/>
  <p:tag name="KSO_WM_BEAUTIFY_FLAG" val="#wm#"/>
  <p:tag name="KSO_WM_UNIT_FILL_FORE_SCHEMECOLOR_INDEX_BRIGHTNESS" val="0"/>
  <p:tag name="KSO_WM_UNIT_FILL_FORE_SCHEMECOLOR_INDEX" val="5"/>
  <p:tag name="KSO_WM_UNIT_FILL_TYPE" val="1"/>
  <p:tag name="KSO_WM_UNIT_VALUE" val="16"/>
  <p:tag name="KSO_WM_UNIT_USESOURCEFORMAT_APPLY" val="1"/>
</p:tagLst>
</file>

<file path=ppt/tags/tag778.xml><?xml version="1.0" encoding="utf-8"?>
<p:tagLst xmlns:p="http://schemas.openxmlformats.org/presentationml/2006/main">
  <p:tag name="KSO_WM_UNIT_NOCLEAR" val="0"/>
  <p:tag name="KSO_WM_UNIT_VALUE" val="30"/>
  <p:tag name="KSO_WM_UNIT_HIGHLIGHT" val="0"/>
  <p:tag name="KSO_WM_UNIT_COMPATIBLE" val="0"/>
  <p:tag name="KSO_WM_UNIT_DIAGRAM_ISNUMVISUAL" val="0"/>
  <p:tag name="KSO_WM_UNIT_DIAGRAM_ISREFERUNIT" val="0"/>
  <p:tag name="KSO_WM_DIAGRAM_GROUP_CODE" val="p1-1"/>
  <p:tag name="KSO_WM_UNIT_TYPE" val="p_h_h_f"/>
  <p:tag name="KSO_WM_UNIT_INDEX" val="1_1_2_1"/>
  <p:tag name="KSO_WM_UNIT_ID" val="custom20202546_37*p_h_h_f*1_1_2_1"/>
  <p:tag name="KSO_WM_TEMPLATE_CATEGORY" val="custom"/>
  <p:tag name="KSO_WM_TEMPLATE_INDEX" val="20202546"/>
  <p:tag name="KSO_WM_UNIT_LAYERLEVEL" val="1_1_1_1"/>
  <p:tag name="KSO_WM_TAG_VERSION" val="1.0"/>
  <p:tag name="KSO_WM_BEAUTIFY_FLAG" val="#wm#"/>
  <p:tag name="KSO_WM_UNIT_PRESET_TEXT" val="单击此处输入你的正文"/>
  <p:tag name="KSO_WM_UNIT_TEXT_FILL_FORE_SCHEMECOLOR_INDEX_BRIGHTNESS" val="0"/>
  <p:tag name="KSO_WM_UNIT_TEXT_FILL_FORE_SCHEMECOLOR_INDEX" val="14"/>
  <p:tag name="KSO_WM_UNIT_TEXT_FILL_TYPE" val="1"/>
  <p:tag name="KSO_WM_UNIT_USESOURCEFORMAT_APPLY" val="1"/>
</p:tagLst>
</file>

<file path=ppt/tags/tag7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h_i"/>
  <p:tag name="KSO_WM_UNIT_INDEX" val="1_1_3_1"/>
  <p:tag name="KSO_WM_UNIT_ID" val="custom20202546_37*p_h_h_i*1_1_3_1"/>
  <p:tag name="KSO_WM_TEMPLATE_CATEGORY" val="custom"/>
  <p:tag name="KSO_WM_TEMPLATE_INDEX" val="20202546"/>
  <p:tag name="KSO_WM_UNIT_LAYERLEVEL" val="1_1_1_1"/>
  <p:tag name="KSO_WM_TAG_VERSION" val="1.0"/>
  <p:tag name="KSO_WM_BEAUTIFY_FLAG" val="#wm#"/>
  <p:tag name="KSO_WM_UNIT_FILL_FORE_SCHEMECOLOR_INDEX_BRIGHTNESS" val="0"/>
  <p:tag name="KSO_WM_UNIT_FILL_FORE_SCHEMECOLOR_INDEX" val="5"/>
  <p:tag name="KSO_WM_UNIT_FILL_TYPE" val="1"/>
  <p:tag name="KSO_WM_UNIT_VALUE" val="16"/>
  <p:tag name="KSO_WM_UNIT_USESOURCEFORMAT_APPLY" val="1"/>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008fcc4c6d334a57bee34deda0dc9bc3"/>
  <p:tag name="KSO_WM_UNIT_DECORATE_INFO" val=""/>
  <p:tag name="KSO_WM_UNIT_SM_LIMIT_TYPE" val=""/>
  <p:tag name="KSO_WM_CHIP_FILLAREA_FILL_RULE" val="{&quot;fill_align&quot;:&quot;cm&quot;,&quot;fill_effect&quot;:[],&quot;fill_mode&quot;:&quot;full&quot;,&quot;sacle_strategy&quot;:&quot;stretch&quot;}"/>
  <p:tag name="KSO_WM_ASSEMBLE_CHIP_INDEX" val="354c36f1150f47cfa7ebb50973c69979"/>
</p:tagLst>
</file>

<file path=ppt/tags/tag780.xml><?xml version="1.0" encoding="utf-8"?>
<p:tagLst xmlns:p="http://schemas.openxmlformats.org/presentationml/2006/main">
  <p:tag name="KSO_WM_UNIT_NOCLEAR" val="0"/>
  <p:tag name="KSO_WM_UNIT_VALUE" val="30"/>
  <p:tag name="KSO_WM_UNIT_HIGHLIGHT" val="0"/>
  <p:tag name="KSO_WM_UNIT_COMPATIBLE" val="0"/>
  <p:tag name="KSO_WM_UNIT_DIAGRAM_ISNUMVISUAL" val="0"/>
  <p:tag name="KSO_WM_UNIT_DIAGRAM_ISREFERUNIT" val="0"/>
  <p:tag name="KSO_WM_DIAGRAM_GROUP_CODE" val="p1-1"/>
  <p:tag name="KSO_WM_UNIT_TYPE" val="p_h_h_f"/>
  <p:tag name="KSO_WM_UNIT_INDEX" val="1_1_3_1"/>
  <p:tag name="KSO_WM_UNIT_ID" val="custom20202546_37*p_h_h_f*1_1_3_1"/>
  <p:tag name="KSO_WM_TEMPLATE_CATEGORY" val="custom"/>
  <p:tag name="KSO_WM_TEMPLATE_INDEX" val="20202546"/>
  <p:tag name="KSO_WM_UNIT_LAYERLEVEL" val="1_1_1_1"/>
  <p:tag name="KSO_WM_TAG_VERSION" val="1.0"/>
  <p:tag name="KSO_WM_BEAUTIFY_FLAG" val="#wm#"/>
  <p:tag name="KSO_WM_UNIT_PRESET_TEXT" val="单击此处输入你的正文"/>
  <p:tag name="KSO_WM_UNIT_TEXT_FILL_FORE_SCHEMECOLOR_INDEX_BRIGHTNESS" val="0"/>
  <p:tag name="KSO_WM_UNIT_TEXT_FILL_FORE_SCHEMECOLOR_INDEX" val="14"/>
  <p:tag name="KSO_WM_UNIT_TEXT_FILL_TYPE" val="1"/>
  <p:tag name="KSO_WM_UNIT_USESOURCEFORMAT_APPLY" val="1"/>
</p:tagLst>
</file>

<file path=ppt/tags/tag7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h_h_i"/>
  <p:tag name="KSO_WM_UNIT_INDEX" val="1_1_2_2_1"/>
  <p:tag name="KSO_WM_UNIT_ID" val="custom20202546_37*p_h_h_h_i*1_1_2_2_1"/>
  <p:tag name="KSO_WM_TEMPLATE_CATEGORY" val="custom"/>
  <p:tag name="KSO_WM_TEMPLATE_INDEX" val="20202546"/>
  <p:tag name="KSO_WM_UNIT_LAYERLEVEL" val="1_1_1_1_1"/>
  <p:tag name="KSO_WM_TAG_VERSION" val="1.0"/>
  <p:tag name="KSO_WM_BEAUTIFY_FLAG" val="#wm#"/>
  <p:tag name="KSO_WM_UNIT_FILL_FORE_SCHEMECOLOR_INDEX_BRIGHTNESS" val="0"/>
  <p:tag name="KSO_WM_UNIT_FILL_FORE_SCHEMECOLOR_INDEX" val="5"/>
  <p:tag name="KSO_WM_UNIT_FILL_TYPE" val="1"/>
  <p:tag name="KSO_WM_UNIT_VALUE" val="8"/>
  <p:tag name="KSO_WM_UNIT_USESOURCEFORMAT_APPLY" val="1"/>
</p:tagLst>
</file>

<file path=ppt/tags/tag782.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p1-1"/>
  <p:tag name="KSO_WM_UNIT_TYPE" val="p_h_h_h_f"/>
  <p:tag name="KSO_WM_UNIT_INDEX" val="1_1_2_2_1"/>
  <p:tag name="KSO_WM_UNIT_ID" val="custom20202546_37*p_h_h_h_f*1_1_2_2_1"/>
  <p:tag name="KSO_WM_TEMPLATE_CATEGORY" val="custom"/>
  <p:tag name="KSO_WM_TEMPLATE_INDEX" val="20202546"/>
  <p:tag name="KSO_WM_UNIT_LAYERLEVEL" val="1_1_1_1_1"/>
  <p:tag name="KSO_WM_TAG_VERSION" val="1.0"/>
  <p:tag name="KSO_WM_BEAUTIFY_FLAG" val="#wm#"/>
  <p:tag name="KSO_WM_UNIT_PRESET_TEXT" val="添加文本"/>
  <p:tag name="KSO_WM_UNIT_TEXT_FILL_FORE_SCHEMECOLOR_INDEX_BRIGHTNESS" val="0"/>
  <p:tag name="KSO_WM_UNIT_TEXT_FILL_FORE_SCHEMECOLOR_INDEX" val="14"/>
  <p:tag name="KSO_WM_UNIT_TEXT_FILL_TYPE" val="1"/>
  <p:tag name="KSO_WM_UNIT_VALUE" val="10"/>
  <p:tag name="KSO_WM_UNIT_USESOURCEFORMAT_APPLY" val="1"/>
</p:tagLst>
</file>

<file path=ppt/tags/tag7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h_h_i"/>
  <p:tag name="KSO_WM_UNIT_INDEX" val="1_1_2_2_1"/>
  <p:tag name="KSO_WM_UNIT_ID" val="custom20202546_37*p_h_h_h_i*1_1_2_2_1"/>
  <p:tag name="KSO_WM_TEMPLATE_CATEGORY" val="custom"/>
  <p:tag name="KSO_WM_TEMPLATE_INDEX" val="20202546"/>
  <p:tag name="KSO_WM_UNIT_LAYERLEVEL" val="1_1_1_1_1"/>
  <p:tag name="KSO_WM_TAG_VERSION" val="1.0"/>
  <p:tag name="KSO_WM_BEAUTIFY_FLAG" val="#wm#"/>
  <p:tag name="KSO_WM_UNIT_FILL_FORE_SCHEMECOLOR_INDEX_BRIGHTNESS" val="0"/>
  <p:tag name="KSO_WM_UNIT_FILL_FORE_SCHEMECOLOR_INDEX" val="5"/>
  <p:tag name="KSO_WM_UNIT_FILL_TYPE" val="1"/>
  <p:tag name="KSO_WM_UNIT_VALUE" val="8"/>
  <p:tag name="KSO_WM_UNIT_USESOURCEFORMAT_APPLY" val="1"/>
</p:tagLst>
</file>

<file path=ppt/tags/tag784.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p1-1"/>
  <p:tag name="KSO_WM_UNIT_TYPE" val="p_h_h_h_f"/>
  <p:tag name="KSO_WM_UNIT_INDEX" val="1_1_2_2_1"/>
  <p:tag name="KSO_WM_UNIT_ID" val="custom20202546_37*p_h_h_h_f*1_1_2_2_1"/>
  <p:tag name="KSO_WM_TEMPLATE_CATEGORY" val="custom"/>
  <p:tag name="KSO_WM_TEMPLATE_INDEX" val="20202546"/>
  <p:tag name="KSO_WM_UNIT_LAYERLEVEL" val="1_1_1_1_1"/>
  <p:tag name="KSO_WM_TAG_VERSION" val="1.0"/>
  <p:tag name="KSO_WM_BEAUTIFY_FLAG" val="#wm#"/>
  <p:tag name="KSO_WM_UNIT_PRESET_TEXT" val="添加文本"/>
  <p:tag name="KSO_WM_UNIT_TEXT_FILL_FORE_SCHEMECOLOR_INDEX_BRIGHTNESS" val="0"/>
  <p:tag name="KSO_WM_UNIT_TEXT_FILL_FORE_SCHEMECOLOR_INDEX" val="14"/>
  <p:tag name="KSO_WM_UNIT_TEXT_FILL_TYPE" val="1"/>
  <p:tag name="KSO_WM_UNIT_VALUE" val="10"/>
  <p:tag name="KSO_WM_UNIT_USESOURCEFORMAT_APPLY" val="1"/>
</p:tagLst>
</file>

<file path=ppt/tags/tag7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h_h_i"/>
  <p:tag name="KSO_WM_UNIT_INDEX" val="1_1_3_3_1"/>
  <p:tag name="KSO_WM_UNIT_ID" val="custom20202546_37*p_h_h_h_i*1_1_3_3_1"/>
  <p:tag name="KSO_WM_TEMPLATE_CATEGORY" val="custom"/>
  <p:tag name="KSO_WM_TEMPLATE_INDEX" val="20202546"/>
  <p:tag name="KSO_WM_UNIT_LAYERLEVEL" val="1_1_1_1_1"/>
  <p:tag name="KSO_WM_TAG_VERSION" val="1.0"/>
  <p:tag name="KSO_WM_BEAUTIFY_FLAG" val="#wm#"/>
  <p:tag name="KSO_WM_UNIT_FILL_FORE_SCHEMECOLOR_INDEX_BRIGHTNESS" val="0"/>
  <p:tag name="KSO_WM_UNIT_FILL_FORE_SCHEMECOLOR_INDEX" val="5"/>
  <p:tag name="KSO_WM_UNIT_FILL_TYPE" val="1"/>
  <p:tag name="KSO_WM_UNIT_VALUE" val="8"/>
  <p:tag name="KSO_WM_UNIT_USESOURCEFORMAT_APPLY" val="1"/>
</p:tagLst>
</file>

<file path=ppt/tags/tag786.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p1-1"/>
  <p:tag name="KSO_WM_UNIT_TYPE" val="p_h_h_h_f"/>
  <p:tag name="KSO_WM_UNIT_INDEX" val="1_1_3_3_1"/>
  <p:tag name="KSO_WM_UNIT_ID" val="custom20202546_37*p_h_h_h_f*1_1_3_3_1"/>
  <p:tag name="KSO_WM_TEMPLATE_CATEGORY" val="custom"/>
  <p:tag name="KSO_WM_TEMPLATE_INDEX" val="20202546"/>
  <p:tag name="KSO_WM_UNIT_LAYERLEVEL" val="1_1_1_1_1"/>
  <p:tag name="KSO_WM_TAG_VERSION" val="1.0"/>
  <p:tag name="KSO_WM_BEAUTIFY_FLAG" val="#wm#"/>
  <p:tag name="KSO_WM_UNIT_PRESET_TEXT" val="添加文本"/>
  <p:tag name="KSO_WM_UNIT_TEXT_FILL_FORE_SCHEMECOLOR_INDEX_BRIGHTNESS" val="0"/>
  <p:tag name="KSO_WM_UNIT_TEXT_FILL_FORE_SCHEMECOLOR_INDEX" val="14"/>
  <p:tag name="KSO_WM_UNIT_TEXT_FILL_TYPE" val="1"/>
  <p:tag name="KSO_WM_UNIT_VALUE" val="10"/>
  <p:tag name="KSO_WM_UNIT_USESOURCEFORMAT_APPLY" val="1"/>
</p:tagLst>
</file>

<file path=ppt/tags/tag7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h_h_i"/>
  <p:tag name="KSO_WM_UNIT_INDEX" val="1_1_3_3_1"/>
  <p:tag name="KSO_WM_UNIT_ID" val="custom20202546_37*p_h_h_h_i*1_1_3_3_1"/>
  <p:tag name="KSO_WM_TEMPLATE_CATEGORY" val="custom"/>
  <p:tag name="KSO_WM_TEMPLATE_INDEX" val="20202546"/>
  <p:tag name="KSO_WM_UNIT_LAYERLEVEL" val="1_1_1_1_1"/>
  <p:tag name="KSO_WM_TAG_VERSION" val="1.0"/>
  <p:tag name="KSO_WM_BEAUTIFY_FLAG" val="#wm#"/>
  <p:tag name="KSO_WM_UNIT_FILL_FORE_SCHEMECOLOR_INDEX_BRIGHTNESS" val="0"/>
  <p:tag name="KSO_WM_UNIT_FILL_FORE_SCHEMECOLOR_INDEX" val="5"/>
  <p:tag name="KSO_WM_UNIT_FILL_TYPE" val="1"/>
  <p:tag name="KSO_WM_UNIT_VALUE" val="8"/>
  <p:tag name="KSO_WM_UNIT_USESOURCEFORMAT_APPLY" val="1"/>
</p:tagLst>
</file>

<file path=ppt/tags/tag788.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p1-1"/>
  <p:tag name="KSO_WM_UNIT_TYPE" val="p_h_h_h_f"/>
  <p:tag name="KSO_WM_UNIT_INDEX" val="1_1_3_3_1"/>
  <p:tag name="KSO_WM_UNIT_ID" val="custom20202546_37*p_h_h_h_f*1_1_3_3_1"/>
  <p:tag name="KSO_WM_TEMPLATE_CATEGORY" val="custom"/>
  <p:tag name="KSO_WM_TEMPLATE_INDEX" val="20202546"/>
  <p:tag name="KSO_WM_UNIT_LAYERLEVEL" val="1_1_1_1_1"/>
  <p:tag name="KSO_WM_TAG_VERSION" val="1.0"/>
  <p:tag name="KSO_WM_BEAUTIFY_FLAG" val="#wm#"/>
  <p:tag name="KSO_WM_UNIT_PRESET_TEXT" val="添加文本"/>
  <p:tag name="KSO_WM_UNIT_TEXT_FILL_FORE_SCHEMECOLOR_INDEX_BRIGHTNESS" val="0"/>
  <p:tag name="KSO_WM_UNIT_TEXT_FILL_FORE_SCHEMECOLOR_INDEX" val="14"/>
  <p:tag name="KSO_WM_UNIT_TEXT_FILL_TYPE" val="1"/>
  <p:tag name="KSO_WM_UNIT_VALUE" val="10"/>
  <p:tag name="KSO_WM_UNIT_USESOURCEFORMAT_APPLY" val="1"/>
</p:tagLst>
</file>

<file path=ppt/tags/tag7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h_h_i"/>
  <p:tag name="KSO_WM_UNIT_INDEX" val="1_1_3_3_1"/>
  <p:tag name="KSO_WM_UNIT_ID" val="custom20202546_37*p_h_h_h_i*1_1_3_3_1"/>
  <p:tag name="KSO_WM_TEMPLATE_CATEGORY" val="custom"/>
  <p:tag name="KSO_WM_TEMPLATE_INDEX" val="20202546"/>
  <p:tag name="KSO_WM_UNIT_LAYERLEVEL" val="1_1_1_1_1"/>
  <p:tag name="KSO_WM_TAG_VERSION" val="1.0"/>
  <p:tag name="KSO_WM_BEAUTIFY_FLAG" val="#wm#"/>
  <p:tag name="KSO_WM_UNIT_FILL_FORE_SCHEMECOLOR_INDEX_BRIGHTNESS" val="0"/>
  <p:tag name="KSO_WM_UNIT_FILL_FORE_SCHEMECOLOR_INDEX" val="5"/>
  <p:tag name="KSO_WM_UNIT_FILL_TYPE" val="1"/>
  <p:tag name="KSO_WM_UNIT_VALUE" val="8"/>
  <p:tag name="KSO_WM_UNIT_USESOURCEFORMAT_APPLY" val="1"/>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4d04c3ee23a644c796e35d919987864f"/>
  <p:tag name="KSO_WM_UNIT_DECORATE_INFO" val=""/>
  <p:tag name="KSO_WM_UNIT_SM_LIMIT_TYPE" val=""/>
  <p:tag name="KSO_WM_CHIP_FILLAREA_FILL_RULE" val="{&quot;fill_align&quot;:&quot;cm&quot;,&quot;fill_effect&quot;:[],&quot;fill_mode&quot;:&quot;full&quot;,&quot;sacle_strategy&quot;:&quot;stretch&quot;}"/>
  <p:tag name="KSO_WM_ASSEMBLE_CHIP_INDEX" val="99ac8ec089d44485a0a16ef74e00a149"/>
</p:tagLst>
</file>

<file path=ppt/tags/tag790.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p1-1"/>
  <p:tag name="KSO_WM_UNIT_TYPE" val="p_h_h_h_f"/>
  <p:tag name="KSO_WM_UNIT_INDEX" val="1_1_3_3_1"/>
  <p:tag name="KSO_WM_UNIT_ID" val="custom20202546_37*p_h_h_h_f*1_1_3_3_1"/>
  <p:tag name="KSO_WM_TEMPLATE_CATEGORY" val="custom"/>
  <p:tag name="KSO_WM_TEMPLATE_INDEX" val="20202546"/>
  <p:tag name="KSO_WM_UNIT_LAYERLEVEL" val="1_1_1_1_1"/>
  <p:tag name="KSO_WM_TAG_VERSION" val="1.0"/>
  <p:tag name="KSO_WM_BEAUTIFY_FLAG" val="#wm#"/>
  <p:tag name="KSO_WM_UNIT_PRESET_TEXT" val="添加文本"/>
  <p:tag name="KSO_WM_UNIT_TEXT_FILL_FORE_SCHEMECOLOR_INDEX_BRIGHTNESS" val="0"/>
  <p:tag name="KSO_WM_UNIT_TEXT_FILL_FORE_SCHEMECOLOR_INDEX" val="14"/>
  <p:tag name="KSO_WM_UNIT_TEXT_FILL_TYPE" val="1"/>
  <p:tag name="KSO_WM_UNIT_VALUE" val="10"/>
  <p:tag name="KSO_WM_UNIT_USESOURCEFORMAT_APPLY" val="1"/>
</p:tagLst>
</file>

<file path=ppt/tags/tag7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h_i"/>
  <p:tag name="KSO_WM_UNIT_INDEX" val="1_1_3_1"/>
  <p:tag name="KSO_WM_UNIT_ID" val="custom20202546_37*p_h_h_i*1_1_3_1"/>
  <p:tag name="KSO_WM_TEMPLATE_CATEGORY" val="custom"/>
  <p:tag name="KSO_WM_TEMPLATE_INDEX" val="20202546"/>
  <p:tag name="KSO_WM_UNIT_LAYERLEVEL" val="1_1_1_1"/>
  <p:tag name="KSO_WM_TAG_VERSION" val="1.0"/>
  <p:tag name="KSO_WM_BEAUTIFY_FLAG" val="#wm#"/>
  <p:tag name="KSO_WM_UNIT_FILL_FORE_SCHEMECOLOR_INDEX_BRIGHTNESS" val="0"/>
  <p:tag name="KSO_WM_UNIT_FILL_FORE_SCHEMECOLOR_INDEX" val="5"/>
  <p:tag name="KSO_WM_UNIT_FILL_TYPE" val="1"/>
  <p:tag name="KSO_WM_UNIT_VALUE" val="16"/>
  <p:tag name="KSO_WM_UNIT_USESOURCEFORMAT_APPLY" val="1"/>
</p:tagLst>
</file>

<file path=ppt/tags/tag792.xml><?xml version="1.0" encoding="utf-8"?>
<p:tagLst xmlns:p="http://schemas.openxmlformats.org/presentationml/2006/main">
  <p:tag name="KSO_WM_UNIT_NOCLEAR" val="0"/>
  <p:tag name="KSO_WM_UNIT_VALUE" val="30"/>
  <p:tag name="KSO_WM_UNIT_HIGHLIGHT" val="0"/>
  <p:tag name="KSO_WM_UNIT_COMPATIBLE" val="0"/>
  <p:tag name="KSO_WM_UNIT_DIAGRAM_ISNUMVISUAL" val="0"/>
  <p:tag name="KSO_WM_UNIT_DIAGRAM_ISREFERUNIT" val="0"/>
  <p:tag name="KSO_WM_DIAGRAM_GROUP_CODE" val="p1-1"/>
  <p:tag name="KSO_WM_UNIT_TYPE" val="p_h_h_f"/>
  <p:tag name="KSO_WM_UNIT_INDEX" val="1_1_3_1"/>
  <p:tag name="KSO_WM_UNIT_ID" val="custom20202546_37*p_h_h_f*1_1_3_1"/>
  <p:tag name="KSO_WM_TEMPLATE_CATEGORY" val="custom"/>
  <p:tag name="KSO_WM_TEMPLATE_INDEX" val="20202546"/>
  <p:tag name="KSO_WM_UNIT_LAYERLEVEL" val="1_1_1_1"/>
  <p:tag name="KSO_WM_TAG_VERSION" val="1.0"/>
  <p:tag name="KSO_WM_BEAUTIFY_FLAG" val="#wm#"/>
  <p:tag name="KSO_WM_UNIT_PRESET_TEXT" val="单击此处输入你的正文"/>
  <p:tag name="KSO_WM_UNIT_TEXT_FILL_FORE_SCHEMECOLOR_INDEX_BRIGHTNESS" val="0"/>
  <p:tag name="KSO_WM_UNIT_TEXT_FILL_FORE_SCHEMECOLOR_INDEX" val="14"/>
  <p:tag name="KSO_WM_UNIT_TEXT_FILL_TYPE" val="1"/>
  <p:tag name="KSO_WM_UNIT_USESOURCEFORMAT_APPLY" val="1"/>
</p:tagLst>
</file>

<file path=ppt/tags/tag793.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margin&quot;:{&quot;left&quot;:1.69,&quot;top&quot;:1.69,&quot;right&quot;:1.69,&quot;bottom&quot;:1.69},&quot;edge&quot;:{&quot;left&quot;:true,&quot;top&quot;:true,&quot;right&quot;:true,&quot;bottom&quot;:true},&quot;backgroundInfo&quot;:[{&quot;type&quot;:&quot;general&quot;,&quot;left&quot;:0.0,&quot;top&quot;:0.0,&quot;right&quot;:0.0,&quot;bottom&quot;:0.0,&quot;leftAbs&quot;:false,&quot;topAbs&quot;:false,&quot;rightAbs&quot;:false,&quot;bottomAbs&quot;:false}]}"/>
  <p:tag name="KSO_WM_SLIDE_CAN_ADD_NAVIGATION" val="1"/>
  <p:tag name="KSO_WM_SLIDE_BACKGROUND" val="[&quot;general&quot;]"/>
  <p:tag name="KSO_WM_SLIDE_RATIO" val="1.777778"/>
  <p:tag name="KSO_WM_SLIDE_ID" val="custom20202546_37"/>
  <p:tag name="KSO_WM_TEMPLATE_SUBCATEGORY" val="0"/>
  <p:tag name="KSO_WM_TEMPLATE_MASTER_TYPE" val="0"/>
  <p:tag name="KSO_WM_TEMPLATE_COLOR_TYPE" val="1"/>
  <p:tag name="KSO_WM_SLIDE_TYPE" val="text"/>
  <p:tag name="KSO_WM_SLIDE_SUBTYPE" val="diag"/>
  <p:tag name="KSO_WM_SLIDE_ITEM_CNT" val="12"/>
  <p:tag name="KSO_WM_SLIDE_INDEX" val="37"/>
  <p:tag name="KSO_WM_SLIDE_SIZE" val="864.1*400.55"/>
  <p:tag name="KSO_WM_SLIDE_POSITION" val="47.95*69.7"/>
  <p:tag name="KSO_WM_TAG_VERSION" val="1.0"/>
  <p:tag name="KSO_WM_BEAUTIFY_FLAG" val="#wm#"/>
  <p:tag name="KSO_WM_TEMPLATE_CATEGORY" val="custom"/>
  <p:tag name="KSO_WM_TEMPLATE_INDEX" val="20202546"/>
  <p:tag name="KSO_WM_SLIDE_LAYOUT" val="p"/>
  <p:tag name="KSO_WM_SLIDE_LAYOUT_CNT" val="1"/>
  <p:tag name="KSO_WM_DIAGRAM_GROUP_CODE" val="p1-1"/>
  <p:tag name="KSO_WM_SLIDE_DIAGTYPE" val="p"/>
  <p:tag name="KSO_WM_SPECIAL_SOURCE" val="bdnull"/>
</p:tagLst>
</file>

<file path=ppt/tags/tag794.xml><?xml version="1.0" encoding="utf-8"?>
<p:tagLst xmlns:p="http://schemas.openxmlformats.org/presentationml/2006/main">
  <p:tag name="KSO_WM_UNIT_TABLE_BEAUTIFY" val="smartTable{65fe5671-d905-47f4-8736-1a87537a0f0d}"/>
  <p:tag name="TABLE_ENDDRAG_ORIGIN_RECT" val="672*418"/>
  <p:tag name="TABLE_ENDDRAG_RECT" val="136*62*672*418"/>
  <p:tag name="TABLE_EMPHASIZE_COLOR" val="8823713"/>
  <p:tag name="TABLE_SKINIDX" val="0"/>
  <p:tag name="TABLE_COLORIDX" val="21"/>
  <p:tag name="TABLE_COLOR_RGB" val="0x000000*0xFFFFFF*0x212121*0xFFFFFF*0x86A3A1*0x7FA694*0xA8CEB0*0xCCE6CD*0xC8E1DD*0xE5F1EF"/>
</p:tagLst>
</file>

<file path=ppt/tags/tag795.xml><?xml version="1.0" encoding="utf-8"?>
<p:tagLst xmlns:p="http://schemas.openxmlformats.org/presentationml/2006/main">
  <p:tag name="KSO_WM_BEAUTIFY_FLAG" val="#wm#"/>
  <p:tag name="KSO_WM_TEMPLATE_CATEGORY" val="custom"/>
  <p:tag name="KSO_WM_TEMPLATE_INDEX" val="20202546"/>
  <p:tag name="KSO_WM_SPECIAL_SOURCE" val="bdnull"/>
</p:tagLst>
</file>

<file path=ppt/tags/tag796.xml><?xml version="1.0" encoding="utf-8"?>
<p:tagLst xmlns:p="http://schemas.openxmlformats.org/presentationml/2006/main">
  <p:tag name="KSO_WM_UNIT_ISCONTENTSTITLE" val="0"/>
  <p:tag name="KSO_WM_UNIT_ISNUMDGMTITLE" val="0"/>
  <p:tag name="KSO_WM_UNIT_NOCLEAR" val="1"/>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2546_50*a*1"/>
  <p:tag name="KSO_WM_TEMPLATE_CATEGORY" val="custom"/>
  <p:tag name="KSO_WM_TEMPLATE_INDEX" val="20202546"/>
  <p:tag name="KSO_WM_UNIT_LAYERLEVEL" val="1"/>
  <p:tag name="KSO_WM_TAG_VERSION" val="1.0"/>
  <p:tag name="KSO_WM_BEAUTIFY_FLAG" val="#wm#"/>
  <p:tag name="KSO_WM_UNIT_PRESET_TEXT" val="谢谢观看"/>
  <p:tag name="KSO_WM_UNIT_DEFAULT_FONT" val="60;74;4"/>
  <p:tag name="KSO_WM_UNIT_BLOCK" val="0"/>
  <p:tag name="KSO_WM_UNIT_DEC_AREA_ID" val="c3290c48bd13406899d03c95c56e4640"/>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77bd9e5f0dd1414b9bdd23e94c13812b"/>
  <p:tag name="KSO_WM_UNIT_TEXT_FILL_FORE_SCHEMECOLOR_INDEX_BRIGHTNESS" val="0.15"/>
  <p:tag name="KSO_WM_UNIT_TEXT_FILL_FORE_SCHEMECOLOR_INDEX" val="13"/>
  <p:tag name="KSO_WM_UNIT_TEXT_FILL_TYPE" val="1"/>
</p:tagLst>
</file>

<file path=ppt/tags/tag797.xml><?xml version="1.0" encoding="utf-8"?>
<p:tagLst xmlns:p="http://schemas.openxmlformats.org/presentationml/2006/main">
  <p:tag name="KSO_WM_BEAUTIFY_FLAG" val="#wm#"/>
  <p:tag name="KSO_WM_TEMPLATE_CATEGORY" val="custom"/>
  <p:tag name="KSO_WM_TEMPLATE_INDEX" val="20202546"/>
  <p:tag name="KSO_WM_CHIP_INFOS" val="{&quot;layout_type&quot;:&quot;formiddle&quot;,&quot;slide_type&quot;:[&quot;endPage&quot;],&quot;aspect_ratio&quot;:&quot;16:9&quot;}"/>
  <p:tag name="KSO_WM_CHIP_XID" val="5ec34a930ac41c4a0a525d3c"/>
  <p:tag name="KSO_WM_CHIP_FILLPROP" val="[[{&quot;fill_id&quot;:&quot;ec905e4ba1574a7a8cf2c58eed8cd40d&quot;,&quot;fill_align&quot;:&quot;cm&quot;,&quot;text_align&quot;:&quot;cm&quot;,&quot;text_direction&quot;:&quot;horizontal&quot;,&quot;chip_types&quot;:[&quot;text&quot;,&quot;header&quot;]}]]"/>
  <p:tag name="KSO_WM_SLIDE_ID" val="custom20202546_50"/>
  <p:tag name="KSO_WM_TEMPLATE_SUBCATEGORY" val="21"/>
  <p:tag name="KSO_WM_TEMPLATE_MASTER_TYPE" val="1"/>
  <p:tag name="KSO_WM_TEMPLATE_COLOR_TYPE" val="1"/>
  <p:tag name="KSO_WM_SLIDE_TYPE" val="endPage"/>
  <p:tag name="KSO_WM_SLIDE_SUBTYPE" val="pureTxt"/>
  <p:tag name="KSO_WM_SLIDE_ITEM_CNT" val="0"/>
  <p:tag name="KSO_WM_SLIDE_INDEX" val="50"/>
  <p:tag name="KSO_WM_SLIDE_SIZE" val="500*460"/>
  <p:tag name="KSO_WM_SLIDE_POSITION" val="230*39"/>
  <p:tag name="KSO_WM_TAG_VERSION" val="1.0"/>
  <p:tag name="KSO_WM_SLIDE_LAYOUT" val="a_b"/>
  <p:tag name="KSO_WM_SLIDE_LAYOUT_CNT" val="1_1"/>
  <p:tag name="KSO_WM_CHIP_GROUPID" val="5ebf6661ddc3daf3fef3f760"/>
  <p:tag name="KSO_WM_SLIDE_LAYOUT_INFO" val="{&quot;id&quot;:&quot;2020-10-27T10:12:08&quot;,&quot;maxSize&quot;:{&quot;size1&quot;:60.972857666015628},&quot;minSize&quot;:{&quot;size1&quot;:42.772857666015625},&quot;normalSize&quot;:{&quot;size1&quot;:50.772857666015625},&quot;subLayout&quot;:[{&quot;id&quot;:&quot;2020-10-27T10:12:08&quot;,&quot;margin&quot;:{&quot;bottom&quot;:0.20371454954147339,&quot;left&quot;:8.1138887405395508,&quot;right&quot;:8.1137475967407227,&quot;top&quot;:5.9954771995544434},&quot;type&quot;:0},{&quot;id&quot;:&quot;2020-10-27T10:12:08&quot;,&quot;margin&quot;:{&quot;bottom&quot;:5.9954991340637207,&quot;left&quot;:8.1138887405395508,&quot;right&quot;:8.1137475967407227,&quot;top&quot;:0.21961869299411774},&quot;type&quot;:0}],&quot;type&quot;:0}"/>
  <p:tag name="KSO_WM_SLIDE_BK_DARK_LIGHT" val="2"/>
  <p:tag name="KSO_WM_SLIDE_BACKGROUND_TYPE" val="general"/>
  <p:tag name="KSO_WM_SLIDE_SUPPORT_FEATURE_TYPE" val="0"/>
  <p:tag name="KSO_WM_TEMPLATE_ASSEMBLE_XID" val="5f97815e989d9bef5b8d2771"/>
  <p:tag name="KSO_WM_TEMPLATE_ASSEMBLE_GROUPID" val="5f8962b7a61ec3b55284a105"/>
  <p:tag name="KSO_WM_SPECIAL_SOURCE" val="bdnull"/>
</p:tagLst>
</file>

<file path=ppt/tags/tag798.xml><?xml version="1.0" encoding="utf-8"?>
<p:tagLst xmlns:p="http://schemas.openxmlformats.org/presentationml/2006/main">
  <p:tag name="KSO_DOCER_TEMPLATE_OPEN_ONCE_MARK"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008fcc4c6d334a57bee34deda0dc9bc3"/>
  <p:tag name="KSO_WM_UNIT_DECORATE_INFO" val=""/>
  <p:tag name="KSO_WM_UNIT_SM_LIMIT_TYPE" val=""/>
  <p:tag name="KSO_WM_CHIP_FILLAREA_FILL_RULE" val="{&quot;fill_align&quot;:&quot;cm&quot;,&quot;fill_effect&quot;:[],&quot;fill_mode&quot;:&quot;full&quot;,&quot;sacle_strategy&quot;:&quot;stretch&quot;}"/>
  <p:tag name="KSO_WM_ASSEMBLE_CHIP_INDEX" val="354c36f1150f47cfa7ebb50973c69979"/>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4d04c3ee23a644c796e35d919987864f"/>
  <p:tag name="KSO_WM_UNIT_DECORATE_INFO" val=""/>
  <p:tag name="KSO_WM_UNIT_SM_LIMIT_TYPE" val=""/>
  <p:tag name="KSO_WM_CHIP_FILLAREA_FILL_RULE" val="{&quot;fill_align&quot;:&quot;cm&quot;,&quot;fill_effect&quot;:[],&quot;fill_mode&quot;:&quot;full&quot;,&quot;sacle_strategy&quot;:&quot;stretch&quot;}"/>
  <p:tag name="KSO_WM_ASSEMBLE_CHIP_INDEX" val="99ac8ec089d44485a0a16ef74e00a149"/>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008fcc4c6d334a57bee34deda0dc9bc3"/>
  <p:tag name="KSO_WM_UNIT_DECORATE_INFO" val=""/>
  <p:tag name="KSO_WM_UNIT_SM_LIMIT_TYPE" val=""/>
  <p:tag name="KSO_WM_CHIP_FILLAREA_FILL_RULE" val="{&quot;fill_align&quot;:&quot;cm&quot;,&quot;fill_effect&quot;:[],&quot;fill_mode&quot;:&quot;full&quot;,&quot;sacle_strategy&quot;:&quot;stretch&quot;}"/>
  <p:tag name="KSO_WM_ASSEMBLE_CHIP_INDEX" val="354c36f1150f47cfa7ebb50973c69979"/>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4d04c3ee23a644c796e35d919987864f"/>
  <p:tag name="KSO_WM_UNIT_DECORATE_INFO" val=""/>
  <p:tag name="KSO_WM_UNIT_SM_LIMIT_TYPE" val=""/>
  <p:tag name="KSO_WM_CHIP_FILLAREA_FILL_RULE" val="{&quot;fill_align&quot;:&quot;cm&quot;,&quot;fill_effect&quot;:[],&quot;fill_mode&quot;:&quot;full&quot;,&quot;sacle_strategy&quot;:&quot;stretch&quot;}"/>
  <p:tag name="KSO_WM_ASSEMBLE_CHIP_INDEX" val="99ac8ec089d44485a0a16ef74e00a149"/>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2546_1*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6"/>
  <p:tag name="KSO_WM_UNIT_DEC_AREA_ID" val="a0403e5374bf4c40a618f4fb24fa01b2"/>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a18ebaa1adc34dbba9a91ce9c98b6d6f"/>
</p:tagLst>
</file>

<file path=ppt/tags/tag85.xml><?xml version="1.0" encoding="utf-8"?>
<p:tagLst xmlns:p="http://schemas.openxmlformats.org/presentationml/2006/main">
  <p:tag name="KSO_WM_UNIT_ISCONTENTSTITLE" val="0"/>
  <p:tag name="KSO_WM_UNIT_ISNUMDGMTITLE" val="0"/>
  <p:tag name="KSO_WM_UNIT_NOCLEAR" val="0"/>
  <p:tag name="KSO_WM_UNIT_VALUE" val="72"/>
  <p:tag name="KSO_WM_UNIT_HIGHLIGHT" val="0"/>
  <p:tag name="KSO_WM_UNIT_COMPATIBLE" val="0"/>
  <p:tag name="KSO_WM_UNIT_DIAGRAM_ISNUMVISUAL" val="0"/>
  <p:tag name="KSO_WM_UNIT_DIAGRAM_ISREFERUNIT" val="0"/>
  <p:tag name="KSO_WM_UNIT_TYPE" val="b"/>
  <p:tag name="KSO_WM_UNIT_INDEX" val="1"/>
  <p:tag name="KSO_WM_UNIT_ID" val="custom20202546_1*b*1"/>
  <p:tag name="KSO_WM_TEMPLATE_CATEGORY" val="custom"/>
  <p:tag name="KSO_WM_TEMPLATE_INDEX" val="20202546"/>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29c47be8654943278e08873275fb1e37"/>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77bd9e5f0dd1414b9bdd23e94c13812b"/>
  <p:tag name="KSO_WM_UNIT_TEXT_FILL_FORE_SCHEMECOLOR_INDEX_BRIGHTNESS" val="0.35"/>
  <p:tag name="KSO_WM_UNIT_TEXT_FILL_FORE_SCHEMECOLOR_INDEX" val="13"/>
  <p:tag name="KSO_WM_UNIT_TEXT_FILL_TYPE" val="1"/>
  <p:tag name="KSO_WM_TEMPLATE_ASSEMBLE_XID" val="5f97815e989d9bef5b8d2771"/>
  <p:tag name="KSO_WM_TEMPLATE_ASSEMBLE_GROUPID" val="5f8962b7a61ec3b55284a105"/>
</p:tagLst>
</file>

<file path=ppt/tags/tag86.xml><?xml version="1.0" encoding="utf-8"?>
<p:tagLst xmlns:p="http://schemas.openxmlformats.org/presentationml/2006/main">
  <p:tag name="KSO_WM_UNIT_ISCONTENTSTITLE" val="0"/>
  <p:tag name="KSO_WM_UNIT_ISNUMDGMTITLE" val="0"/>
  <p:tag name="KSO_WM_UNIT_NOCLEAR" val="1"/>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2546_1*a*1"/>
  <p:tag name="KSO_WM_TEMPLATE_CATEGORY" val="custom"/>
  <p:tag name="KSO_WM_TEMPLATE_INDEX" val="20202546"/>
  <p:tag name="KSO_WM_UNIT_LAYERLEVEL" val="1"/>
  <p:tag name="KSO_WM_TAG_VERSION" val="1.0"/>
  <p:tag name="KSO_WM_BEAUTIFY_FLAG" val="#wm#"/>
  <p:tag name="KSO_WM_UNIT_PRESET_TEXT" val="谢谢观看"/>
  <p:tag name="KSO_WM_UNIT_DEFAULT_FONT" val="60;74;4"/>
  <p:tag name="KSO_WM_UNIT_BLOCK" val="0"/>
  <p:tag name="KSO_WM_UNIT_DEC_AREA_ID" val="c3290c48bd13406899d03c95c56e4640"/>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77bd9e5f0dd1414b9bdd23e94c13812b"/>
  <p:tag name="KSO_WM_UNIT_TEXT_FILL_FORE_SCHEMECOLOR_INDEX_BRIGHTNESS" val="0.15"/>
  <p:tag name="KSO_WM_UNIT_TEXT_FILL_FORE_SCHEMECOLOR_INDEX" val="13"/>
  <p:tag name="KSO_WM_UNIT_TEXT_FILL_TYPE" val="1"/>
  <p:tag name="KSO_WM_TEMPLATE_ASSEMBLE_XID" val="5f97815e989d9bef5b8d2771"/>
  <p:tag name="KSO_WM_TEMPLATE_ASSEMBLE_GROUPID" val="5f8962b7a61ec3b55284a105"/>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008fcc4c6d334a57bee34deda0dc9bc3"/>
  <p:tag name="KSO_WM_UNIT_DECORATE_INFO" val=""/>
  <p:tag name="KSO_WM_UNIT_SM_LIMIT_TYPE" val=""/>
  <p:tag name="KSO_WM_CHIP_FILLAREA_FILL_RULE" val="{&quot;fill_align&quot;:&quot;cm&quot;,&quot;fill_effect&quot;:[],&quot;fill_mode&quot;:&quot;full&quot;,&quot;sacle_strategy&quot;:&quot;stretch&quot;}"/>
  <p:tag name="KSO_WM_ASSEMBLE_CHIP_INDEX" val="354c36f1150f47cfa7ebb50973c69979"/>
  <p:tag name="KSO_WM_SLIDE_BACKGROUND_TYPE" val="general"/>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4d04c3ee23a644c796e35d919987864f"/>
  <p:tag name="KSO_WM_UNIT_DECORATE_INFO" val=""/>
  <p:tag name="KSO_WM_UNIT_SM_LIMIT_TYPE" val=""/>
  <p:tag name="KSO_WM_CHIP_FILLAREA_FILL_RULE" val="{&quot;fill_align&quot;:&quot;cm&quot;,&quot;fill_effect&quot;:[],&quot;fill_mode&quot;:&quot;full&quot;,&quot;sacle_strategy&quot;:&quot;stretch&quot;}"/>
  <p:tag name="KSO_WM_ASSEMBLE_CHIP_INDEX" val="99ac8ec089d44485a0a16ef74e00a149"/>
  <p:tag name="KSO_WM_SLIDE_BACKGROUND_TYPE" val="general"/>
</p:tagLst>
</file>

<file path=ppt/tags/tag89.xml><?xml version="1.0" encoding="utf-8"?>
<p:tagLst xmlns:p="http://schemas.openxmlformats.org/presentationml/2006/main">
  <p:tag name="KSO_WM_SLIDE_BACKGROUND_TYPE" val="gener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general"/>
</p:tagLst>
</file>

<file path=ppt/tags/tag91.xml><?xml version="1.0" encoding="utf-8"?>
<p:tagLst xmlns:p="http://schemas.openxmlformats.org/presentationml/2006/main">
  <p:tag name="KSO_WM_SLIDE_BACKGROUND_TYPE" val="general"/>
</p:tagLst>
</file>

<file path=ppt/tags/tag92.xml><?xml version="1.0" encoding="utf-8"?>
<p:tagLst xmlns:p="http://schemas.openxmlformats.org/presentationml/2006/main">
  <p:tag name="KSO_WM_SLIDE_BACKGROUND_TYPE" val="general"/>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546_5*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a"/>
  <p:tag name="KSO_WM_UNIT_DEC_AREA_ID" val="a2bfaa7c4f604c4eaf662cc5fb38affd"/>
  <p:tag name="KSO_WM_UNIT_DECORATE_INFO" val=""/>
  <p:tag name="KSO_WM_UNIT_SM_LIMIT_TYPE" val=""/>
  <p:tag name="KSO_WM_CHIP_FILLAREA_FILL_RULE" val="{&quot;fill_align&quot;:&quot;cm&quot;,&quot;fill_effect&quot;:[],&quot;fill_mode&quot;:&quot;full&quot;,&quot;sacle_strategy&quot;:&quot;stretch&quot;}"/>
  <p:tag name="KSO_WM_ASSEMBLE_CHIP_INDEX" val="0f891f0c1cf14552bade5735db013765"/>
  <p:tag name="KSO_WM_SLIDE_BACKGROUND_TYPE" val="fram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3*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8"/>
  <p:tag name="KSO_WM_UNIT_DEC_AREA_ID" val="c9832b1b0c6449bebe126ae622578900"/>
  <p:tag name="KSO_WM_UNIT_DECORATE_INFO" val=""/>
  <p:tag name="KSO_WM_UNIT_SM_LIMIT_TYPE" val=""/>
  <p:tag name="KSO_WM_CHIP_FILLAREA_FILL_RULE" val="{&quot;fill_align&quot;:&quot;cm&quot;,&quot;fill_effect&quot;:[],&quot;fill_mode&quot;:&quot;full&quot;,&quot;sacle_strategy&quot;:&quot;stretch&quot;}"/>
  <p:tag name="KSO_WM_ASSEMBLE_CHIP_INDEX" val="f09b1e160eb946fcad7ae36f08eaa2fa"/>
  <p:tag name="KSO_WM_SLIDE_BACKGROUND_TYPE" val="frame"/>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546_4*i*1"/>
  <p:tag name="KSO_WM_TEMPLATE_CATEGORY" val="chip"/>
  <p:tag name="KSO_WM_TEMPLATE_INDEX" val="20202546"/>
  <p:tag name="KSO_WM_UNIT_LAYERLEVEL" val="1"/>
  <p:tag name="KSO_WM_TAG_VERSION" val="1.0"/>
  <p:tag name="KSO_WM_BEAUTIFY_FLAG" val="#wm#"/>
  <p:tag name="KSO_WM_CHIP_GROUPID" val="5f8962b7a61ec3b55284a105"/>
  <p:tag name="KSO_WM_CHIP_XID" val="5f8962b7a61ec3b55284a109"/>
  <p:tag name="KSO_WM_UNIT_DEC_AREA_ID" val="b2a13e51621f476096e10de996da7b43"/>
  <p:tag name="KSO_WM_UNIT_DECORATE_INFO" val=""/>
  <p:tag name="KSO_WM_UNIT_SM_LIMIT_TYPE" val=""/>
  <p:tag name="KSO_WM_CHIP_FILLAREA_FILL_RULE" val="{&quot;fill_align&quot;:&quot;cm&quot;,&quot;fill_effect&quot;:[],&quot;fill_mode&quot;:&quot;full&quot;,&quot;sacle_strategy&quot;:&quot;stretch&quot;}"/>
  <p:tag name="KSO_WM_ASSEMBLE_CHIP_INDEX" val="894371f2a30b400f94563fac5e0c65bb"/>
  <p:tag name="KSO_WM_SLIDE_BACKGROUND_TYPE" val="frame"/>
</p:tagLst>
</file>

<file path=ppt/tags/tag96.xml><?xml version="1.0" encoding="utf-8"?>
<p:tagLst xmlns:p="http://schemas.openxmlformats.org/presentationml/2006/main">
  <p:tag name="KSO_WM_SLIDE_BACKGROUND_TYPE" val="frame"/>
</p:tagLst>
</file>

<file path=ppt/tags/tag97.xml><?xml version="1.0" encoding="utf-8"?>
<p:tagLst xmlns:p="http://schemas.openxmlformats.org/presentationml/2006/main">
  <p:tag name="KSO_WM_SLIDE_BACKGROUND_TYPE" val="frame"/>
</p:tagLst>
</file>

<file path=ppt/tags/tag98.xml><?xml version="1.0" encoding="utf-8"?>
<p:tagLst xmlns:p="http://schemas.openxmlformats.org/presentationml/2006/main">
  <p:tag name="KSO_WM_SLIDE_BACKGROUND_TYPE" val="frame"/>
</p:tagLst>
</file>

<file path=ppt/tags/tag99.xml><?xml version="1.0" encoding="utf-8"?>
<p:tagLst xmlns:p="http://schemas.openxmlformats.org/presentationml/2006/main">
  <p:tag name="KSO_WM_SLIDE_BACKGROUND_TYPE" val="frame"/>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60606"/>
      </a:dk1>
      <a:lt1>
        <a:srgbClr val="FFFFFF"/>
      </a:lt1>
      <a:dk2>
        <a:srgbClr val="F2F2F2"/>
      </a:dk2>
      <a:lt2>
        <a:srgbClr val="FFFFFF"/>
      </a:lt2>
      <a:accent1>
        <a:srgbClr val="90B225"/>
      </a:accent1>
      <a:accent2>
        <a:srgbClr val="7FAB4A"/>
      </a:accent2>
      <a:accent3>
        <a:srgbClr val="6CA663"/>
      </a:accent3>
      <a:accent4>
        <a:srgbClr val="5AA07D"/>
      </a:accent4>
      <a:accent5>
        <a:srgbClr val="499A97"/>
      </a:accent5>
      <a:accent6>
        <a:srgbClr val="3993B0"/>
      </a:accent6>
      <a:hlink>
        <a:srgbClr val="658BD5"/>
      </a:hlink>
      <a:folHlink>
        <a:srgbClr val="9F69A3"/>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Adjacency">
      <a:dk1>
        <a:srgbClr val="000000"/>
      </a:dk1>
      <a:lt1>
        <a:srgbClr val="FFFFFF"/>
      </a:lt1>
      <a:dk2>
        <a:srgbClr val="F1F3EC"/>
      </a:dk2>
      <a:lt2>
        <a:srgbClr val="FFFFFF"/>
      </a:lt2>
      <a:accent1>
        <a:srgbClr val="89AD32"/>
      </a:accent1>
      <a:accent2>
        <a:srgbClr val="36A94C"/>
      </a:accent2>
      <a:accent3>
        <a:srgbClr val="089A7B"/>
      </a:accent3>
      <a:accent4>
        <a:srgbClr val="0084AB"/>
      </a:accent4>
      <a:accent5>
        <a:srgbClr val="0A69BF"/>
      </a:accent5>
      <a:accent6>
        <a:srgbClr val="324EAA"/>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Adjacency">
      <a:dk1>
        <a:srgbClr val="000000"/>
      </a:dk1>
      <a:lt1>
        <a:srgbClr val="FFFFFF"/>
      </a:lt1>
      <a:dk2>
        <a:srgbClr val="F1F3EC"/>
      </a:dk2>
      <a:lt2>
        <a:srgbClr val="FFFFFF"/>
      </a:lt2>
      <a:accent1>
        <a:srgbClr val="89AD32"/>
      </a:accent1>
      <a:accent2>
        <a:srgbClr val="36A94C"/>
      </a:accent2>
      <a:accent3>
        <a:srgbClr val="089A7B"/>
      </a:accent3>
      <a:accent4>
        <a:srgbClr val="0084AB"/>
      </a:accent4>
      <a:accent5>
        <a:srgbClr val="0A69BF"/>
      </a:accent5>
      <a:accent6>
        <a:srgbClr val="324EAA"/>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Adjacency">
      <a:dk1>
        <a:srgbClr val="000000"/>
      </a:dk1>
      <a:lt1>
        <a:srgbClr val="FFFFFF"/>
      </a:lt1>
      <a:dk2>
        <a:srgbClr val="F1F3EC"/>
      </a:dk2>
      <a:lt2>
        <a:srgbClr val="FFFFFF"/>
      </a:lt2>
      <a:accent1>
        <a:srgbClr val="89AD32"/>
      </a:accent1>
      <a:accent2>
        <a:srgbClr val="36A94C"/>
      </a:accent2>
      <a:accent3>
        <a:srgbClr val="089A7B"/>
      </a:accent3>
      <a:accent4>
        <a:srgbClr val="0084AB"/>
      </a:accent4>
      <a:accent5>
        <a:srgbClr val="0A69BF"/>
      </a:accent5>
      <a:accent6>
        <a:srgbClr val="324EAA"/>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Adjacency">
      <a:dk1>
        <a:srgbClr val="000000"/>
      </a:dk1>
      <a:lt1>
        <a:srgbClr val="FFFFFF"/>
      </a:lt1>
      <a:dk2>
        <a:srgbClr val="F1F3EC"/>
      </a:dk2>
      <a:lt2>
        <a:srgbClr val="FFFFFF"/>
      </a:lt2>
      <a:accent1>
        <a:srgbClr val="89AD32"/>
      </a:accent1>
      <a:accent2>
        <a:srgbClr val="36A94C"/>
      </a:accent2>
      <a:accent3>
        <a:srgbClr val="089A7B"/>
      </a:accent3>
      <a:accent4>
        <a:srgbClr val="0084AB"/>
      </a:accent4>
      <a:accent5>
        <a:srgbClr val="0A69BF"/>
      </a:accent5>
      <a:accent6>
        <a:srgbClr val="324EAA"/>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主题​​">
  <a:themeElements>
    <a:clrScheme name="Adjacency">
      <a:dk1>
        <a:srgbClr val="000000"/>
      </a:dk1>
      <a:lt1>
        <a:srgbClr val="FFFFFF"/>
      </a:lt1>
      <a:dk2>
        <a:srgbClr val="F1F3EC"/>
      </a:dk2>
      <a:lt2>
        <a:srgbClr val="FFFFFF"/>
      </a:lt2>
      <a:accent1>
        <a:srgbClr val="89AD32"/>
      </a:accent1>
      <a:accent2>
        <a:srgbClr val="36A94C"/>
      </a:accent2>
      <a:accent3>
        <a:srgbClr val="089A7B"/>
      </a:accent3>
      <a:accent4>
        <a:srgbClr val="0084AB"/>
      </a:accent4>
      <a:accent5>
        <a:srgbClr val="0A69BF"/>
      </a:accent5>
      <a:accent6>
        <a:srgbClr val="324EAA"/>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主题​​">
  <a:themeElements>
    <a:clrScheme name="Adjacency">
      <a:dk1>
        <a:srgbClr val="000000"/>
      </a:dk1>
      <a:lt1>
        <a:srgbClr val="FFFFFF"/>
      </a:lt1>
      <a:dk2>
        <a:srgbClr val="F1F3EC"/>
      </a:dk2>
      <a:lt2>
        <a:srgbClr val="FFFFFF"/>
      </a:lt2>
      <a:accent1>
        <a:srgbClr val="89AD32"/>
      </a:accent1>
      <a:accent2>
        <a:srgbClr val="36A94C"/>
      </a:accent2>
      <a:accent3>
        <a:srgbClr val="089A7B"/>
      </a:accent3>
      <a:accent4>
        <a:srgbClr val="0084AB"/>
      </a:accent4>
      <a:accent5>
        <a:srgbClr val="0A69BF"/>
      </a:accent5>
      <a:accent6>
        <a:srgbClr val="324EAA"/>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992</Words>
  <Application>WPS 演示</Application>
  <PresentationFormat>宽屏</PresentationFormat>
  <Paragraphs>180</Paragraphs>
  <Slides>13</Slides>
  <Notes>4</Notes>
  <HiddenSlides>0</HiddenSlides>
  <MMClips>0</MMClips>
  <ScaleCrop>false</ScaleCrop>
  <HeadingPairs>
    <vt:vector size="6" baseType="variant">
      <vt:variant>
        <vt:lpstr>已用的字体</vt:lpstr>
      </vt:variant>
      <vt:variant>
        <vt:i4>10</vt:i4>
      </vt:variant>
      <vt:variant>
        <vt:lpstr>主题</vt:lpstr>
      </vt:variant>
      <vt:variant>
        <vt:i4>8</vt:i4>
      </vt:variant>
      <vt:variant>
        <vt:lpstr>幻灯片标题</vt:lpstr>
      </vt:variant>
      <vt:variant>
        <vt:i4>13</vt:i4>
      </vt:variant>
    </vt:vector>
  </HeadingPairs>
  <TitlesOfParts>
    <vt:vector size="31" baseType="lpstr">
      <vt:lpstr>Arial</vt:lpstr>
      <vt:lpstr>宋体</vt:lpstr>
      <vt:lpstr>Wingdings</vt:lpstr>
      <vt:lpstr>Wingdings</vt:lpstr>
      <vt:lpstr>微软雅黑</vt:lpstr>
      <vt:lpstr>汉仪旗黑-85S</vt:lpstr>
      <vt:lpstr>黑体</vt:lpstr>
      <vt:lpstr>隶书</vt:lpstr>
      <vt:lpstr>Calibri</vt:lpstr>
      <vt:lpstr>Arial Unicode MS</vt:lpstr>
      <vt:lpstr>Office 主题​​</vt:lpstr>
      <vt:lpstr>1_Office 主题​​</vt:lpstr>
      <vt:lpstr>2_Office 主题​​</vt:lpstr>
      <vt:lpstr>3_Office 主题​​</vt:lpstr>
      <vt:lpstr>4_Office 主题​​</vt:lpstr>
      <vt:lpstr>5_Office 主题​​</vt:lpstr>
      <vt:lpstr>6_Office 主题​​</vt:lpstr>
      <vt:lpstr>7_Office 主题​​</vt:lpstr>
      <vt:lpstr>直面“双减”， 同心逐梦寻突破    2022年2月23日</vt:lpstr>
      <vt:lpstr>直面“双减”， 同心逐梦寻突破    2022年2月23日</vt:lpstr>
      <vt:lpstr>PowerPoint 演示文稿</vt:lpstr>
      <vt:lpstr>发展背景</vt:lpstr>
      <vt:lpstr>PowerPoint 演示文稿</vt:lpstr>
      <vt:lpstr>工作起点</vt:lpstr>
      <vt:lpstr>PowerPoint 演示文稿</vt:lpstr>
      <vt:lpstr>工作目标</vt:lpstr>
      <vt:lpstr>PowerPoint 演示文稿</vt:lpstr>
      <vt:lpstr>具体策略</vt:lpstr>
      <vt:lpstr>PowerPoint 演示文稿</vt:lpstr>
      <vt:lpstr>PowerPoint 演示文稿</vt:lpstr>
      <vt:lpstr>形成系统型思维</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Administrator</dc:creator>
  <cp:lastModifiedBy>陈蓦</cp:lastModifiedBy>
  <cp:revision>155</cp:revision>
  <dcterms:created xsi:type="dcterms:W3CDTF">2019-06-19T02:08:00Z</dcterms:created>
  <dcterms:modified xsi:type="dcterms:W3CDTF">2022-03-15T01:57:31Z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DBBEE53407D54B3FBB2C96E84C6A2772</vt:lpwstr>
  </property>
</Properties>
</file>