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333" r:id="rId5"/>
    <p:sldId id="312" r:id="rId6"/>
    <p:sldId id="314" r:id="rId7"/>
    <p:sldId id="315" r:id="rId8"/>
    <p:sldId id="316" r:id="rId9"/>
    <p:sldId id="313" r:id="rId10"/>
    <p:sldId id="297" r:id="rId11"/>
    <p:sldId id="299" r:id="rId12"/>
    <p:sldId id="298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267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首页" id="{314C4C9D-AE76-4E05-B037-5A5DB805C9BD}">
          <p14:sldIdLst>
            <p14:sldId id="256"/>
            <p14:sldId id="333"/>
          </p14:sldIdLst>
        </p14:section>
        <p14:section name="过渡页" id="{8A3C5D5E-FAF1-4CC7-AAB2-6446E7D3DE63}">
          <p14:sldIdLst>
            <p14:sldId id="312"/>
            <p14:sldId id="314"/>
            <p14:sldId id="315"/>
            <p14:sldId id="316"/>
            <p14:sldId id="313"/>
            <p14:sldId id="297"/>
            <p14:sldId id="299"/>
            <p14:sldId id="298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</p14:sldIdLst>
        </p14:section>
        <p14:section name="结束页" id="{98773F69-2DDF-47CC-BD69-D575D8CAAC6E}">
          <p14:sldIdLst>
            <p14:sldId id="267"/>
          </p14:sldIdLst>
        </p14:section>
        <p14:section name="版权页" id="{C8AD3B51-1B7B-4E69-9180-4DEC6400FEC2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F3"/>
    <a:srgbClr val="F7FCFE"/>
    <a:srgbClr val="FFFFFC"/>
    <a:srgbClr val="FFFFFF"/>
    <a:srgbClr val="E6E6E6"/>
    <a:srgbClr val="44B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9" autoAdjust="0"/>
    <p:restoredTop sz="94618" autoAdjust="0"/>
  </p:normalViewPr>
  <p:slideViewPr>
    <p:cSldViewPr snapToGrid="0" showGuides="1">
      <p:cViewPr varScale="1">
        <p:scale>
          <a:sx n="110" d="100"/>
          <a:sy n="110" d="100"/>
        </p:scale>
        <p:origin x="630" y="102"/>
      </p:cViewPr>
      <p:guideLst>
        <p:guide orient="horz" pos="166"/>
        <p:guide orient="horz" pos="4190"/>
        <p:guide pos="230"/>
        <p:guide pos="7449"/>
        <p:guide orient="horz" pos="549"/>
        <p:guide orient="horz" pos="691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t="3473"/>
          <a:stretch>
            <a:fillRect/>
          </a:stretch>
        </p:blipFill>
        <p:spPr>
          <a:xfrm>
            <a:off x="-1378" y="0"/>
            <a:ext cx="1219337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t="3473"/>
          <a:stretch>
            <a:fillRect/>
          </a:stretch>
        </p:blipFill>
        <p:spPr>
          <a:xfrm flipH="1">
            <a:off x="-1378" y="0"/>
            <a:ext cx="1219337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t="3473"/>
          <a:stretch>
            <a:fillRect/>
          </a:stretch>
        </p:blipFill>
        <p:spPr>
          <a:xfrm>
            <a:off x="-1378" y="0"/>
            <a:ext cx="1219337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50"/>
          <p:cNvSpPr txBox="1"/>
          <p:nvPr userDrawn="1">
            <p:custDataLst>
              <p:tags r:id="rId2"/>
            </p:custDataLst>
          </p:nvPr>
        </p:nvSpPr>
        <p:spPr>
          <a:xfrm>
            <a:off x="1352880" y="168592"/>
            <a:ext cx="9244940" cy="769441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lv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400"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sz="4000" dirty="0">
                <a:latin typeface="方正铁筋隶书简体" panose="02000000000000000000" pitchFamily="2" charset="-122"/>
                <a:ea typeface="方正铁筋隶书简体" panose="02000000000000000000" pitchFamily="2" charset="-122"/>
              </a:rPr>
              <a:t>请输入您的标题</a:t>
            </a:r>
            <a:endParaRPr lang="zh-CN" altLang="en-US" sz="4000" dirty="0">
              <a:latin typeface="方正铁筋隶书简体" panose="02000000000000000000" pitchFamily="2" charset="-122"/>
              <a:ea typeface="方正铁筋隶书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50"/>
          <p:cNvSpPr txBox="1"/>
          <p:nvPr userDrawn="1">
            <p:custDataLst>
              <p:tags r:id="rId2"/>
            </p:custDataLst>
          </p:nvPr>
        </p:nvSpPr>
        <p:spPr>
          <a:xfrm>
            <a:off x="1352880" y="168592"/>
            <a:ext cx="9244940" cy="769441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lv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400"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sz="4000" dirty="0">
                <a:latin typeface="方正铁筋隶书简体" panose="02000000000000000000" pitchFamily="2" charset="-122"/>
                <a:ea typeface="方正铁筋隶书简体" panose="02000000000000000000" pitchFamily="2" charset="-122"/>
              </a:rPr>
              <a:t>请输入您的标题</a:t>
            </a:r>
            <a:endParaRPr lang="zh-CN" altLang="en-US" sz="4000" dirty="0">
              <a:latin typeface="方正铁筋隶书简体" panose="02000000000000000000" pitchFamily="2" charset="-122"/>
              <a:ea typeface="方正铁筋隶书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50"/>
          <p:cNvSpPr txBox="1"/>
          <p:nvPr userDrawn="1">
            <p:custDataLst>
              <p:tags r:id="rId2"/>
            </p:custDataLst>
          </p:nvPr>
        </p:nvSpPr>
        <p:spPr>
          <a:xfrm>
            <a:off x="1352880" y="168592"/>
            <a:ext cx="9244940" cy="769441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lv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400"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sz="4000" dirty="0">
                <a:latin typeface="方正铁筋隶书简体" panose="02000000000000000000" pitchFamily="2" charset="-122"/>
                <a:ea typeface="方正铁筋隶书简体" panose="02000000000000000000" pitchFamily="2" charset="-122"/>
              </a:rPr>
              <a:t>请输入您的标题</a:t>
            </a:r>
            <a:endParaRPr lang="zh-CN" altLang="en-US" sz="4000" dirty="0">
              <a:latin typeface="方正铁筋隶书简体" panose="02000000000000000000" pitchFamily="2" charset="-122"/>
              <a:ea typeface="方正铁筋隶书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flip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50"/>
          <p:cNvSpPr txBox="1"/>
          <p:nvPr userDrawn="1">
            <p:custDataLst>
              <p:tags r:id="rId2"/>
            </p:custDataLst>
          </p:nvPr>
        </p:nvSpPr>
        <p:spPr>
          <a:xfrm>
            <a:off x="1352880" y="168592"/>
            <a:ext cx="9244940" cy="769441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lv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400"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sz="4000" dirty="0">
                <a:latin typeface="方正铁筋隶书简体" panose="02000000000000000000" pitchFamily="2" charset="-122"/>
                <a:ea typeface="方正铁筋隶书简体" panose="02000000000000000000" pitchFamily="2" charset="-122"/>
              </a:rPr>
              <a:t>请输入您的标题</a:t>
            </a:r>
            <a:endParaRPr lang="zh-CN" altLang="en-US" sz="4000" dirty="0">
              <a:latin typeface="方正铁筋隶书简体" panose="02000000000000000000" pitchFamily="2" charset="-122"/>
              <a:ea typeface="方正铁筋隶书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t="3473"/>
          <a:stretch>
            <a:fillRect/>
          </a:stretch>
        </p:blipFill>
        <p:spPr>
          <a:xfrm>
            <a:off x="-1378" y="0"/>
            <a:ext cx="1219337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3" Type="http://schemas.openxmlformats.org/officeDocument/2006/relationships/image" Target="../media/image52.jpeg"/><Relationship Id="rId2" Type="http://schemas.openxmlformats.org/officeDocument/2006/relationships/image" Target="../media/image29.jpeg"/><Relationship Id="rId1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image" Target="../media/image8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image" Target="../media/image90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>
            <a:picLocks noChangeAspect="1"/>
          </p:cNvPicPr>
          <p:nvPr/>
        </p:nvPicPr>
        <p:blipFill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644" y="2110267"/>
            <a:ext cx="4397054" cy="2495550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4850100" y="1209204"/>
            <a:ext cx="1402080" cy="15684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zh-CN" altLang="zh-CN" sz="96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平</a:t>
            </a:r>
            <a:endParaRPr lang="zh-CN" altLang="zh-CN" sz="96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6127357" y="2181662"/>
            <a:ext cx="1402080" cy="15684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zh-CN" altLang="en-US" sz="96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安</a:t>
            </a:r>
            <a:endParaRPr lang="zh-CN" altLang="en-US" sz="96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5108042" y="3458919"/>
            <a:ext cx="1402080" cy="15684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zh-CN" altLang="en-US" sz="96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行</a:t>
            </a:r>
            <a:endParaRPr lang="zh-CN" altLang="en-US" sz="96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6467452" y="1332427"/>
            <a:ext cx="860404" cy="654073"/>
            <a:chOff x="7249121" y="555448"/>
            <a:chExt cx="1546536" cy="1175666"/>
          </a:xfrm>
        </p:grpSpPr>
        <p:cxnSp>
          <p:nvCxnSpPr>
            <p:cNvPr id="52" name="直接连接符 51"/>
            <p:cNvCxnSpPr/>
            <p:nvPr/>
          </p:nvCxnSpPr>
          <p:spPr>
            <a:xfrm flipH="1">
              <a:off x="7249121" y="777914"/>
              <a:ext cx="1003980" cy="953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H="1">
              <a:off x="7628706" y="555448"/>
              <a:ext cx="1166951" cy="11079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组合 53"/>
          <p:cNvGrpSpPr/>
          <p:nvPr/>
        </p:nvGrpSpPr>
        <p:grpSpPr>
          <a:xfrm>
            <a:off x="4240793" y="4554599"/>
            <a:ext cx="860404" cy="654073"/>
            <a:chOff x="7249121" y="555448"/>
            <a:chExt cx="1546536" cy="1175666"/>
          </a:xfrm>
        </p:grpSpPr>
        <p:cxnSp>
          <p:nvCxnSpPr>
            <p:cNvPr id="55" name="直接连接符 54"/>
            <p:cNvCxnSpPr/>
            <p:nvPr/>
          </p:nvCxnSpPr>
          <p:spPr>
            <a:xfrm flipH="1">
              <a:off x="7249121" y="777914"/>
              <a:ext cx="1003980" cy="953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H="1">
              <a:off x="7628706" y="555448"/>
              <a:ext cx="1166951" cy="11079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组合 56"/>
          <p:cNvGrpSpPr/>
          <p:nvPr/>
        </p:nvGrpSpPr>
        <p:grpSpPr>
          <a:xfrm>
            <a:off x="7176139" y="3750717"/>
            <a:ext cx="325730" cy="1420271"/>
            <a:chOff x="8235681" y="3300774"/>
            <a:chExt cx="325730" cy="1420271"/>
          </a:xfrm>
        </p:grpSpPr>
        <p:grpSp>
          <p:nvGrpSpPr>
            <p:cNvPr id="58" name="组合 57"/>
            <p:cNvGrpSpPr/>
            <p:nvPr/>
          </p:nvGrpSpPr>
          <p:grpSpPr>
            <a:xfrm>
              <a:off x="8235681" y="3300774"/>
              <a:ext cx="325730" cy="267500"/>
              <a:chOff x="8235681" y="3300774"/>
              <a:chExt cx="325730" cy="267500"/>
            </a:xfrm>
          </p:grpSpPr>
          <p:sp>
            <p:nvSpPr>
              <p:cNvPr id="71" name="椭圆 70"/>
              <p:cNvSpPr/>
              <p:nvPr/>
            </p:nvSpPr>
            <p:spPr>
              <a:xfrm>
                <a:off x="8264795" y="3300774"/>
                <a:ext cx="267500" cy="2675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/>
                <a:endParaRPr lang="zh-CN" altLang="en-US" sz="100" dirty="0"/>
              </a:p>
            </p:txBody>
          </p:sp>
          <p:sp>
            <p:nvSpPr>
              <p:cNvPr id="72" name="文本框 71"/>
              <p:cNvSpPr txBox="1"/>
              <p:nvPr/>
            </p:nvSpPr>
            <p:spPr>
              <a:xfrm>
                <a:off x="8235681" y="3303717"/>
                <a:ext cx="325730" cy="26161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zh-CN" altLang="en-US" sz="1100" dirty="0"/>
                  <a:t>冬</a:t>
                </a:r>
                <a:endParaRPr lang="zh-CN" altLang="en-US" sz="1100" dirty="0"/>
              </a:p>
            </p:txBody>
          </p:sp>
        </p:grpSp>
        <p:grpSp>
          <p:nvGrpSpPr>
            <p:cNvPr id="59" name="组合 58"/>
            <p:cNvGrpSpPr/>
            <p:nvPr/>
          </p:nvGrpSpPr>
          <p:grpSpPr>
            <a:xfrm>
              <a:off x="8235681" y="3588967"/>
              <a:ext cx="325730" cy="267500"/>
              <a:chOff x="8235681" y="3300774"/>
              <a:chExt cx="325730" cy="267500"/>
            </a:xfrm>
          </p:grpSpPr>
          <p:sp>
            <p:nvSpPr>
              <p:cNvPr id="69" name="椭圆 68"/>
              <p:cNvSpPr/>
              <p:nvPr/>
            </p:nvSpPr>
            <p:spPr>
              <a:xfrm>
                <a:off x="8264795" y="3300774"/>
                <a:ext cx="267500" cy="2675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/>
                <a:endParaRPr lang="zh-CN" altLang="en-US" sz="100" dirty="0"/>
              </a:p>
            </p:txBody>
          </p:sp>
          <p:sp>
            <p:nvSpPr>
              <p:cNvPr id="70" name="文本框 69"/>
              <p:cNvSpPr txBox="1"/>
              <p:nvPr/>
            </p:nvSpPr>
            <p:spPr>
              <a:xfrm>
                <a:off x="8235681" y="3303717"/>
                <a:ext cx="325730" cy="26161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zh-CN" altLang="en-US" sz="1100" dirty="0"/>
                  <a:t>冬</a:t>
                </a:r>
                <a:endParaRPr lang="zh-CN" altLang="en-US" sz="1100" dirty="0"/>
              </a:p>
            </p:txBody>
          </p:sp>
        </p:grpSp>
        <p:grpSp>
          <p:nvGrpSpPr>
            <p:cNvPr id="60" name="组合 59"/>
            <p:cNvGrpSpPr/>
            <p:nvPr/>
          </p:nvGrpSpPr>
          <p:grpSpPr>
            <a:xfrm>
              <a:off x="8235681" y="3877160"/>
              <a:ext cx="325730" cy="267500"/>
              <a:chOff x="8235681" y="3300774"/>
              <a:chExt cx="325730" cy="2675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8264795" y="3300774"/>
                <a:ext cx="267500" cy="2675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/>
                <a:endParaRPr lang="zh-CN" altLang="en-US" sz="100" dirty="0"/>
              </a:p>
            </p:txBody>
          </p:sp>
          <p:sp>
            <p:nvSpPr>
              <p:cNvPr id="68" name="文本框 67"/>
              <p:cNvSpPr txBox="1"/>
              <p:nvPr/>
            </p:nvSpPr>
            <p:spPr>
              <a:xfrm>
                <a:off x="8235681" y="3303717"/>
                <a:ext cx="325730" cy="26161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zh-CN" altLang="en-US" sz="1100" dirty="0"/>
                  <a:t>冬</a:t>
                </a:r>
                <a:endParaRPr lang="zh-CN" altLang="en-US" sz="1100" dirty="0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>
              <a:off x="8235681" y="4165353"/>
              <a:ext cx="325730" cy="267500"/>
              <a:chOff x="8235681" y="3300774"/>
              <a:chExt cx="325730" cy="267500"/>
            </a:xfrm>
          </p:grpSpPr>
          <p:sp>
            <p:nvSpPr>
              <p:cNvPr id="65" name="椭圆 64"/>
              <p:cNvSpPr/>
              <p:nvPr/>
            </p:nvSpPr>
            <p:spPr>
              <a:xfrm>
                <a:off x="8264795" y="3300774"/>
                <a:ext cx="267500" cy="2675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/>
                <a:endParaRPr lang="zh-CN" altLang="en-US" sz="100" dirty="0"/>
              </a:p>
            </p:txBody>
          </p:sp>
          <p:sp>
            <p:nvSpPr>
              <p:cNvPr id="66" name="文本框 65"/>
              <p:cNvSpPr txBox="1"/>
              <p:nvPr/>
            </p:nvSpPr>
            <p:spPr>
              <a:xfrm>
                <a:off x="8235681" y="3303717"/>
                <a:ext cx="325730" cy="26161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zh-CN" altLang="en-US" sz="1100" dirty="0"/>
                  <a:t>冬</a:t>
                </a:r>
                <a:endParaRPr lang="zh-CN" altLang="en-US" sz="1100" dirty="0"/>
              </a:p>
            </p:txBody>
          </p:sp>
        </p:grpSp>
        <p:grpSp>
          <p:nvGrpSpPr>
            <p:cNvPr id="62" name="组合 61"/>
            <p:cNvGrpSpPr/>
            <p:nvPr/>
          </p:nvGrpSpPr>
          <p:grpSpPr>
            <a:xfrm>
              <a:off x="8235681" y="4453545"/>
              <a:ext cx="325730" cy="267500"/>
              <a:chOff x="8235681" y="3300774"/>
              <a:chExt cx="325730" cy="267500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8264795" y="3300774"/>
                <a:ext cx="267500" cy="2675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/>
                <a:endParaRPr lang="zh-CN" altLang="en-US" sz="100" dirty="0"/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>
                <a:off x="8235681" y="3303717"/>
                <a:ext cx="325730" cy="26161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zh-CN" altLang="en-US" sz="1100" dirty="0"/>
                  <a:t>冬</a:t>
                </a:r>
                <a:endParaRPr lang="zh-CN" altLang="en-US" sz="1100" dirty="0"/>
              </a:p>
            </p:txBody>
          </p:sp>
        </p:grpSp>
      </p:grpSp>
      <p:sp>
        <p:nvSpPr>
          <p:cNvPr id="73" name="矩形 72"/>
          <p:cNvSpPr/>
          <p:nvPr/>
        </p:nvSpPr>
        <p:spPr>
          <a:xfrm>
            <a:off x="6353083" y="3750717"/>
            <a:ext cx="852170" cy="1550903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东六小学</a:t>
            </a:r>
            <a:r>
              <a:rPr lang="en-US" altLang="zh-CN" sz="1000" dirty="0">
                <a:solidFill>
                  <a:schemeClr val="tx1"/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2019</a:t>
            </a:r>
            <a:r>
              <a:rPr lang="zh-CN" altLang="en-US" sz="1000" dirty="0">
                <a:solidFill>
                  <a:schemeClr val="tx1"/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年九月平安伴我行手抄报作品展</a:t>
            </a:r>
            <a:endParaRPr lang="zh-CN" altLang="en-US" sz="900" dirty="0">
              <a:solidFill>
                <a:schemeClr val="accent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900" dirty="0">
              <a:solidFill>
                <a:schemeClr val="accent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74" name="直接连接符 73"/>
          <p:cNvCxnSpPr/>
          <p:nvPr/>
        </p:nvCxnSpPr>
        <p:spPr>
          <a:xfrm>
            <a:off x="7165881" y="3779901"/>
            <a:ext cx="0" cy="1457955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矩形 74"/>
          <p:cNvSpPr/>
          <p:nvPr/>
        </p:nvSpPr>
        <p:spPr>
          <a:xfrm>
            <a:off x="4275814" y="2756599"/>
            <a:ext cx="1983212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zh-CN" altLang="en-US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感谢一路有你</a:t>
            </a:r>
            <a:endParaRPr lang="zh-CN" altLang="en-US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3746378" y="3097684"/>
            <a:ext cx="2619181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zh-CN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THANKS OF YOU</a:t>
            </a:r>
            <a:endParaRPr lang="zh-CN" altLang="en-US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546" y="1889031"/>
            <a:ext cx="2188197" cy="557213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406" y="4332387"/>
            <a:ext cx="1551200" cy="989331"/>
          </a:xfrm>
          <a:prstGeom prst="rect">
            <a:avLst/>
          </a:prstGeom>
        </p:spPr>
      </p:pic>
      <p:pic>
        <p:nvPicPr>
          <p:cNvPr id="79" name="729379b9e2add56e08e63ca42cdec2b8021c0663a16950edeec68f925e548b7370ae53c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08075" y="-1155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  <p:bldLst>
      <p:bldP spid="48" grpId="0"/>
      <p:bldP spid="49" grpId="0"/>
      <p:bldP spid="50" grpId="0"/>
      <p:bldP spid="73" grpId="0"/>
      <p:bldP spid="75" grpId="0"/>
      <p:bldP spid="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94815" y="262890"/>
            <a:ext cx="9505315" cy="5766435"/>
            <a:chOff x="4450" y="3372"/>
            <a:chExt cx="10301" cy="3116"/>
          </a:xfrm>
        </p:grpSpPr>
        <p:sp>
          <p:nvSpPr>
            <p:cNvPr id="3" name="矩形 2"/>
            <p:cNvSpPr/>
            <p:nvPr/>
          </p:nvSpPr>
          <p:spPr>
            <a:xfrm>
              <a:off x="4720" y="3642"/>
              <a:ext cx="9761" cy="25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4450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4481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4481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450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1586502" y="2905760"/>
            <a:ext cx="0" cy="11836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287655" y="3156585"/>
            <a:ext cx="1298575" cy="681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>
              <a:lnSpc>
                <a:spcPct val="120000"/>
              </a:lnSpc>
            </a:pP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三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(2)</a:t>
            </a:r>
            <a:endParaRPr lang="en-US" altLang="zh-CN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汉仪旗黑-55" panose="00020600040101010101" charset="-122"/>
              <a:ea typeface="汉仪旗黑-55" panose="00020600040101010101" charset="-122"/>
              <a:cs typeface="汉仪旗黑-55" panose="00020600040101010101" charset="-122"/>
            </a:endParaRPr>
          </a:p>
        </p:txBody>
      </p:sp>
      <p:pic>
        <p:nvPicPr>
          <p:cNvPr id="13" name="图片 12" descr="C:\Documents and Settings\Administrator\桌面\平安行\三（2）\1DE8955B452A784914B885F1AB02BA42.jpg1DE8955B452A784914B885F1AB02BA4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65325" y="777875"/>
            <a:ext cx="3076575" cy="2241550"/>
          </a:xfrm>
          <a:prstGeom prst="rect">
            <a:avLst/>
          </a:prstGeom>
        </p:spPr>
      </p:pic>
      <p:pic>
        <p:nvPicPr>
          <p:cNvPr id="14" name="图片 13" descr="C:\Documents and Settings\Administrator\桌面\平安行\三（2）\8D3995C12959757A2679F24FBDB0C3F0.jpg8D3995C12959757A2679F24FBDB0C3F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41900" y="774065"/>
            <a:ext cx="3022600" cy="2245360"/>
          </a:xfrm>
          <a:prstGeom prst="rect">
            <a:avLst/>
          </a:prstGeom>
        </p:spPr>
      </p:pic>
      <p:pic>
        <p:nvPicPr>
          <p:cNvPr id="15" name="图片 14" descr="C:\Documents and Settings\Administrator\桌面\平安行\三（2）\33FB6DFC857714D361B5EE3C3CAE5019.jpg33FB6DFC857714D361B5EE3C3CAE50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65135" y="774065"/>
            <a:ext cx="2914650" cy="2272030"/>
          </a:xfrm>
          <a:prstGeom prst="rect">
            <a:avLst/>
          </a:prstGeom>
        </p:spPr>
      </p:pic>
      <p:pic>
        <p:nvPicPr>
          <p:cNvPr id="16" name="图片 15" descr="C:\Documents and Settings\Administrator\桌面\平安行\三（2）\484C7654B1F9DA4E808EFF78953251A6.jpg484C7654B1F9DA4E808EFF78953251A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57270" y="3042285"/>
            <a:ext cx="3239135" cy="2456815"/>
          </a:xfrm>
          <a:prstGeom prst="rect">
            <a:avLst/>
          </a:prstGeom>
        </p:spPr>
      </p:pic>
      <p:pic>
        <p:nvPicPr>
          <p:cNvPr id="17" name="图片 16" descr="C:\Documents and Settings\Administrator\桌面\平安行\三（2）\E9C0CAE44BF45A27314EBA6E575E6131.jpgE9C0CAE44BF45A27314EBA6E575E613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96405" y="3046730"/>
            <a:ext cx="3211195" cy="2452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94815" y="262890"/>
            <a:ext cx="9505315" cy="5766435"/>
            <a:chOff x="4450" y="3372"/>
            <a:chExt cx="10301" cy="3116"/>
          </a:xfrm>
        </p:grpSpPr>
        <p:sp>
          <p:nvSpPr>
            <p:cNvPr id="3" name="矩形 2"/>
            <p:cNvSpPr/>
            <p:nvPr/>
          </p:nvSpPr>
          <p:spPr>
            <a:xfrm>
              <a:off x="4720" y="3642"/>
              <a:ext cx="9761" cy="25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4450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4481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4481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450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1586502" y="2905760"/>
            <a:ext cx="0" cy="11836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287655" y="3156585"/>
            <a:ext cx="1298575" cy="681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>
              <a:lnSpc>
                <a:spcPct val="120000"/>
              </a:lnSpc>
            </a:pP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三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(3)</a:t>
            </a:r>
            <a:endParaRPr lang="en-US" altLang="zh-CN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汉仪旗黑-55" panose="00020600040101010101" charset="-122"/>
              <a:ea typeface="汉仪旗黑-55" panose="00020600040101010101" charset="-122"/>
              <a:cs typeface="汉仪旗黑-55" panose="00020600040101010101" charset="-122"/>
            </a:endParaRPr>
          </a:p>
        </p:txBody>
      </p:sp>
      <p:pic>
        <p:nvPicPr>
          <p:cNvPr id="13" name="图片 12" descr="C:\Documents and Settings\Administrator\桌面\平安行\三（3）\3A1B4F0C4F79508229441B3B5D9ED604.jpg3A1B4F0C4F79508229441B3B5D9ED60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65325" y="763270"/>
            <a:ext cx="3076575" cy="2392680"/>
          </a:xfrm>
          <a:prstGeom prst="rect">
            <a:avLst/>
          </a:prstGeom>
        </p:spPr>
      </p:pic>
      <p:pic>
        <p:nvPicPr>
          <p:cNvPr id="14" name="图片 13" descr="C:\Documents and Settings\Administrator\桌面\平安行\三（3）\25F67FE50FA4617A0017F89FC24B19C1.jpg25F67FE50FA4617A0017F89FC24B19C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41900" y="762635"/>
            <a:ext cx="3023235" cy="2393950"/>
          </a:xfrm>
          <a:prstGeom prst="rect">
            <a:avLst/>
          </a:prstGeom>
        </p:spPr>
      </p:pic>
      <p:pic>
        <p:nvPicPr>
          <p:cNvPr id="15" name="图片 14" descr="C:\Documents and Settings\Administrator\桌面\平安行\三（3）\102EE402A8FC8F52DDB6F207A621C0A7.jpg102EE402A8FC8F52DDB6F207A621C0A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65135" y="762635"/>
            <a:ext cx="2914650" cy="2393315"/>
          </a:xfrm>
          <a:prstGeom prst="rect">
            <a:avLst/>
          </a:prstGeom>
        </p:spPr>
      </p:pic>
      <p:pic>
        <p:nvPicPr>
          <p:cNvPr id="16" name="图片 15" descr="C:\Documents and Settings\Administrator\桌面\平安行\三（3）\2076A0D52909960E8B7CE6A0711A0DA3.jpg2076A0D52909960E8B7CE6A0711A0DA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95040" y="3156585"/>
            <a:ext cx="3239135" cy="2372995"/>
          </a:xfrm>
          <a:prstGeom prst="rect">
            <a:avLst/>
          </a:prstGeom>
        </p:spPr>
      </p:pic>
      <p:pic>
        <p:nvPicPr>
          <p:cNvPr id="17" name="图片 16" descr="C:\Documents and Settings\Administrator\桌面\平安行\三（3）\B4B1A29D4FA70C236E0E984784801146.jpgB4B1A29D4FA70C236E0E98478480114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34175" y="3156585"/>
            <a:ext cx="3273425" cy="2372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94815" y="262890"/>
            <a:ext cx="9505315" cy="5766435"/>
            <a:chOff x="4450" y="3372"/>
            <a:chExt cx="10301" cy="3116"/>
          </a:xfrm>
        </p:grpSpPr>
        <p:sp>
          <p:nvSpPr>
            <p:cNvPr id="3" name="矩形 2"/>
            <p:cNvSpPr/>
            <p:nvPr/>
          </p:nvSpPr>
          <p:spPr>
            <a:xfrm>
              <a:off x="4720" y="3642"/>
              <a:ext cx="9761" cy="25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4450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4481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4481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450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1586502" y="2905760"/>
            <a:ext cx="0" cy="11836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287655" y="3156585"/>
            <a:ext cx="1298575" cy="681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>
              <a:lnSpc>
                <a:spcPct val="120000"/>
              </a:lnSpc>
            </a:pP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四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(1)</a:t>
            </a:r>
            <a:endParaRPr lang="en-US" altLang="zh-CN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汉仪旗黑-55" panose="00020600040101010101" charset="-122"/>
              <a:ea typeface="汉仪旗黑-55" panose="00020600040101010101" charset="-122"/>
              <a:cs typeface="汉仪旗黑-55" panose="00020600040101010101" charset="-122"/>
            </a:endParaRPr>
          </a:p>
        </p:txBody>
      </p:sp>
      <p:pic>
        <p:nvPicPr>
          <p:cNvPr id="13" name="图片 12" descr="C:\Documents and Settings\Administrator\桌面\平安行\四（1）\4EC3EF0E6A6CBC80C91AA665BBA0945D.jpg4EC3EF0E6A6CBC80C91AA665BBA0945D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65325" y="762635"/>
            <a:ext cx="3076575" cy="2199005"/>
          </a:xfrm>
          <a:prstGeom prst="rect">
            <a:avLst/>
          </a:prstGeom>
        </p:spPr>
      </p:pic>
      <p:pic>
        <p:nvPicPr>
          <p:cNvPr id="14" name="图片 13" descr="C:\Documents and Settings\Administrator\桌面\平安行\四（1）\5804CED8E89E041458EE9DBBC9699DF3.jpg5804CED8E89E041458EE9DBBC9699DF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41900" y="763270"/>
            <a:ext cx="3023235" cy="2198370"/>
          </a:xfrm>
          <a:prstGeom prst="rect">
            <a:avLst/>
          </a:prstGeom>
        </p:spPr>
      </p:pic>
      <p:pic>
        <p:nvPicPr>
          <p:cNvPr id="15" name="图片 14" descr="C:\Documents and Settings\Administrator\桌面\平安行\四（1）\C5C52DD204313488CAAC6E9E970E337C.jpgC5C52DD204313488CAAC6E9E970E337C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65135" y="763270"/>
            <a:ext cx="2914650" cy="2197735"/>
          </a:xfrm>
          <a:prstGeom prst="rect">
            <a:avLst/>
          </a:prstGeom>
        </p:spPr>
      </p:pic>
      <p:pic>
        <p:nvPicPr>
          <p:cNvPr id="8" name="图片 7" descr="F83833C57CBEF722B679B7C21BCA69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8830" y="2961005"/>
            <a:ext cx="3331845" cy="2569210"/>
          </a:xfrm>
          <a:prstGeom prst="rect">
            <a:avLst/>
          </a:prstGeom>
        </p:spPr>
      </p:pic>
      <p:pic>
        <p:nvPicPr>
          <p:cNvPr id="10" name="图片 9" descr="41E5D4A92BD464A7B09DE98DB68A053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0675" y="2962275"/>
            <a:ext cx="3462020" cy="2567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94815" y="262890"/>
            <a:ext cx="9505315" cy="5766435"/>
            <a:chOff x="4450" y="3372"/>
            <a:chExt cx="10301" cy="3116"/>
          </a:xfrm>
        </p:grpSpPr>
        <p:sp>
          <p:nvSpPr>
            <p:cNvPr id="3" name="矩形 2"/>
            <p:cNvSpPr/>
            <p:nvPr/>
          </p:nvSpPr>
          <p:spPr>
            <a:xfrm>
              <a:off x="4720" y="3642"/>
              <a:ext cx="9761" cy="25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4450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4481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4481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450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1586502" y="2905760"/>
            <a:ext cx="0" cy="11836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287655" y="3156585"/>
            <a:ext cx="1298575" cy="681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>
              <a:lnSpc>
                <a:spcPct val="120000"/>
              </a:lnSpc>
            </a:pP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四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(2)</a:t>
            </a:r>
            <a:endParaRPr lang="en-US" altLang="zh-CN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汉仪旗黑-55" panose="00020600040101010101" charset="-122"/>
              <a:ea typeface="汉仪旗黑-55" panose="00020600040101010101" charset="-122"/>
              <a:cs typeface="汉仪旗黑-55" panose="00020600040101010101" charset="-122"/>
            </a:endParaRPr>
          </a:p>
        </p:txBody>
      </p:sp>
      <p:pic>
        <p:nvPicPr>
          <p:cNvPr id="13" name="图片 12" descr="C:\Documents and Settings\Administrator\桌面\平安行\四（2）\6D0DF0E902E380E659D73EA74B06A35C.jpg6D0DF0E902E380E659D73EA74B06A35C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65325" y="762635"/>
            <a:ext cx="3076575" cy="2244725"/>
          </a:xfrm>
          <a:prstGeom prst="rect">
            <a:avLst/>
          </a:prstGeom>
        </p:spPr>
      </p:pic>
      <p:pic>
        <p:nvPicPr>
          <p:cNvPr id="14" name="图片 13" descr="C:\Documents and Settings\Administrator\桌面\平安行\四（2）\45FE15B748F4FB3B510374B06493C675.jpg45FE15B748F4FB3B510374B06493C67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41900" y="762635"/>
            <a:ext cx="3023235" cy="2231390"/>
          </a:xfrm>
          <a:prstGeom prst="rect">
            <a:avLst/>
          </a:prstGeom>
        </p:spPr>
      </p:pic>
      <p:pic>
        <p:nvPicPr>
          <p:cNvPr id="15" name="图片 14" descr="C:\Documents and Settings\Administrator\桌面\平安行\四（2）\243E2C2C4EDA1A8E53C938F1AF3E4D09.jpg243E2C2C4EDA1A8E53C938F1AF3E4D0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65135" y="762635"/>
            <a:ext cx="2914650" cy="2231390"/>
          </a:xfrm>
          <a:prstGeom prst="rect">
            <a:avLst/>
          </a:prstGeom>
        </p:spPr>
      </p:pic>
      <p:pic>
        <p:nvPicPr>
          <p:cNvPr id="16" name="图片 15" descr="C:\Documents and Settings\Administrator\桌面\平安行\四（2）\0760007431F7931E4BAB3906282D6900.jpg0760007431F7931E4BAB3906282D690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84550" y="2994025"/>
            <a:ext cx="3411855" cy="2536190"/>
          </a:xfrm>
          <a:prstGeom prst="rect">
            <a:avLst/>
          </a:prstGeom>
        </p:spPr>
      </p:pic>
      <p:pic>
        <p:nvPicPr>
          <p:cNvPr id="17" name="图片 16" descr="C:\Documents and Settings\Administrator\桌面\平安行\四（2）\CF244C5941AB1992C1403B3F0ACC92F9.jpgCF244C5941AB1992C1403B3F0ACC92F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96405" y="2994025"/>
            <a:ext cx="3211195" cy="2536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94815" y="262890"/>
            <a:ext cx="9505315" cy="5766435"/>
            <a:chOff x="4450" y="3372"/>
            <a:chExt cx="10301" cy="3116"/>
          </a:xfrm>
        </p:grpSpPr>
        <p:sp>
          <p:nvSpPr>
            <p:cNvPr id="3" name="矩形 2"/>
            <p:cNvSpPr/>
            <p:nvPr/>
          </p:nvSpPr>
          <p:spPr>
            <a:xfrm>
              <a:off x="4720" y="3642"/>
              <a:ext cx="9761" cy="25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4450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4481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4481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450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1586502" y="2905760"/>
            <a:ext cx="0" cy="11836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287655" y="3156585"/>
            <a:ext cx="1298575" cy="681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>
              <a:lnSpc>
                <a:spcPct val="120000"/>
              </a:lnSpc>
            </a:pP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四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(3)</a:t>
            </a:r>
            <a:endParaRPr lang="en-US" altLang="zh-CN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汉仪旗黑-55" panose="00020600040101010101" charset="-122"/>
              <a:ea typeface="汉仪旗黑-55" panose="00020600040101010101" charset="-122"/>
              <a:cs typeface="汉仪旗黑-55" panose="00020600040101010101" charset="-122"/>
            </a:endParaRPr>
          </a:p>
        </p:txBody>
      </p:sp>
      <p:pic>
        <p:nvPicPr>
          <p:cNvPr id="13" name="图片 12" descr="C:\Documents and Settings\Administrator\桌面\平安行\四（3）\4C6636EF6C54A597A8C8A57F8911DB16.jpg4C6636EF6C54A597A8C8A57F8911DB1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65325" y="762000"/>
            <a:ext cx="3076575" cy="2293620"/>
          </a:xfrm>
          <a:prstGeom prst="rect">
            <a:avLst/>
          </a:prstGeom>
        </p:spPr>
      </p:pic>
      <p:pic>
        <p:nvPicPr>
          <p:cNvPr id="14" name="图片 13" descr="C:\Documents and Settings\Administrator\桌面\平安行\四（3）\8918A9A165F67D5B8FC13714937EAAA4.jpg8918A9A165F67D5B8FC13714937EAAA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41900" y="762635"/>
            <a:ext cx="3023235" cy="2292985"/>
          </a:xfrm>
          <a:prstGeom prst="rect">
            <a:avLst/>
          </a:prstGeom>
        </p:spPr>
      </p:pic>
      <p:pic>
        <p:nvPicPr>
          <p:cNvPr id="15" name="图片 14" descr="C:\Documents and Settings\Administrator\桌面\平安行\四（3）\418100A6963F062C9BBA9BA96CD9928C.jpg418100A6963F062C9BBA9BA96CD9928C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35925" y="762000"/>
            <a:ext cx="2914650" cy="2293620"/>
          </a:xfrm>
          <a:prstGeom prst="rect">
            <a:avLst/>
          </a:prstGeom>
        </p:spPr>
      </p:pic>
      <p:pic>
        <p:nvPicPr>
          <p:cNvPr id="16" name="图片 15" descr="C:\Documents and Settings\Administrator\桌面\平安行\四（3）\D08F3A27A986E84F8F26B004BD1CA91F.jpgD08F3A27A986E84F8F26B004BD1CA91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57270" y="3054985"/>
            <a:ext cx="3239135" cy="2473960"/>
          </a:xfrm>
          <a:prstGeom prst="rect">
            <a:avLst/>
          </a:prstGeom>
        </p:spPr>
      </p:pic>
      <p:pic>
        <p:nvPicPr>
          <p:cNvPr id="17" name="图片 16" descr="C:\Documents and Settings\Administrator\桌面\平安行\四（3）\12232F2E3BF3E50269DF7B866CFE266E.jpg12232F2E3BF3E50269DF7B866CFE266E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96405" y="3086418"/>
            <a:ext cx="3211195" cy="2411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94815" y="262890"/>
            <a:ext cx="9505315" cy="5766435"/>
            <a:chOff x="4450" y="3372"/>
            <a:chExt cx="10301" cy="3116"/>
          </a:xfrm>
        </p:grpSpPr>
        <p:sp>
          <p:nvSpPr>
            <p:cNvPr id="3" name="矩形 2"/>
            <p:cNvSpPr/>
            <p:nvPr/>
          </p:nvSpPr>
          <p:spPr>
            <a:xfrm>
              <a:off x="4720" y="3642"/>
              <a:ext cx="9761" cy="25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4450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4481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4481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450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1586502" y="2905760"/>
            <a:ext cx="0" cy="11836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287655" y="3156585"/>
            <a:ext cx="1298575" cy="681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>
              <a:lnSpc>
                <a:spcPct val="120000"/>
              </a:lnSpc>
            </a:pP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五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(1)</a:t>
            </a:r>
            <a:endParaRPr lang="en-US" altLang="zh-CN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汉仪旗黑-55" panose="00020600040101010101" charset="-122"/>
              <a:ea typeface="汉仪旗黑-55" panose="00020600040101010101" charset="-122"/>
              <a:cs typeface="汉仪旗黑-55" panose="00020600040101010101" charset="-122"/>
            </a:endParaRPr>
          </a:p>
        </p:txBody>
      </p:sp>
      <p:pic>
        <p:nvPicPr>
          <p:cNvPr id="13" name="图片 12" descr="C:\Documents and Settings\Administrator\桌面\平安行\五（1)\41D92D68A514D13E526FF19C9BEBDDF5.jpg41D92D68A514D13E526FF19C9BEBDDF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43735" y="762635"/>
            <a:ext cx="3076575" cy="2336165"/>
          </a:xfrm>
          <a:prstGeom prst="rect">
            <a:avLst/>
          </a:prstGeom>
        </p:spPr>
      </p:pic>
      <p:pic>
        <p:nvPicPr>
          <p:cNvPr id="14" name="图片 13" descr="C:\Documents and Settings\Administrator\桌面\平安行\五（1)\42EF8B6CE4B055827F5067C952A8CD1E.jpg42EF8B6CE4B055827F5067C952A8CD1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20310" y="762000"/>
            <a:ext cx="3023235" cy="2336800"/>
          </a:xfrm>
          <a:prstGeom prst="rect">
            <a:avLst/>
          </a:prstGeom>
        </p:spPr>
      </p:pic>
      <p:pic>
        <p:nvPicPr>
          <p:cNvPr id="15" name="图片 14" descr="C:\Documents and Settings\Administrator\桌面\平安行\五（1)\245C595D22E06DFE7D3B30AFE4F96D1A.jpg245C595D22E06DFE7D3B30AFE4F96D1A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3545" y="762000"/>
            <a:ext cx="2884805" cy="2337435"/>
          </a:xfrm>
          <a:prstGeom prst="rect">
            <a:avLst/>
          </a:prstGeom>
        </p:spPr>
      </p:pic>
      <p:pic>
        <p:nvPicPr>
          <p:cNvPr id="16" name="图片 15" descr="C:\Documents and Settings\Administrator\桌面\平安行\五（1)\249AE5B9D5BD2FE32CF471023CDEAE79.jpg249AE5B9D5BD2FE32CF471023CDEAE7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32810" y="3098800"/>
            <a:ext cx="3239135" cy="2344420"/>
          </a:xfrm>
          <a:prstGeom prst="rect">
            <a:avLst/>
          </a:prstGeom>
        </p:spPr>
      </p:pic>
      <p:pic>
        <p:nvPicPr>
          <p:cNvPr id="17" name="图片 16" descr="C:\Documents and Settings\Administrator\桌面\平安行\五（1)\B4016B3CF9E1C34B3A276293C012CDF8.jpgB4016B3CF9E1C34B3A276293C012CDF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71945" y="3098800"/>
            <a:ext cx="3211195" cy="2344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94815" y="262890"/>
            <a:ext cx="9505315" cy="5766435"/>
            <a:chOff x="4450" y="3372"/>
            <a:chExt cx="10301" cy="3116"/>
          </a:xfrm>
        </p:grpSpPr>
        <p:sp>
          <p:nvSpPr>
            <p:cNvPr id="3" name="矩形 2"/>
            <p:cNvSpPr/>
            <p:nvPr/>
          </p:nvSpPr>
          <p:spPr>
            <a:xfrm>
              <a:off x="4720" y="3642"/>
              <a:ext cx="9761" cy="25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4450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4481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4481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450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1586502" y="2905760"/>
            <a:ext cx="0" cy="11836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287655" y="3156585"/>
            <a:ext cx="1298575" cy="681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>
              <a:lnSpc>
                <a:spcPct val="120000"/>
              </a:lnSpc>
            </a:pP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五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(2)</a:t>
            </a:r>
            <a:endParaRPr lang="en-US" altLang="zh-CN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汉仪旗黑-55" panose="00020600040101010101" charset="-122"/>
              <a:ea typeface="汉仪旗黑-55" panose="00020600040101010101" charset="-122"/>
              <a:cs typeface="汉仪旗黑-55" panose="00020600040101010101" charset="-122"/>
            </a:endParaRPr>
          </a:p>
        </p:txBody>
      </p:sp>
      <p:pic>
        <p:nvPicPr>
          <p:cNvPr id="13" name="图片 12" descr="C:\Documents and Settings\Administrator\桌面\平安行\五（2）\3E0E5DAC2117D84AEA054D44106C8270.jpg3E0E5DAC2117D84AEA054D44106C827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65325" y="776605"/>
            <a:ext cx="3076575" cy="2272030"/>
          </a:xfrm>
          <a:prstGeom prst="rect">
            <a:avLst/>
          </a:prstGeom>
        </p:spPr>
      </p:pic>
      <p:pic>
        <p:nvPicPr>
          <p:cNvPr id="14" name="图片 13" descr="C:\Documents and Settings\Administrator\桌面\平安行\五（2）\9F929613D9AA5A1292032CE1545F6B90.jpg9F929613D9AA5A1292032CE1545F6B9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41900" y="778510"/>
            <a:ext cx="3023235" cy="2268220"/>
          </a:xfrm>
          <a:prstGeom prst="rect">
            <a:avLst/>
          </a:prstGeom>
        </p:spPr>
      </p:pic>
      <p:pic>
        <p:nvPicPr>
          <p:cNvPr id="15" name="图片 14" descr="C:\Documents and Settings\Administrator\桌面\平安行\五（2）\17DAA63E215CFD704A67901A996A648F.jpg17DAA63E215CFD704A67901A996A648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65135" y="778510"/>
            <a:ext cx="2914650" cy="2270125"/>
          </a:xfrm>
          <a:prstGeom prst="rect">
            <a:avLst/>
          </a:prstGeom>
        </p:spPr>
      </p:pic>
      <p:pic>
        <p:nvPicPr>
          <p:cNvPr id="16" name="图片 15" descr="C:\Documents and Settings\Administrator\桌面\平安行\五（2）\82A5FAEF81EC4728D6F14B9544496E9A.jpg82A5FAEF81EC4728D6F14B9544496E9A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57270" y="3066415"/>
            <a:ext cx="3239135" cy="2463165"/>
          </a:xfrm>
          <a:prstGeom prst="rect">
            <a:avLst/>
          </a:prstGeom>
        </p:spPr>
      </p:pic>
      <p:pic>
        <p:nvPicPr>
          <p:cNvPr id="17" name="图片 16" descr="C:\Documents and Settings\Administrator\桌面\平安行\五（2）\E87C703F5C6674464F91A7BF407EC1BE.jpgE87C703F5C6674464F91A7BF407EC1BE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96405" y="3046730"/>
            <a:ext cx="3211195" cy="2420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94815" y="262890"/>
            <a:ext cx="9505315" cy="5766435"/>
            <a:chOff x="4450" y="3372"/>
            <a:chExt cx="10301" cy="3116"/>
          </a:xfrm>
        </p:grpSpPr>
        <p:sp>
          <p:nvSpPr>
            <p:cNvPr id="3" name="矩形 2"/>
            <p:cNvSpPr/>
            <p:nvPr/>
          </p:nvSpPr>
          <p:spPr>
            <a:xfrm>
              <a:off x="4720" y="3642"/>
              <a:ext cx="9761" cy="25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4450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4481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4481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450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1586502" y="2905760"/>
            <a:ext cx="0" cy="11836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287655" y="3156585"/>
            <a:ext cx="1298575" cy="681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>
              <a:lnSpc>
                <a:spcPct val="120000"/>
              </a:lnSpc>
            </a:pP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五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(3)</a:t>
            </a:r>
            <a:endParaRPr lang="en-US" altLang="zh-CN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汉仪旗黑-55" panose="00020600040101010101" charset="-122"/>
              <a:ea typeface="汉仪旗黑-55" panose="00020600040101010101" charset="-122"/>
              <a:cs typeface="汉仪旗黑-55" panose="00020600040101010101" charset="-122"/>
            </a:endParaRPr>
          </a:p>
        </p:txBody>
      </p:sp>
      <p:pic>
        <p:nvPicPr>
          <p:cNvPr id="13" name="图片 12" descr="C:\Documents and Settings\Administrator\桌面\平安行\五（3）\2E1F0EC757B05B467EDE6687C72AB612.jpg2E1F0EC757B05B467EDE6687C72AB61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65325" y="768033"/>
            <a:ext cx="3076575" cy="2291080"/>
          </a:xfrm>
          <a:prstGeom prst="rect">
            <a:avLst/>
          </a:prstGeom>
        </p:spPr>
      </p:pic>
      <p:pic>
        <p:nvPicPr>
          <p:cNvPr id="14" name="图片 13" descr="C:\Documents and Settings\Administrator\桌面\平安行\五（3）\8BC531BBF7752DF5C771AA17DC710783.jpg8BC531BBF7752DF5C771AA17DC71078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41900" y="839470"/>
            <a:ext cx="3023235" cy="2219325"/>
          </a:xfrm>
          <a:prstGeom prst="rect">
            <a:avLst/>
          </a:prstGeom>
        </p:spPr>
      </p:pic>
      <p:pic>
        <p:nvPicPr>
          <p:cNvPr id="15" name="图片 14" descr="C:\Documents and Settings\Administrator\桌面\平安行\五（3）\6655896F729EFB83C4BA73DFE362707F.jpg6655896F729EFB83C4BA73DFE362707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65135" y="867410"/>
            <a:ext cx="2914650" cy="2192020"/>
          </a:xfrm>
          <a:prstGeom prst="rect">
            <a:avLst/>
          </a:prstGeom>
        </p:spPr>
      </p:pic>
      <p:pic>
        <p:nvPicPr>
          <p:cNvPr id="16" name="图片 15" descr="C:\Documents and Settings\Administrator\桌面\平安行\五（3）\431412404A26893D5CDF459937093ACC.jpg431412404A26893D5CDF459937093ACC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57270" y="3058795"/>
            <a:ext cx="3239135" cy="2416175"/>
          </a:xfrm>
          <a:prstGeom prst="rect">
            <a:avLst/>
          </a:prstGeom>
        </p:spPr>
      </p:pic>
      <p:pic>
        <p:nvPicPr>
          <p:cNvPr id="17" name="图片 16" descr="C:\Documents and Settings\Administrator\桌面\平安行\五（3）\DB72445E393EF6008C1A930E7E0EE1C1.jpgDB72445E393EF6008C1A930E7E0EE1C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96405" y="3058795"/>
            <a:ext cx="3211195" cy="2416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94815" y="262890"/>
            <a:ext cx="9505315" cy="5766435"/>
            <a:chOff x="4450" y="3372"/>
            <a:chExt cx="10301" cy="3116"/>
          </a:xfrm>
        </p:grpSpPr>
        <p:sp>
          <p:nvSpPr>
            <p:cNvPr id="3" name="矩形 2"/>
            <p:cNvSpPr/>
            <p:nvPr/>
          </p:nvSpPr>
          <p:spPr>
            <a:xfrm>
              <a:off x="4720" y="3642"/>
              <a:ext cx="9761" cy="25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4450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4481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4481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450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1586502" y="2905760"/>
            <a:ext cx="0" cy="11836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287655" y="3156585"/>
            <a:ext cx="1298575" cy="681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>
              <a:lnSpc>
                <a:spcPct val="120000"/>
              </a:lnSpc>
            </a:pP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六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(1)</a:t>
            </a:r>
            <a:endParaRPr lang="en-US" altLang="zh-CN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汉仪旗黑-55" panose="00020600040101010101" charset="-122"/>
              <a:ea typeface="汉仪旗黑-55" panose="00020600040101010101" charset="-122"/>
              <a:cs typeface="汉仪旗黑-55" panose="00020600040101010101" charset="-122"/>
            </a:endParaRPr>
          </a:p>
        </p:txBody>
      </p:sp>
      <p:pic>
        <p:nvPicPr>
          <p:cNvPr id="13" name="图片 12" descr="C:\Documents and Settings\Administrator\桌面\平安行\六（1）\2DB2C940CA8751390C1EE421E491F339.jpg2DB2C940CA8751390C1EE421E491F33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65325" y="763270"/>
            <a:ext cx="3076575" cy="2250440"/>
          </a:xfrm>
          <a:prstGeom prst="rect">
            <a:avLst/>
          </a:prstGeom>
        </p:spPr>
      </p:pic>
      <p:pic>
        <p:nvPicPr>
          <p:cNvPr id="14" name="图片 13" descr="C:\Documents and Settings\Administrator\桌面\平安行\六（1）\21D30A52AEBA63C92B0A7E85E83BE96D.jpg21D30A52AEBA63C92B0A7E85E83BE96D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41900" y="762635"/>
            <a:ext cx="3023235" cy="2251710"/>
          </a:xfrm>
          <a:prstGeom prst="rect">
            <a:avLst/>
          </a:prstGeom>
        </p:spPr>
      </p:pic>
      <p:pic>
        <p:nvPicPr>
          <p:cNvPr id="15" name="图片 14" descr="C:\Documents and Settings\Administrator\桌面\平安行\六（1）\94F61CB3948D399FAD1A542040BE4F6B.jpg94F61CB3948D399FAD1A542040BE4F6B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65135" y="763270"/>
            <a:ext cx="2914650" cy="2229485"/>
          </a:xfrm>
          <a:prstGeom prst="rect">
            <a:avLst/>
          </a:prstGeom>
        </p:spPr>
      </p:pic>
      <p:pic>
        <p:nvPicPr>
          <p:cNvPr id="16" name="图片 15" descr="C:\Documents and Settings\Administrator\桌面\平安行\六（1）\92666AA721182DC21D583696D7E4B746.jpg92666AA721182DC21D583696D7E4B74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57270" y="3155950"/>
            <a:ext cx="3239135" cy="2366010"/>
          </a:xfrm>
          <a:prstGeom prst="rect">
            <a:avLst/>
          </a:prstGeom>
        </p:spPr>
      </p:pic>
      <p:pic>
        <p:nvPicPr>
          <p:cNvPr id="17" name="图片 16" descr="C:\Documents and Settings\Administrator\桌面\平安行\六（1）\F4D47CBC8AFE89E61AE7E075DAACBFCE.jpgF4D47CBC8AFE89E61AE7E075DAACBFCE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96405" y="3148330"/>
            <a:ext cx="3211195" cy="2381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94815" y="262890"/>
            <a:ext cx="9505315" cy="5766435"/>
            <a:chOff x="4450" y="3372"/>
            <a:chExt cx="10301" cy="3116"/>
          </a:xfrm>
        </p:grpSpPr>
        <p:sp>
          <p:nvSpPr>
            <p:cNvPr id="3" name="矩形 2"/>
            <p:cNvSpPr/>
            <p:nvPr/>
          </p:nvSpPr>
          <p:spPr>
            <a:xfrm>
              <a:off x="4720" y="3642"/>
              <a:ext cx="9761" cy="25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4450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4481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4481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450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1586502" y="2905760"/>
            <a:ext cx="0" cy="11836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287655" y="3156585"/>
            <a:ext cx="1298575" cy="681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>
              <a:lnSpc>
                <a:spcPct val="120000"/>
              </a:lnSpc>
            </a:pP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六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(2)</a:t>
            </a:r>
            <a:endParaRPr lang="en-US" altLang="zh-CN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汉仪旗黑-55" panose="00020600040101010101" charset="-122"/>
              <a:ea typeface="汉仪旗黑-55" panose="00020600040101010101" charset="-122"/>
              <a:cs typeface="汉仪旗黑-55" panose="00020600040101010101" charset="-122"/>
            </a:endParaRPr>
          </a:p>
        </p:txBody>
      </p:sp>
      <p:pic>
        <p:nvPicPr>
          <p:cNvPr id="13" name="图片 12" descr="C:\Documents and Settings\Administrator\桌面\平安行\六（2）\1C219365C10B6BE0FB18B652DFA4CC65.jpg1C219365C10B6BE0FB18B652DFA4CC6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43735" y="790575"/>
            <a:ext cx="3076575" cy="2240915"/>
          </a:xfrm>
          <a:prstGeom prst="rect">
            <a:avLst/>
          </a:prstGeom>
        </p:spPr>
      </p:pic>
      <p:pic>
        <p:nvPicPr>
          <p:cNvPr id="14" name="图片 13" descr="C:\Documents and Settings\Administrator\桌面\平安行\六（2）\870BD7579EC19FB6A26E39AFBE6ACC91.jpg870BD7579EC19FB6A26E39AFBE6ACC9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20310" y="790575"/>
            <a:ext cx="3023235" cy="2226945"/>
          </a:xfrm>
          <a:prstGeom prst="rect">
            <a:avLst/>
          </a:prstGeom>
        </p:spPr>
      </p:pic>
      <p:pic>
        <p:nvPicPr>
          <p:cNvPr id="15" name="图片 14" descr="C:\Documents and Settings\Administrator\桌面\平安行\六（2）\A76B6ED6CEB6F12F61123E6ABB135333.jpgA76B6ED6CEB6F12F61123E6ABB13533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35925" y="790575"/>
            <a:ext cx="2914650" cy="2226310"/>
          </a:xfrm>
          <a:prstGeom prst="rect">
            <a:avLst/>
          </a:prstGeom>
        </p:spPr>
      </p:pic>
      <p:pic>
        <p:nvPicPr>
          <p:cNvPr id="16" name="图片 15" descr="C:\Documents and Settings\Administrator\桌面\平安行\六（2）\A86AC9D6EEA10E65872955B3F6C37697.jpgA86AC9D6EEA10E65872955B3F6C3769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57270" y="3031490"/>
            <a:ext cx="3239135" cy="2474595"/>
          </a:xfrm>
          <a:prstGeom prst="rect">
            <a:avLst/>
          </a:prstGeom>
        </p:spPr>
      </p:pic>
      <p:pic>
        <p:nvPicPr>
          <p:cNvPr id="17" name="图片 16" descr="C:\Documents and Settings\Administrator\桌面\平安行\六（2）\BA29F1E04E94FA125FE6F68A762AA224.jpgBA29F1E04E94FA125FE6F68A762AA2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96405" y="3031490"/>
            <a:ext cx="3211195" cy="2407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>
            <a:picLocks noChangeAspect="1"/>
          </p:cNvPicPr>
          <p:nvPr/>
        </p:nvPicPr>
        <p:blipFill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644" y="2110267"/>
            <a:ext cx="4397054" cy="2495550"/>
          </a:xfrm>
          <a:prstGeom prst="rect">
            <a:avLst/>
          </a:prstGeom>
        </p:spPr>
      </p:pic>
      <p:grpSp>
        <p:nvGrpSpPr>
          <p:cNvPr id="51" name="组合 50"/>
          <p:cNvGrpSpPr/>
          <p:nvPr/>
        </p:nvGrpSpPr>
        <p:grpSpPr>
          <a:xfrm>
            <a:off x="6467452" y="1332427"/>
            <a:ext cx="860404" cy="654073"/>
            <a:chOff x="7249121" y="555448"/>
            <a:chExt cx="1546536" cy="1175666"/>
          </a:xfrm>
        </p:grpSpPr>
        <p:cxnSp>
          <p:nvCxnSpPr>
            <p:cNvPr id="52" name="直接连接符 51"/>
            <p:cNvCxnSpPr/>
            <p:nvPr/>
          </p:nvCxnSpPr>
          <p:spPr>
            <a:xfrm flipH="1">
              <a:off x="7249121" y="777914"/>
              <a:ext cx="1003980" cy="953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H="1">
              <a:off x="7628706" y="555448"/>
              <a:ext cx="1166951" cy="11079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组合 53"/>
          <p:cNvGrpSpPr/>
          <p:nvPr/>
        </p:nvGrpSpPr>
        <p:grpSpPr>
          <a:xfrm>
            <a:off x="4240793" y="4554599"/>
            <a:ext cx="860404" cy="654073"/>
            <a:chOff x="7249121" y="555448"/>
            <a:chExt cx="1546536" cy="1175666"/>
          </a:xfrm>
        </p:grpSpPr>
        <p:cxnSp>
          <p:nvCxnSpPr>
            <p:cNvPr id="55" name="直接连接符 54"/>
            <p:cNvCxnSpPr/>
            <p:nvPr/>
          </p:nvCxnSpPr>
          <p:spPr>
            <a:xfrm flipH="1">
              <a:off x="7249121" y="777914"/>
              <a:ext cx="1003980" cy="953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H="1">
              <a:off x="7628706" y="555448"/>
              <a:ext cx="1166951" cy="11079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矩形 72"/>
          <p:cNvSpPr/>
          <p:nvPr/>
        </p:nvSpPr>
        <p:spPr>
          <a:xfrm>
            <a:off x="5100955" y="1948815"/>
            <a:ext cx="1844675" cy="3729355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3600" dirty="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小小手抄报</a:t>
            </a:r>
            <a:endParaRPr lang="zh-CN" altLang="en-US" sz="3600" dirty="0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600" dirty="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也有别样精彩</a:t>
            </a:r>
            <a:endParaRPr lang="zh-CN" altLang="en-US" sz="3600" dirty="0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546" y="1889031"/>
            <a:ext cx="2188197" cy="557213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406" y="4332387"/>
            <a:ext cx="1551200" cy="989331"/>
          </a:xfrm>
          <a:prstGeom prst="rect">
            <a:avLst/>
          </a:prstGeom>
        </p:spPr>
      </p:pic>
      <p:pic>
        <p:nvPicPr>
          <p:cNvPr id="79" name="729379b9e2add56e08e63ca42cdec2b8021c0663a16950edeec68f925e548b7370ae53c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08075" y="-1155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  <p:bldLst>
      <p:bldP spid="7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94815" y="262890"/>
            <a:ext cx="9505315" cy="5766435"/>
            <a:chOff x="4450" y="3372"/>
            <a:chExt cx="10301" cy="3116"/>
          </a:xfrm>
        </p:grpSpPr>
        <p:sp>
          <p:nvSpPr>
            <p:cNvPr id="3" name="矩形 2"/>
            <p:cNvSpPr/>
            <p:nvPr/>
          </p:nvSpPr>
          <p:spPr>
            <a:xfrm>
              <a:off x="4720" y="3642"/>
              <a:ext cx="9761" cy="25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4450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4481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4481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450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1586502" y="2905760"/>
            <a:ext cx="0" cy="11836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287655" y="3156585"/>
            <a:ext cx="1298575" cy="681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>
              <a:lnSpc>
                <a:spcPct val="120000"/>
              </a:lnSpc>
            </a:pP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六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(3)</a:t>
            </a:r>
            <a:endParaRPr lang="en-US" altLang="zh-CN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汉仪旗黑-55" panose="00020600040101010101" charset="-122"/>
              <a:ea typeface="汉仪旗黑-55" panose="00020600040101010101" charset="-122"/>
              <a:cs typeface="汉仪旗黑-55" panose="00020600040101010101" charset="-122"/>
            </a:endParaRPr>
          </a:p>
        </p:txBody>
      </p:sp>
      <p:pic>
        <p:nvPicPr>
          <p:cNvPr id="13" name="图片 12" descr="C:\Documents and Settings\Administrator\桌面\平安行\六（3）\7D220990B75AF3D14D017F7FFF07E8F1.jpg7D220990B75AF3D14D017F7FFF07E8F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65325" y="759143"/>
            <a:ext cx="3076575" cy="2306955"/>
          </a:xfrm>
          <a:prstGeom prst="rect">
            <a:avLst/>
          </a:prstGeom>
        </p:spPr>
      </p:pic>
      <p:pic>
        <p:nvPicPr>
          <p:cNvPr id="14" name="图片 13" descr="C:\Documents and Settings\Administrator\桌面\平安行\六（3）\93BF3676D3F2C88E26FC98FDCBADC84B.jpg93BF3676D3F2C88E26FC98FDCBADC84B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41900" y="778828"/>
            <a:ext cx="3023235" cy="2266950"/>
          </a:xfrm>
          <a:prstGeom prst="rect">
            <a:avLst/>
          </a:prstGeom>
        </p:spPr>
      </p:pic>
      <p:pic>
        <p:nvPicPr>
          <p:cNvPr id="15" name="图片 14" descr="C:\Documents and Settings\Administrator\桌面\平安行\六（3）\4342BE57F1330D9592D696394E4E5ED0.jpg4342BE57F1330D9592D696394E4E5ED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65135" y="819785"/>
            <a:ext cx="2914650" cy="2226945"/>
          </a:xfrm>
          <a:prstGeom prst="rect">
            <a:avLst/>
          </a:prstGeom>
        </p:spPr>
      </p:pic>
      <p:pic>
        <p:nvPicPr>
          <p:cNvPr id="16" name="图片 15" descr="C:\Documents and Settings\Administrator\桌面\平安行\六（3）\A4D4AFC79091240D22C3D6E286716B75.jpgA4D4AFC79091240D22C3D6E286716B7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57270" y="3046413"/>
            <a:ext cx="3239135" cy="2428875"/>
          </a:xfrm>
          <a:prstGeom prst="rect">
            <a:avLst/>
          </a:prstGeom>
        </p:spPr>
      </p:pic>
      <p:pic>
        <p:nvPicPr>
          <p:cNvPr id="17" name="图片 16" descr="C:\Documents and Settings\Administrator\桌面\平安行\六（3）\F57A3FAE660699CC6ADE1E53066C09F1.jpgF57A3FAE660699CC6ADE1E53066C09F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96405" y="3045460"/>
            <a:ext cx="3211195" cy="2429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>
            <a:picLocks noChangeAspect="1"/>
          </p:cNvPicPr>
          <p:nvPr/>
        </p:nvPicPr>
        <p:blipFill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644" y="2110267"/>
            <a:ext cx="4397054" cy="2495550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4843254" y="1208599"/>
            <a:ext cx="1415772" cy="156966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zh-CN" altLang="en-US" sz="96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感</a:t>
            </a:r>
            <a:endParaRPr lang="zh-CN" altLang="en-US" sz="96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6096466" y="2181057"/>
            <a:ext cx="1463862" cy="156966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zh-CN" altLang="en-US" sz="96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谢</a:t>
            </a:r>
            <a:endParaRPr lang="zh-CN" altLang="en-US" sz="96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4131413" y="3538294"/>
            <a:ext cx="2621280" cy="15684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zh-CN" altLang="en-US" sz="96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欣赏</a:t>
            </a:r>
            <a:endParaRPr lang="zh-CN" altLang="en-US" sz="96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6467452" y="1332427"/>
            <a:ext cx="860404" cy="654073"/>
            <a:chOff x="7249121" y="555448"/>
            <a:chExt cx="1546536" cy="1175666"/>
          </a:xfrm>
        </p:grpSpPr>
        <p:cxnSp>
          <p:nvCxnSpPr>
            <p:cNvPr id="52" name="直接连接符 51"/>
            <p:cNvCxnSpPr/>
            <p:nvPr/>
          </p:nvCxnSpPr>
          <p:spPr>
            <a:xfrm flipH="1">
              <a:off x="7249121" y="777914"/>
              <a:ext cx="1003980" cy="953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H="1">
              <a:off x="7628706" y="555448"/>
              <a:ext cx="1166951" cy="11079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组合 53"/>
          <p:cNvGrpSpPr/>
          <p:nvPr/>
        </p:nvGrpSpPr>
        <p:grpSpPr>
          <a:xfrm>
            <a:off x="4240793" y="4554599"/>
            <a:ext cx="860404" cy="654073"/>
            <a:chOff x="7249121" y="555448"/>
            <a:chExt cx="1546536" cy="1175666"/>
          </a:xfrm>
        </p:grpSpPr>
        <p:cxnSp>
          <p:nvCxnSpPr>
            <p:cNvPr id="55" name="直接连接符 54"/>
            <p:cNvCxnSpPr/>
            <p:nvPr/>
          </p:nvCxnSpPr>
          <p:spPr>
            <a:xfrm flipH="1">
              <a:off x="7249121" y="777914"/>
              <a:ext cx="1003980" cy="953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H="1">
              <a:off x="7628706" y="555448"/>
              <a:ext cx="1166951" cy="11079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组合 56"/>
          <p:cNvGrpSpPr/>
          <p:nvPr/>
        </p:nvGrpSpPr>
        <p:grpSpPr>
          <a:xfrm>
            <a:off x="7176139" y="3750717"/>
            <a:ext cx="325730" cy="1420271"/>
            <a:chOff x="8235681" y="3300774"/>
            <a:chExt cx="325730" cy="1420271"/>
          </a:xfrm>
        </p:grpSpPr>
        <p:grpSp>
          <p:nvGrpSpPr>
            <p:cNvPr id="58" name="组合 57"/>
            <p:cNvGrpSpPr/>
            <p:nvPr/>
          </p:nvGrpSpPr>
          <p:grpSpPr>
            <a:xfrm>
              <a:off x="8235681" y="3300774"/>
              <a:ext cx="325730" cy="267500"/>
              <a:chOff x="8235681" y="3300774"/>
              <a:chExt cx="325730" cy="267500"/>
            </a:xfrm>
          </p:grpSpPr>
          <p:sp>
            <p:nvSpPr>
              <p:cNvPr id="71" name="椭圆 70"/>
              <p:cNvSpPr/>
              <p:nvPr/>
            </p:nvSpPr>
            <p:spPr>
              <a:xfrm>
                <a:off x="8264795" y="3300774"/>
                <a:ext cx="267500" cy="2675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/>
                <a:endParaRPr lang="zh-CN" altLang="en-US" sz="100" dirty="0"/>
              </a:p>
            </p:txBody>
          </p:sp>
          <p:sp>
            <p:nvSpPr>
              <p:cNvPr id="72" name="文本框 71"/>
              <p:cNvSpPr txBox="1"/>
              <p:nvPr/>
            </p:nvSpPr>
            <p:spPr>
              <a:xfrm>
                <a:off x="8235681" y="3303717"/>
                <a:ext cx="325730" cy="26161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zh-CN" altLang="en-US" sz="1100" dirty="0"/>
                  <a:t>冬</a:t>
                </a:r>
                <a:endParaRPr lang="zh-CN" altLang="en-US" sz="1100" dirty="0"/>
              </a:p>
            </p:txBody>
          </p:sp>
        </p:grpSp>
        <p:grpSp>
          <p:nvGrpSpPr>
            <p:cNvPr id="59" name="组合 58"/>
            <p:cNvGrpSpPr/>
            <p:nvPr/>
          </p:nvGrpSpPr>
          <p:grpSpPr>
            <a:xfrm>
              <a:off x="8235681" y="3588967"/>
              <a:ext cx="325730" cy="267500"/>
              <a:chOff x="8235681" y="3300774"/>
              <a:chExt cx="325730" cy="267500"/>
            </a:xfrm>
          </p:grpSpPr>
          <p:sp>
            <p:nvSpPr>
              <p:cNvPr id="69" name="椭圆 68"/>
              <p:cNvSpPr/>
              <p:nvPr/>
            </p:nvSpPr>
            <p:spPr>
              <a:xfrm>
                <a:off x="8264795" y="3300774"/>
                <a:ext cx="267500" cy="2675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/>
                <a:endParaRPr lang="zh-CN" altLang="en-US" sz="100" dirty="0"/>
              </a:p>
            </p:txBody>
          </p:sp>
          <p:sp>
            <p:nvSpPr>
              <p:cNvPr id="70" name="文本框 69"/>
              <p:cNvSpPr txBox="1"/>
              <p:nvPr/>
            </p:nvSpPr>
            <p:spPr>
              <a:xfrm>
                <a:off x="8235681" y="3303717"/>
                <a:ext cx="325730" cy="26161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zh-CN" altLang="en-US" sz="1100" dirty="0"/>
                  <a:t>冬</a:t>
                </a:r>
                <a:endParaRPr lang="zh-CN" altLang="en-US" sz="1100" dirty="0"/>
              </a:p>
            </p:txBody>
          </p:sp>
        </p:grpSp>
        <p:grpSp>
          <p:nvGrpSpPr>
            <p:cNvPr id="60" name="组合 59"/>
            <p:cNvGrpSpPr/>
            <p:nvPr/>
          </p:nvGrpSpPr>
          <p:grpSpPr>
            <a:xfrm>
              <a:off x="8235681" y="3877160"/>
              <a:ext cx="325730" cy="267500"/>
              <a:chOff x="8235681" y="3300774"/>
              <a:chExt cx="325730" cy="2675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8264795" y="3300774"/>
                <a:ext cx="267500" cy="2675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/>
                <a:endParaRPr lang="zh-CN" altLang="en-US" sz="100" dirty="0"/>
              </a:p>
            </p:txBody>
          </p:sp>
          <p:sp>
            <p:nvSpPr>
              <p:cNvPr id="68" name="文本框 67"/>
              <p:cNvSpPr txBox="1"/>
              <p:nvPr/>
            </p:nvSpPr>
            <p:spPr>
              <a:xfrm>
                <a:off x="8235681" y="3303717"/>
                <a:ext cx="325730" cy="26161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zh-CN" altLang="en-US" sz="1100" dirty="0"/>
                  <a:t>冬</a:t>
                </a:r>
                <a:endParaRPr lang="zh-CN" altLang="en-US" sz="1100" dirty="0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>
              <a:off x="8235681" y="4165353"/>
              <a:ext cx="325730" cy="267500"/>
              <a:chOff x="8235681" y="3300774"/>
              <a:chExt cx="325730" cy="267500"/>
            </a:xfrm>
          </p:grpSpPr>
          <p:sp>
            <p:nvSpPr>
              <p:cNvPr id="65" name="椭圆 64"/>
              <p:cNvSpPr/>
              <p:nvPr/>
            </p:nvSpPr>
            <p:spPr>
              <a:xfrm>
                <a:off x="8264795" y="3300774"/>
                <a:ext cx="267500" cy="2675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/>
                <a:endParaRPr lang="zh-CN" altLang="en-US" sz="100" dirty="0"/>
              </a:p>
            </p:txBody>
          </p:sp>
          <p:sp>
            <p:nvSpPr>
              <p:cNvPr id="66" name="文本框 65"/>
              <p:cNvSpPr txBox="1"/>
              <p:nvPr/>
            </p:nvSpPr>
            <p:spPr>
              <a:xfrm>
                <a:off x="8235681" y="3303717"/>
                <a:ext cx="325730" cy="26161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zh-CN" altLang="en-US" sz="1100" dirty="0"/>
                  <a:t>冬</a:t>
                </a:r>
                <a:endParaRPr lang="zh-CN" altLang="en-US" sz="1100" dirty="0"/>
              </a:p>
            </p:txBody>
          </p:sp>
        </p:grpSp>
        <p:grpSp>
          <p:nvGrpSpPr>
            <p:cNvPr id="62" name="组合 61"/>
            <p:cNvGrpSpPr/>
            <p:nvPr/>
          </p:nvGrpSpPr>
          <p:grpSpPr>
            <a:xfrm>
              <a:off x="8235681" y="4453545"/>
              <a:ext cx="325730" cy="267500"/>
              <a:chOff x="8235681" y="3300774"/>
              <a:chExt cx="325730" cy="267500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8264795" y="3300774"/>
                <a:ext cx="267500" cy="2675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/>
                <a:endParaRPr lang="zh-CN" altLang="en-US" sz="100" dirty="0"/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>
                <a:off x="8235681" y="3303717"/>
                <a:ext cx="325730" cy="26161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zh-CN" altLang="en-US" sz="1100" dirty="0"/>
                  <a:t>冬</a:t>
                </a:r>
                <a:endParaRPr lang="zh-CN" altLang="en-US" sz="1100" dirty="0"/>
              </a:p>
            </p:txBody>
          </p:sp>
        </p:grpSp>
      </p:grpSp>
      <p:sp>
        <p:nvSpPr>
          <p:cNvPr id="73" name="矩形 72"/>
          <p:cNvSpPr/>
          <p:nvPr/>
        </p:nvSpPr>
        <p:spPr>
          <a:xfrm>
            <a:off x="6328090" y="3750717"/>
            <a:ext cx="877163" cy="1550903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6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设计格式规范一致的</a:t>
            </a:r>
            <a:r>
              <a:rPr lang="en-US" altLang="zh-CN" sz="6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PPT</a:t>
            </a:r>
            <a:r>
              <a:rPr lang="zh-CN" altLang="en-US" sz="6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，一方面可以使项目组成员各自撰写的</a:t>
            </a:r>
            <a:r>
              <a:rPr lang="en-US" altLang="zh-CN" sz="6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PPT</a:t>
            </a:r>
            <a:r>
              <a:rPr lang="zh-CN" altLang="en-US" sz="6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能得到有效融合，一方面也可以给客户带来良好的客户体验，显示项目组的专业性；</a:t>
            </a:r>
            <a:endParaRPr lang="zh-CN" altLang="en-US" sz="6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6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74" name="直接连接符 73"/>
          <p:cNvCxnSpPr/>
          <p:nvPr/>
        </p:nvCxnSpPr>
        <p:spPr>
          <a:xfrm>
            <a:off x="7165881" y="3779901"/>
            <a:ext cx="0" cy="1457955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矩形 74"/>
          <p:cNvSpPr/>
          <p:nvPr/>
        </p:nvSpPr>
        <p:spPr>
          <a:xfrm>
            <a:off x="4275814" y="2756599"/>
            <a:ext cx="1983212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zh-CN" altLang="en-US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感谢一路有你</a:t>
            </a:r>
            <a:endParaRPr lang="zh-CN" altLang="en-US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3940202" y="3097684"/>
            <a:ext cx="2188197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zh-CN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THANKS OF YOU</a:t>
            </a:r>
            <a:endParaRPr lang="zh-CN" altLang="en-US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546" y="1889031"/>
            <a:ext cx="2188197" cy="557213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406" y="4332387"/>
            <a:ext cx="1551200" cy="989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73" grpId="0"/>
      <p:bldP spid="75" grpId="0"/>
      <p:bldP spid="7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94815" y="262890"/>
            <a:ext cx="9505315" cy="5766435"/>
            <a:chOff x="4450" y="3372"/>
            <a:chExt cx="10301" cy="3116"/>
          </a:xfrm>
        </p:grpSpPr>
        <p:sp>
          <p:nvSpPr>
            <p:cNvPr id="3" name="矩形 2"/>
            <p:cNvSpPr/>
            <p:nvPr/>
          </p:nvSpPr>
          <p:spPr>
            <a:xfrm>
              <a:off x="4720" y="3642"/>
              <a:ext cx="9761" cy="25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4450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4481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4481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450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1586502" y="2905760"/>
            <a:ext cx="0" cy="11836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287655" y="3156585"/>
            <a:ext cx="1298575" cy="681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>
              <a:lnSpc>
                <a:spcPct val="120000"/>
              </a:lnSpc>
            </a:pPr>
            <a:r>
              <a:rPr lang="zh-CN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一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(1)</a:t>
            </a:r>
            <a:endParaRPr lang="en-US" altLang="zh-CN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汉仪旗黑-55" panose="00020600040101010101" charset="-122"/>
              <a:ea typeface="汉仪旗黑-55" panose="00020600040101010101" charset="-122"/>
              <a:cs typeface="汉仪旗黑-55" panose="00020600040101010101" charset="-122"/>
            </a:endParaRPr>
          </a:p>
        </p:txBody>
      </p:sp>
      <p:pic>
        <p:nvPicPr>
          <p:cNvPr id="13" name="图片 12" descr="C:\Documents and Settings\Administrator\桌面\平安行\一（1）\FD8DE404DCEE4124D38BE33B3538EA4E.jpgFD8DE404DCEE4124D38BE33B3538EA4E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65325" y="762635"/>
            <a:ext cx="3076575" cy="2257425"/>
          </a:xfrm>
          <a:prstGeom prst="rect">
            <a:avLst/>
          </a:prstGeom>
        </p:spPr>
      </p:pic>
      <p:pic>
        <p:nvPicPr>
          <p:cNvPr id="14" name="图片 13" descr="C:\Documents and Settings\Administrator\桌面\平安行\一（1）\612E0ED9AA8486CAFFA0304E68390CF6.jpg612E0ED9AA8486CAFFA0304E68390CF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41900" y="763270"/>
            <a:ext cx="3023235" cy="2241550"/>
          </a:xfrm>
          <a:prstGeom prst="rect">
            <a:avLst/>
          </a:prstGeom>
        </p:spPr>
      </p:pic>
      <p:pic>
        <p:nvPicPr>
          <p:cNvPr id="15" name="图片 14" descr="C:\Documents and Settings\Administrator\桌面\平安行\一（1）\EFFA7F39AB81397BAAC54FB7241BD0DE.jpgEFFA7F39AB81397BAAC54FB7241BD0D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65135" y="763905"/>
            <a:ext cx="2914650" cy="2240915"/>
          </a:xfrm>
          <a:prstGeom prst="rect">
            <a:avLst/>
          </a:prstGeom>
        </p:spPr>
      </p:pic>
      <p:pic>
        <p:nvPicPr>
          <p:cNvPr id="16" name="图片 15" descr="C:\Documents and Settings\Administrator\桌面\平安行\一（1）\CE27FCC297C8A09AF8098043BB6FA280.jpgCE27FCC297C8A09AF8098043BB6FA28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57270" y="3021330"/>
            <a:ext cx="3239135" cy="2508250"/>
          </a:xfrm>
          <a:prstGeom prst="rect">
            <a:avLst/>
          </a:prstGeom>
        </p:spPr>
      </p:pic>
      <p:pic>
        <p:nvPicPr>
          <p:cNvPr id="17" name="图片 16" descr="C:\Documents and Settings\Administrator\桌面\平安行\一（1）\6AEECB7E2A19046F13C93F89C26D7B10.jpg6AEECB7E2A19046F13C93F89C26D7B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96405" y="3021330"/>
            <a:ext cx="3211195" cy="2508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94815" y="262890"/>
            <a:ext cx="9505315" cy="5766435"/>
            <a:chOff x="4450" y="3372"/>
            <a:chExt cx="10301" cy="3116"/>
          </a:xfrm>
        </p:grpSpPr>
        <p:sp>
          <p:nvSpPr>
            <p:cNvPr id="3" name="矩形 2"/>
            <p:cNvSpPr/>
            <p:nvPr/>
          </p:nvSpPr>
          <p:spPr>
            <a:xfrm>
              <a:off x="4720" y="3642"/>
              <a:ext cx="9761" cy="25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4450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4481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4481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450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1586502" y="2905760"/>
            <a:ext cx="0" cy="11836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287655" y="3156585"/>
            <a:ext cx="1298575" cy="681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>
              <a:lnSpc>
                <a:spcPct val="120000"/>
              </a:lnSpc>
            </a:pP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一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(2)</a:t>
            </a:r>
            <a:endParaRPr lang="en-US" altLang="zh-CN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汉仪旗黑-55" panose="00020600040101010101" charset="-122"/>
              <a:ea typeface="汉仪旗黑-55" panose="00020600040101010101" charset="-122"/>
              <a:cs typeface="汉仪旗黑-55" panose="00020600040101010101" charset="-122"/>
            </a:endParaRPr>
          </a:p>
        </p:txBody>
      </p:sp>
      <p:pic>
        <p:nvPicPr>
          <p:cNvPr id="13" name="图片 12" descr="C:\Documents and Settings\Administrator\桌面\平安行\一（2）\9C98F25E413EDE511D3B82466D7EA7E2.jpg9C98F25E413EDE511D3B82466D7EA7E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76120" y="768985"/>
            <a:ext cx="3054985" cy="2307590"/>
          </a:xfrm>
          <a:prstGeom prst="rect">
            <a:avLst/>
          </a:prstGeom>
        </p:spPr>
      </p:pic>
      <p:pic>
        <p:nvPicPr>
          <p:cNvPr id="14" name="图片 13" descr="C:\Documents and Settings\Administrator\桌面\平安行\一（2）\74EA15476D2C3E359430170FB9CF3C53.jpg74EA15476D2C3E359430170FB9CF3C5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31105" y="762635"/>
            <a:ext cx="3023235" cy="2303780"/>
          </a:xfrm>
          <a:prstGeom prst="rect">
            <a:avLst/>
          </a:prstGeom>
        </p:spPr>
      </p:pic>
      <p:pic>
        <p:nvPicPr>
          <p:cNvPr id="15" name="图片 14" descr="C:\Documents and Settings\Administrator\桌面\平安行\一（2）\B669F16DF3245FA4D0C28BE96A10234E.jpgB669F16DF3245FA4D0C28BE96A10234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65135" y="763270"/>
            <a:ext cx="2914650" cy="2302510"/>
          </a:xfrm>
          <a:prstGeom prst="rect">
            <a:avLst/>
          </a:prstGeom>
        </p:spPr>
      </p:pic>
      <p:pic>
        <p:nvPicPr>
          <p:cNvPr id="16" name="图片 15" descr="C:\Documents and Settings\Administrator\桌面\平安行\一（2）\E8D156AB645A557DD0A8E1E478CD6026.jpgE8D156AB645A557DD0A8E1E478CD60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53765" y="3076575"/>
            <a:ext cx="3239135" cy="2453640"/>
          </a:xfrm>
          <a:prstGeom prst="rect">
            <a:avLst/>
          </a:prstGeom>
        </p:spPr>
      </p:pic>
      <p:pic>
        <p:nvPicPr>
          <p:cNvPr id="17" name="图片 16" descr="C:\Documents and Settings\Administrator\桌面\平安行\一（2）\F389685CC70E9D06C98296498DB2C06F.jpgF389685CC70E9D06C98296498DB2C06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92900" y="3066415"/>
            <a:ext cx="3211195" cy="2463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94815" y="262890"/>
            <a:ext cx="9505315" cy="5663565"/>
            <a:chOff x="4450" y="3372"/>
            <a:chExt cx="10301" cy="3116"/>
          </a:xfrm>
        </p:grpSpPr>
        <p:sp>
          <p:nvSpPr>
            <p:cNvPr id="3" name="矩形 2"/>
            <p:cNvSpPr/>
            <p:nvPr/>
          </p:nvSpPr>
          <p:spPr>
            <a:xfrm>
              <a:off x="4720" y="3642"/>
              <a:ext cx="9761" cy="25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4450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4481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4481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450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1586502" y="2905760"/>
            <a:ext cx="0" cy="11836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287655" y="3156585"/>
            <a:ext cx="1298575" cy="681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>
              <a:lnSpc>
                <a:spcPct val="120000"/>
              </a:lnSpc>
            </a:pP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一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(3)</a:t>
            </a:r>
            <a:endParaRPr lang="en-US" altLang="zh-CN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汉仪旗黑-55" panose="00020600040101010101" charset="-122"/>
              <a:ea typeface="汉仪旗黑-55" panose="00020600040101010101" charset="-122"/>
              <a:cs typeface="汉仪旗黑-55" panose="00020600040101010101" charset="-122"/>
            </a:endParaRPr>
          </a:p>
        </p:txBody>
      </p:sp>
      <p:pic>
        <p:nvPicPr>
          <p:cNvPr id="13" name="图片 12" descr="C:\Documents and Settings\Administrator\桌面\平安行\一（3）\01A274A349E0B63C10BCD8C161BC2761.jpg01A274A349E0B63C10BCD8C161BC276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65325" y="762000"/>
            <a:ext cx="3076575" cy="2220595"/>
          </a:xfrm>
          <a:prstGeom prst="rect">
            <a:avLst/>
          </a:prstGeom>
        </p:spPr>
      </p:pic>
      <p:pic>
        <p:nvPicPr>
          <p:cNvPr id="14" name="图片 13" descr="C:\Documents and Settings\Administrator\桌面\平安行\一（3）\2FFB487910471FC05A31B8CAAEBA349E.jpg2FFB487910471FC05A31B8CAAEBA349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41900" y="762635"/>
            <a:ext cx="3023235" cy="2242185"/>
          </a:xfrm>
          <a:prstGeom prst="rect">
            <a:avLst/>
          </a:prstGeom>
        </p:spPr>
      </p:pic>
      <p:pic>
        <p:nvPicPr>
          <p:cNvPr id="15" name="图片 14" descr="C:\Documents and Settings\Administrator\桌面\平安行\一（3）\0475D7984EDDD6BDD3ED79F5B4150658.jpg0475D7984EDDD6BDD3ED79F5B415065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65135" y="762635"/>
            <a:ext cx="2914650" cy="2228850"/>
          </a:xfrm>
          <a:prstGeom prst="rect">
            <a:avLst/>
          </a:prstGeom>
        </p:spPr>
      </p:pic>
      <p:pic>
        <p:nvPicPr>
          <p:cNvPr id="16" name="图片 15" descr="C:\Documents and Settings\Administrator\桌面\平安行\一（3）\81199E3010C1CBEFDFDC0C3FAD188BCA.jpg81199E3010C1CBEFDFDC0C3FAD188BCA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57270" y="3020060"/>
            <a:ext cx="3239135" cy="2395855"/>
          </a:xfrm>
          <a:prstGeom prst="rect">
            <a:avLst/>
          </a:prstGeom>
        </p:spPr>
      </p:pic>
      <p:pic>
        <p:nvPicPr>
          <p:cNvPr id="17" name="图片 16" descr="C:\Documents and Settings\Administrator\桌面\平安行\一（3）\B1F733C04D3EA68696956D7D91838C84.jpgB1F733C04D3EA68696956D7D91838C8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96405" y="3020060"/>
            <a:ext cx="3211195" cy="2415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94815" y="262890"/>
            <a:ext cx="9505315" cy="5766435"/>
            <a:chOff x="4450" y="3372"/>
            <a:chExt cx="10301" cy="3116"/>
          </a:xfrm>
        </p:grpSpPr>
        <p:sp>
          <p:nvSpPr>
            <p:cNvPr id="3" name="矩形 2"/>
            <p:cNvSpPr/>
            <p:nvPr/>
          </p:nvSpPr>
          <p:spPr>
            <a:xfrm>
              <a:off x="4720" y="3642"/>
              <a:ext cx="9761" cy="25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4450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4481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4481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450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1586502" y="2905760"/>
            <a:ext cx="0" cy="11836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287655" y="3156585"/>
            <a:ext cx="1298575" cy="681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>
              <a:lnSpc>
                <a:spcPct val="120000"/>
              </a:lnSpc>
            </a:pP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二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(1)</a:t>
            </a:r>
            <a:endParaRPr lang="en-US" altLang="zh-CN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汉仪旗黑-55" panose="00020600040101010101" charset="-122"/>
              <a:ea typeface="汉仪旗黑-55" panose="00020600040101010101" charset="-122"/>
              <a:cs typeface="汉仪旗黑-55" panose="00020600040101010101" charset="-122"/>
            </a:endParaRPr>
          </a:p>
        </p:txBody>
      </p:sp>
      <p:pic>
        <p:nvPicPr>
          <p:cNvPr id="13" name="图片 12" descr="50D362693816A249A7304EEE2EB4D7F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5325" y="758825"/>
            <a:ext cx="3076575" cy="2307590"/>
          </a:xfrm>
          <a:prstGeom prst="rect">
            <a:avLst/>
          </a:prstGeom>
        </p:spPr>
      </p:pic>
      <p:pic>
        <p:nvPicPr>
          <p:cNvPr id="14" name="图片 13" descr="55BDD8984B2C8B7DCAA98BC2068FC4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900" y="778510"/>
            <a:ext cx="3023235" cy="2267585"/>
          </a:xfrm>
          <a:prstGeom prst="rect">
            <a:avLst/>
          </a:prstGeom>
        </p:spPr>
      </p:pic>
      <p:pic>
        <p:nvPicPr>
          <p:cNvPr id="15" name="图片 14" descr="C89070CC48F9CCD485ACC49B2FF3060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135" y="778510"/>
            <a:ext cx="2914650" cy="2267585"/>
          </a:xfrm>
          <a:prstGeom prst="rect">
            <a:avLst/>
          </a:prstGeom>
        </p:spPr>
      </p:pic>
      <p:pic>
        <p:nvPicPr>
          <p:cNvPr id="16" name="图片 15" descr="DD97DD85F168D9EE05581CEB2C520C2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270" y="3046095"/>
            <a:ext cx="3239135" cy="2429510"/>
          </a:xfrm>
          <a:prstGeom prst="rect">
            <a:avLst/>
          </a:prstGeom>
        </p:spPr>
      </p:pic>
      <p:pic>
        <p:nvPicPr>
          <p:cNvPr id="17" name="图片 16" descr="E20438BC4B2B65770CD0FE38C4CEC2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6405" y="3066415"/>
            <a:ext cx="3211195" cy="2409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94815" y="262890"/>
            <a:ext cx="9505315" cy="5766435"/>
            <a:chOff x="4450" y="3372"/>
            <a:chExt cx="10301" cy="3116"/>
          </a:xfrm>
        </p:grpSpPr>
        <p:sp>
          <p:nvSpPr>
            <p:cNvPr id="3" name="矩形 2"/>
            <p:cNvSpPr/>
            <p:nvPr/>
          </p:nvSpPr>
          <p:spPr>
            <a:xfrm>
              <a:off x="4720" y="3642"/>
              <a:ext cx="9761" cy="25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4450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4481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4481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450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1586502" y="2905760"/>
            <a:ext cx="0" cy="11836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287655" y="3156585"/>
            <a:ext cx="1298575" cy="681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>
              <a:lnSpc>
                <a:spcPct val="120000"/>
              </a:lnSpc>
            </a:pP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二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(2)</a:t>
            </a:r>
            <a:endParaRPr lang="en-US" altLang="zh-CN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汉仪旗黑-55" panose="00020600040101010101" charset="-122"/>
              <a:ea typeface="汉仪旗黑-55" panose="00020600040101010101" charset="-122"/>
              <a:cs typeface="汉仪旗黑-55" panose="00020600040101010101" charset="-122"/>
            </a:endParaRPr>
          </a:p>
        </p:txBody>
      </p:sp>
      <p:pic>
        <p:nvPicPr>
          <p:cNvPr id="13" name="图片 12" descr="C:\Documents and Settings\Administrator\桌面\平安行\二（2）\2BF279D030D259A8470FE485F0A8BC5D.jpg2BF279D030D259A8470FE485F0A8BC5D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76120" y="792480"/>
            <a:ext cx="3054985" cy="2240280"/>
          </a:xfrm>
          <a:prstGeom prst="rect">
            <a:avLst/>
          </a:prstGeom>
        </p:spPr>
      </p:pic>
      <p:pic>
        <p:nvPicPr>
          <p:cNvPr id="14" name="图片 13" descr="C:\Documents and Settings\Administrator\桌面\平安行\二（2）\3A674691716BF0605562B7737CD37827.jpg3A674691716BF0605562B7737CD3782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41900" y="791845"/>
            <a:ext cx="3023235" cy="2221230"/>
          </a:xfrm>
          <a:prstGeom prst="rect">
            <a:avLst/>
          </a:prstGeom>
        </p:spPr>
      </p:pic>
      <p:pic>
        <p:nvPicPr>
          <p:cNvPr id="15" name="图片 14" descr="C:\Documents and Settings\Administrator\桌面\平安行\二（2）\3FAD6E6808AD5F907C4D83B54B7B8110.jpg3FAD6E6808AD5F907C4D83B54B7B81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65135" y="791845"/>
            <a:ext cx="2914650" cy="2221865"/>
          </a:xfrm>
          <a:prstGeom prst="rect">
            <a:avLst/>
          </a:prstGeom>
        </p:spPr>
      </p:pic>
      <p:pic>
        <p:nvPicPr>
          <p:cNvPr id="16" name="图片 15" descr="C:\Documents and Settings\Administrator\桌面\平安行\二（2）\5804CED8E89E041458EE9DBBC9699DF3.jpg5804CED8E89E041458EE9DBBC9699DF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57270" y="3076575"/>
            <a:ext cx="3239135" cy="2453640"/>
          </a:xfrm>
          <a:prstGeom prst="rect">
            <a:avLst/>
          </a:prstGeom>
        </p:spPr>
      </p:pic>
      <p:pic>
        <p:nvPicPr>
          <p:cNvPr id="17" name="图片 16" descr="C:\Documents and Settings\Administrator\桌面\平安行\二（2）\32410861BA67F3EEB4F32EC2714A2E4A.jpg32410861BA67F3EEB4F32EC2714A2E4A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96405" y="3076575"/>
            <a:ext cx="3211195" cy="2453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94815" y="262890"/>
            <a:ext cx="9505315" cy="5766435"/>
            <a:chOff x="4450" y="3372"/>
            <a:chExt cx="10301" cy="3116"/>
          </a:xfrm>
        </p:grpSpPr>
        <p:sp>
          <p:nvSpPr>
            <p:cNvPr id="3" name="矩形 2"/>
            <p:cNvSpPr/>
            <p:nvPr/>
          </p:nvSpPr>
          <p:spPr>
            <a:xfrm>
              <a:off x="4720" y="3642"/>
              <a:ext cx="9761" cy="25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4450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4481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4481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450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1586502" y="2905760"/>
            <a:ext cx="0" cy="11836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287655" y="3156585"/>
            <a:ext cx="1298575" cy="681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>
              <a:lnSpc>
                <a:spcPct val="120000"/>
              </a:lnSpc>
            </a:pP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二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(3)</a:t>
            </a:r>
            <a:endParaRPr lang="en-US" altLang="zh-CN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汉仪旗黑-55" panose="00020600040101010101" charset="-122"/>
              <a:ea typeface="汉仪旗黑-55" panose="00020600040101010101" charset="-122"/>
              <a:cs typeface="汉仪旗黑-55" panose="00020600040101010101" charset="-122"/>
            </a:endParaRPr>
          </a:p>
        </p:txBody>
      </p:sp>
      <p:pic>
        <p:nvPicPr>
          <p:cNvPr id="13" name="图片 12" descr="C:\Documents and Settings\Administrator\桌面\平安行\二（3）\33F18840F814875CB3D04F19C291578B.jpg33F18840F814875CB3D04F19C291578B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43735" y="778510"/>
            <a:ext cx="3076575" cy="2224405"/>
          </a:xfrm>
          <a:prstGeom prst="rect">
            <a:avLst/>
          </a:prstGeom>
        </p:spPr>
      </p:pic>
      <p:pic>
        <p:nvPicPr>
          <p:cNvPr id="14" name="图片 13" descr="C:\Documents and Settings\Administrator\桌面\平安行\二（3）\44A32145CEA90C7D80E9AC7C15A66A70.jpg44A32145CEA90C7D80E9AC7C15A66A7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41900" y="779145"/>
            <a:ext cx="3023235" cy="2223135"/>
          </a:xfrm>
          <a:prstGeom prst="rect">
            <a:avLst/>
          </a:prstGeom>
        </p:spPr>
      </p:pic>
      <p:pic>
        <p:nvPicPr>
          <p:cNvPr id="15" name="图片 14" descr="C:\Documents and Settings\Administrator\桌面\平安行\二（3）\60D35168129AE20C2BAC389BE04B4194.jpg60D35168129AE20C2BAC389BE04B419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65135" y="782003"/>
            <a:ext cx="2914650" cy="2185670"/>
          </a:xfrm>
          <a:prstGeom prst="rect">
            <a:avLst/>
          </a:prstGeom>
        </p:spPr>
      </p:pic>
      <p:pic>
        <p:nvPicPr>
          <p:cNvPr id="16" name="图片 15" descr="C:\Documents and Settings\Administrator\桌面\平安行\二（3）\57263F3975BB00BA2860C9851F82BE60.jpg57263F3975BB00BA2860C9851F82BE6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57270" y="3002280"/>
            <a:ext cx="3239135" cy="2527300"/>
          </a:xfrm>
          <a:prstGeom prst="rect">
            <a:avLst/>
          </a:prstGeom>
        </p:spPr>
      </p:pic>
      <p:pic>
        <p:nvPicPr>
          <p:cNvPr id="17" name="图片 16" descr="C:\Documents and Settings\Administrator\桌面\平安行\二（3）\FD3DF8CCD8789A5F8726CA7F61BB7301.jpgFD3DF8CCD8789A5F8726CA7F61BB730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96405" y="3002280"/>
            <a:ext cx="3211195" cy="2527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94815" y="262890"/>
            <a:ext cx="9505315" cy="5766435"/>
            <a:chOff x="4450" y="3372"/>
            <a:chExt cx="10301" cy="3116"/>
          </a:xfrm>
        </p:grpSpPr>
        <p:sp>
          <p:nvSpPr>
            <p:cNvPr id="3" name="矩形 2"/>
            <p:cNvSpPr/>
            <p:nvPr/>
          </p:nvSpPr>
          <p:spPr>
            <a:xfrm>
              <a:off x="4720" y="3642"/>
              <a:ext cx="9761" cy="25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4450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4481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4481" y="3372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450" y="6218"/>
              <a:ext cx="270" cy="2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1586502" y="2905760"/>
            <a:ext cx="0" cy="11836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287655" y="3156585"/>
            <a:ext cx="1298575" cy="681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>
              <a:lnSpc>
                <a:spcPct val="120000"/>
              </a:lnSpc>
            </a:pP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三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旗黑-55" panose="00020600040101010101" charset="-122"/>
                <a:ea typeface="汉仪旗黑-55" panose="00020600040101010101" charset="-122"/>
                <a:cs typeface="汉仪旗黑-55" panose="00020600040101010101" charset="-122"/>
              </a:rPr>
              <a:t>(1)</a:t>
            </a:r>
            <a:endParaRPr lang="en-US" altLang="zh-CN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汉仪旗黑-55" panose="00020600040101010101" charset="-122"/>
              <a:ea typeface="汉仪旗黑-55" panose="00020600040101010101" charset="-122"/>
              <a:cs typeface="汉仪旗黑-55" panose="00020600040101010101" charset="-122"/>
            </a:endParaRPr>
          </a:p>
        </p:txBody>
      </p:sp>
      <p:pic>
        <p:nvPicPr>
          <p:cNvPr id="13" name="图片 12" descr="C:\Documents and Settings\Administrator\桌面\平安行\三（1）\6C161DAA2FB1D25BDB72996C284AE55D.jpg6C161DAA2FB1D25BDB72996C284AE55D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65325" y="786130"/>
            <a:ext cx="3076575" cy="2252980"/>
          </a:xfrm>
          <a:prstGeom prst="rect">
            <a:avLst/>
          </a:prstGeom>
        </p:spPr>
      </p:pic>
      <p:pic>
        <p:nvPicPr>
          <p:cNvPr id="14" name="图片 13" descr="C:\Documents and Settings\Administrator\桌面\平安行\三（1）\946EECA11F5187ED4B9440F1C70945EC.jpg946EECA11F5187ED4B9440F1C70945EC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41900" y="786130"/>
            <a:ext cx="3023235" cy="2247265"/>
          </a:xfrm>
          <a:prstGeom prst="rect">
            <a:avLst/>
          </a:prstGeom>
        </p:spPr>
      </p:pic>
      <p:pic>
        <p:nvPicPr>
          <p:cNvPr id="15" name="图片 14" descr="C:\Documents and Settings\Administrator\桌面\平安行\三（1）\947F3E11B68D00E265C8DDB24E386356.jpg947F3E11B68D00E265C8DDB24E38635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65135" y="825500"/>
            <a:ext cx="2914650" cy="2208530"/>
          </a:xfrm>
          <a:prstGeom prst="rect">
            <a:avLst/>
          </a:prstGeom>
        </p:spPr>
      </p:pic>
      <p:pic>
        <p:nvPicPr>
          <p:cNvPr id="16" name="图片 15" descr="C:\Documents and Settings\Administrator\桌面\平安行\三（1）\9833A431DA4EB6978D2C151547A140E2.jpg9833A431DA4EB6978D2C151547A140E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800000">
            <a:off x="3557270" y="3038475"/>
            <a:ext cx="3239135" cy="2413635"/>
          </a:xfrm>
          <a:prstGeom prst="rect">
            <a:avLst/>
          </a:prstGeom>
        </p:spPr>
      </p:pic>
      <p:pic>
        <p:nvPicPr>
          <p:cNvPr id="17" name="图片 16" descr="C:\Documents and Settings\Administrator\桌面\平安行\三（1）\12A85F3A72B1310B08E43C502CF0222C.jpg12A85F3A72B1310B08E43C502CF0222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96405" y="3034665"/>
            <a:ext cx="3211195" cy="2417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4.1.3"/>
</p:tagLst>
</file>

<file path=ppt/tags/tag2.xml><?xml version="1.0" encoding="utf-8"?>
<p:tagLst xmlns:p="http://schemas.openxmlformats.org/presentationml/2006/main">
  <p:tag name="PA" val="v4.1.3"/>
</p:tagLst>
</file>

<file path=ppt/tags/tag3.xml><?xml version="1.0" encoding="utf-8"?>
<p:tagLst xmlns:p="http://schemas.openxmlformats.org/presentationml/2006/main">
  <p:tag name="PA" val="v4.1.3"/>
</p:tagLst>
</file>

<file path=ppt/tags/tag4.xml><?xml version="1.0" encoding="utf-8"?>
<p:tagLst xmlns:p="http://schemas.openxmlformats.org/presentationml/2006/main">
  <p:tag name="PA" val="v4.1.3"/>
</p:tagLst>
</file>

<file path=ppt/theme/theme1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5B4CC"/>
      </a:accent1>
      <a:accent2>
        <a:srgbClr val="A31C34"/>
      </a:accent2>
      <a:accent3>
        <a:srgbClr val="B6886B"/>
      </a:accent3>
      <a:accent4>
        <a:srgbClr val="A5B4CC"/>
      </a:accent4>
      <a:accent5>
        <a:srgbClr val="A31C34"/>
      </a:accent5>
      <a:accent6>
        <a:srgbClr val="B6886B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千图</Template>
  <TotalTime>0</TotalTime>
  <Words>229</Words>
  <Application>WPS 演示</Application>
  <PresentationFormat>宽屏</PresentationFormat>
  <Paragraphs>85</Paragraphs>
  <Slides>21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3" baseType="lpstr">
      <vt:lpstr>Arial</vt:lpstr>
      <vt:lpstr>宋体</vt:lpstr>
      <vt:lpstr>Wingdings</vt:lpstr>
      <vt:lpstr>华文行楷</vt:lpstr>
      <vt:lpstr>方正铁筋隶书简体</vt:lpstr>
      <vt:lpstr>方正清刻本悦宋简体</vt:lpstr>
      <vt:lpstr>汉仪旗黑-55</vt:lpstr>
      <vt:lpstr>微软雅黑</vt:lpstr>
      <vt:lpstr>微软雅黑</vt:lpstr>
      <vt:lpstr>Arial Unicode MS</vt:lpstr>
      <vt:lpstr>等线</vt:lpstr>
      <vt:lpstr>PPT定制1801380800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奈森设计</dc:creator>
  <cp:keywords>MC-PPT模板</cp:keywords>
  <cp:category>模板</cp:category>
  <cp:lastModifiedBy>Administrator</cp:lastModifiedBy>
  <cp:revision>28</cp:revision>
  <dcterms:created xsi:type="dcterms:W3CDTF">2018-01-10T03:27:00Z</dcterms:created>
  <dcterms:modified xsi:type="dcterms:W3CDTF">2019-09-25T08:32:50Z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2052-10.1.0.7668</vt:lpwstr>
  </property>
</Properties>
</file>