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6"/>
  </p:notesMasterIdLst>
  <p:handoutMasterIdLst>
    <p:handoutMasterId r:id="rId19"/>
  </p:handoutMasterIdLst>
  <p:sldIdLst>
    <p:sldId id="269" r:id="rId4"/>
    <p:sldId id="270" r:id="rId5"/>
    <p:sldId id="271" r:id="rId7"/>
    <p:sldId id="304" r:id="rId8"/>
    <p:sldId id="272" r:id="rId9"/>
    <p:sldId id="294" r:id="rId10"/>
    <p:sldId id="273" r:id="rId11"/>
    <p:sldId id="291" r:id="rId12"/>
    <p:sldId id="292" r:id="rId13"/>
    <p:sldId id="293" r:id="rId14"/>
    <p:sldId id="274" r:id="rId15"/>
    <p:sldId id="275" r:id="rId16"/>
    <p:sldId id="276" r:id="rId17"/>
    <p:sldId id="277"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522" autoAdjust="0"/>
    <p:restoredTop sz="94660"/>
  </p:normalViewPr>
  <p:slideViewPr>
    <p:cSldViewPr>
      <p:cViewPr varScale="1">
        <p:scale>
          <a:sx n="70" d="100"/>
          <a:sy n="70" d="100"/>
        </p:scale>
        <p:origin x="-600"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5" d="100"/>
          <a:sy n="75" d="100"/>
        </p:scale>
        <p:origin x="1452"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23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2-19T21:22:20.252" idx="2">
    <p:pos x="7675" y="10"/>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2-02-19T20:59:01.463" idx="1">
    <p:pos x="6755" y="80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84EC56-8E46-498C-9F82-A1E67B00170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6E617E-3889-48F8-A988-C1F6B731C0C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946357-78B1-4E8B-BC74-D18394D1E7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2.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tags" Target="../tags/tag26.xml"/><Relationship Id="rId10" Type="http://schemas.openxmlformats.org/officeDocument/2006/relationships/tags" Target="../tags/tag3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2.png"/><Relationship Id="rId2" Type="http://schemas.openxmlformats.org/officeDocument/2006/relationships/tags" Target="../tags/tag34.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2.png"/><Relationship Id="rId2" Type="http://schemas.openxmlformats.org/officeDocument/2006/relationships/tags" Target="../tags/tag42.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2.png"/><Relationship Id="rId2" Type="http://schemas.openxmlformats.org/officeDocument/2006/relationships/tags" Target="../tags/tag5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2.png"/><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1.png"/><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2.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2.png"/><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2.png"/><Relationship Id="rId2" Type="http://schemas.openxmlformats.org/officeDocument/2006/relationships/tags" Target="../tags/tag84.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2.png"/><Relationship Id="rId2" Type="http://schemas.openxmlformats.org/officeDocument/2006/relationships/tags" Target="../tags/tag92.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image" Target="../media/image2.png"/><Relationship Id="rId2" Type="http://schemas.openxmlformats.org/officeDocument/2006/relationships/tags" Target="../tags/tag100.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image" Target="../media/image2.png"/><Relationship Id="rId2" Type="http://schemas.openxmlformats.org/officeDocument/2006/relationships/tags" Target="../tags/tag10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2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1.png"/><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2.png"/><Relationship Id="rId2" Type="http://schemas.openxmlformats.org/officeDocument/2006/relationships/tags" Target="../tags/tag130.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2.png"/><Relationship Id="rId2" Type="http://schemas.openxmlformats.org/officeDocument/2006/relationships/tags" Target="../tags/tag135.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2.png"/><Relationship Id="rId2" Type="http://schemas.openxmlformats.org/officeDocument/2006/relationships/tags" Target="../tags/tag142.xml"/><Relationship Id="rId10" Type="http://schemas.openxmlformats.org/officeDocument/2006/relationships/tags" Target="../tags/tag149.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image" Target="../media/image2.png"/><Relationship Id="rId2" Type="http://schemas.openxmlformats.org/officeDocument/2006/relationships/tags" Target="../tags/tag150.xml"/><Relationship Id="rId10" Type="http://schemas.openxmlformats.org/officeDocument/2006/relationships/tags" Target="../tags/tag157.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image" Target="../media/image2.png"/><Relationship Id="rId2" Type="http://schemas.openxmlformats.org/officeDocument/2006/relationships/tags" Target="../tags/tag158.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image" Target="../media/image2.png"/><Relationship Id="rId2" Type="http://schemas.openxmlformats.org/officeDocument/2006/relationships/tags" Target="../tags/tag16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2.png"/><Relationship Id="rId2" Type="http://schemas.openxmlformats.org/officeDocument/2006/relationships/tags" Target="../tags/tag17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90106F6D-FB2C-4A93-B18F-24E90D5C3B6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dirty="0"/>
          </a:p>
        </p:txBody>
      </p:sp>
      <p:sp>
        <p:nvSpPr>
          <p:cNvPr id="18" name="灯片编号占位符 17"/>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3" name="标题 1"/>
          <p:cNvSpPr>
            <a:spLocks noGrp="1"/>
          </p:cNvSpPr>
          <p:nvPr>
            <p:ph type="ctrTitle" idx="1" hasCustomPrompt="1"/>
            <p:custDataLst>
              <p:tags r:id="rId4"/>
            </p:custDataLst>
          </p:nvPr>
        </p:nvSpPr>
        <p:spPr>
          <a:xfrm>
            <a:off x="124684" y="2380278"/>
            <a:ext cx="7329056" cy="965200"/>
          </a:xfrm>
          <a:noFill/>
          <a:ln>
            <a:noFill/>
          </a:ln>
        </p:spPr>
        <p:txBody>
          <a:bodyPr vert="horz" wrap="square" lIns="10160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5200" b="0" i="0" u="none" strike="noStrike" kern="1200" cap="none" spc="500" normalizeH="0" baseline="0" noProof="1" dirty="0">
                <a:solidFill>
                  <a:schemeClr val="dk1"/>
                </a:solidFill>
                <a:uFillTx/>
                <a:latin typeface="微软雅黑" panose="020B0503020204020204" charset="-122"/>
                <a:ea typeface="微软雅黑" panose="020B0503020204020204" charset="-122"/>
                <a:cs typeface="+mn-cs"/>
              </a:defRPr>
            </a:lvl1pPr>
          </a:lstStyle>
          <a:p>
            <a:pPr lvl="0"/>
            <a:r>
              <a:rPr>
                <a:sym typeface="+mn-ea"/>
              </a:rPr>
              <a:t>编辑标题</a:t>
            </a:r>
            <a:endParaRPr>
              <a:sym typeface="+mn-ea"/>
            </a:endParaRPr>
          </a:p>
        </p:txBody>
      </p:sp>
      <p:sp>
        <p:nvSpPr>
          <p:cNvPr id="4" name="副标题 2"/>
          <p:cNvSpPr>
            <a:spLocks noGrp="1"/>
          </p:cNvSpPr>
          <p:nvPr>
            <p:ph type="subTitle" idx="2" hasCustomPrompt="1"/>
            <p:custDataLst>
              <p:tags r:id="rId5"/>
            </p:custDataLst>
          </p:nvPr>
        </p:nvSpPr>
        <p:spPr>
          <a:xfrm>
            <a:off x="124710" y="3478368"/>
            <a:ext cx="6808501" cy="645377"/>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400" normalizeH="0" baseline="0" noProof="1" dirty="0">
                <a:solidFill>
                  <a:schemeClr val="dk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微软雅黑" panose="020B0503020204020204" charset="-122"/>
                <a:ea typeface="微软雅黑" panose="020B0503020204020204" charset="-122"/>
              </a:defRPr>
            </a:lvl1pPr>
            <a:lvl2pPr eaLnBrk="1" fontAlgn="auto" latinLnBrk="0" hangingPunct="1">
              <a:defRPr sz="1600">
                <a:solidFill>
                  <a:schemeClr val="tx1"/>
                </a:solidFill>
                <a:latin typeface="微软雅黑" panose="020B0503020204020204" charset="-122"/>
                <a:ea typeface="微软雅黑" panose="020B0503020204020204" charset="-122"/>
              </a:defRPr>
            </a:lvl2pPr>
            <a:lvl3pPr eaLnBrk="1" fontAlgn="auto" latinLnBrk="0" hangingPunct="1">
              <a:defRPr sz="1600">
                <a:solidFill>
                  <a:schemeClr val="tx1"/>
                </a:solidFill>
                <a:latin typeface="微软雅黑" panose="020B0503020204020204" charset="-122"/>
                <a:ea typeface="微软雅黑" panose="020B0503020204020204" charset="-122"/>
              </a:defRPr>
            </a:lvl3pPr>
            <a:lvl4pPr eaLnBrk="1" fontAlgn="auto" latinLnBrk="0" hangingPunct="1">
              <a:defRPr sz="1600">
                <a:solidFill>
                  <a:schemeClr val="tx1"/>
                </a:solidFill>
                <a:latin typeface="微软雅黑" panose="020B0503020204020204" charset="-122"/>
                <a:ea typeface="微软雅黑" panose="020B0503020204020204" charset="-122"/>
              </a:defRPr>
            </a:lvl4pPr>
            <a:lvl5pPr eaLnBrk="1" fontAlgn="auto" latinLnBrk="0" hangingPunct="1">
              <a:defRPr sz="1600">
                <a:solidFill>
                  <a:schemeClr val="tx1"/>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微软雅黑" panose="020B0503020204020204" charset="-122"/>
                <a:ea typeface="微软雅黑" panose="020B0503020204020204" charset="-122"/>
              </a:defRPr>
            </a:lvl1pPr>
            <a:lvl2pPr indent="0" eaLnBrk="1" fontAlgn="auto" latinLnBrk="0" hangingPunct="1">
              <a:defRPr>
                <a:solidFill>
                  <a:schemeClr val="tx1"/>
                </a:solidFill>
                <a:latin typeface="微软雅黑" panose="020B0503020204020204" charset="-122"/>
                <a:ea typeface="微软雅黑" panose="020B0503020204020204" charset="-122"/>
              </a:defRPr>
            </a:lvl2pPr>
            <a:lvl3pPr indent="0" eaLnBrk="1" fontAlgn="auto" latinLnBrk="0" hangingPunct="1">
              <a:defRPr>
                <a:solidFill>
                  <a:schemeClr val="tx1"/>
                </a:solidFill>
                <a:latin typeface="微软雅黑" panose="020B0503020204020204" charset="-122"/>
                <a:ea typeface="微软雅黑" panose="020B0503020204020204" charset="-122"/>
              </a:defRPr>
            </a:lvl3pPr>
            <a:lvl4pPr indent="0" eaLnBrk="1" fontAlgn="auto" latinLnBrk="0" hangingPunct="1">
              <a:defRPr>
                <a:solidFill>
                  <a:schemeClr val="tx1"/>
                </a:solidFill>
                <a:latin typeface="微软雅黑" panose="020B0503020204020204" charset="-122"/>
                <a:ea typeface="微软雅黑" panose="020B0503020204020204" charset="-122"/>
              </a:defRPr>
            </a:lvl4pPr>
            <a:lvl5pPr indent="0" eaLnBrk="1" fontAlgn="auto" latinLnBrk="0" hangingPunct="1">
              <a:defRPr>
                <a:solidFill>
                  <a:schemeClr val="tx1"/>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06F6D-FB2C-4A93-B18F-24E90D5C3B6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idx="1" hasCustomPrompt="1"/>
            <p:custDataLst>
              <p:tags r:id="rId4"/>
            </p:custDataLst>
          </p:nvPr>
        </p:nvSpPr>
        <p:spPr>
          <a:xfrm>
            <a:off x="124684" y="2380278"/>
            <a:ext cx="7329056" cy="965200"/>
          </a:xfrm>
          <a:noFill/>
          <a:ln>
            <a:noFill/>
          </a:ln>
        </p:spPr>
        <p:txBody>
          <a:bodyPr vert="horz" wrap="square" lIns="10160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5200" b="0" i="0" u="none" strike="noStrike" kern="1200" cap="none" spc="500" normalizeH="0" baseline="0" noProof="1" dirty="0">
                <a:solidFill>
                  <a:schemeClr val="dk1"/>
                </a:solidFill>
                <a:uFillTx/>
                <a:latin typeface="微软雅黑" panose="020B0503020204020204" charset="-122"/>
                <a:ea typeface="微软雅黑" panose="020B0503020204020204" charset="-122"/>
                <a:cs typeface="+mn-cs"/>
              </a:defRPr>
            </a:lvl1pPr>
          </a:lstStyle>
          <a:p>
            <a:pPr lvl="0"/>
            <a:r>
              <a:rPr>
                <a:sym typeface="+mn-ea"/>
              </a:rPr>
              <a:t>编辑标题</a:t>
            </a:r>
            <a:endParaRPr>
              <a:sym typeface="+mn-ea"/>
            </a:endParaRPr>
          </a:p>
        </p:txBody>
      </p:sp>
      <p:sp>
        <p:nvSpPr>
          <p:cNvPr id="7" name="文本占位符 2"/>
          <p:cNvSpPr>
            <a:spLocks noGrp="1"/>
          </p:cNvSpPr>
          <p:nvPr>
            <p:ph type="body" idx="2" hasCustomPrompt="1"/>
            <p:custDataLst>
              <p:tags r:id="rId5"/>
            </p:custDataLst>
          </p:nvPr>
        </p:nvSpPr>
        <p:spPr>
          <a:xfrm>
            <a:off x="124710" y="3478368"/>
            <a:ext cx="6808501" cy="645377"/>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400" normalizeH="0" baseline="0" noProof="1" dirty="0">
                <a:solidFill>
                  <a:schemeClr val="dk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5029201"/>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l">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0106F6D-FB2C-4A93-B18F-24E90D5C3B6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idx="1" hasCustomPrompt="1"/>
            <p:custDataLst>
              <p:tags r:id="rId4"/>
            </p:custDataLst>
          </p:nvPr>
        </p:nvSpPr>
        <p:spPr>
          <a:xfrm>
            <a:off x="124684" y="2380278"/>
            <a:ext cx="7329056" cy="965200"/>
          </a:xfrm>
          <a:noFill/>
          <a:ln>
            <a:noFill/>
          </a:ln>
        </p:spPr>
        <p:txBody>
          <a:bodyPr vert="horz" wrap="square" lIns="10160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5200" b="0" i="0" u="none" strike="noStrike" kern="1200" cap="none" spc="500" normalizeH="0" baseline="0" noProof="1" dirty="0">
                <a:solidFill>
                  <a:schemeClr val="dk1"/>
                </a:solidFill>
                <a:uFillTx/>
                <a:latin typeface="微软雅黑" panose="020B0503020204020204" charset="-122"/>
                <a:ea typeface="微软雅黑" panose="020B0503020204020204" charset="-122"/>
                <a:cs typeface="+mn-cs"/>
              </a:defRPr>
            </a:lvl1pPr>
          </a:lstStyle>
          <a:p>
            <a:pPr lvl="0"/>
            <a:r>
              <a:rPr>
                <a:sym typeface="+mn-ea"/>
              </a:rPr>
              <a:t>编辑标题</a:t>
            </a:r>
            <a:endParaRPr>
              <a:sym typeface="+mn-ea"/>
            </a:endParaRPr>
          </a:p>
        </p:txBody>
      </p:sp>
      <p:sp>
        <p:nvSpPr>
          <p:cNvPr id="7" name="文本占位符 2"/>
          <p:cNvSpPr>
            <a:spLocks noGrp="1"/>
          </p:cNvSpPr>
          <p:nvPr>
            <p:ph type="body" idx="2" hasCustomPrompt="1"/>
            <p:custDataLst>
              <p:tags r:id="rId5"/>
            </p:custDataLst>
          </p:nvPr>
        </p:nvSpPr>
        <p:spPr>
          <a:xfrm>
            <a:off x="124710" y="3478368"/>
            <a:ext cx="6808501" cy="645377"/>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400" normalizeH="0" baseline="0" noProof="1" dirty="0">
                <a:solidFill>
                  <a:schemeClr val="dk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通用">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相框">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左右">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上下">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下上">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5029201"/>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导航">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腰带">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图片与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0106F6D-FB2C-4A93-B18F-24E90D5C3B62}"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686B1-6509-4CC6-A0C8-F609EF2537BF}" type="slidenum">
              <a:rPr lang="zh-CN" altLang="en-US" smtClean="0"/>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idx="1" hasCustomPrompt="1"/>
            <p:custDataLst>
              <p:tags r:id="rId4"/>
            </p:custDataLst>
          </p:nvPr>
        </p:nvSpPr>
        <p:spPr>
          <a:xfrm>
            <a:off x="124684" y="2380278"/>
            <a:ext cx="7329056" cy="965200"/>
          </a:xfrm>
          <a:noFill/>
          <a:ln>
            <a:noFill/>
          </a:ln>
        </p:spPr>
        <p:txBody>
          <a:bodyPr vert="horz" wrap="square" lIns="10160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5200" b="0" i="0" u="none" strike="noStrike" kern="1200" cap="none" spc="500" normalizeH="0" baseline="0" noProof="1" dirty="0">
                <a:solidFill>
                  <a:schemeClr val="dk1"/>
                </a:solidFill>
                <a:uFillTx/>
                <a:latin typeface="微软雅黑" panose="020B0503020204020204" charset="-122"/>
                <a:ea typeface="微软雅黑" panose="020B0503020204020204" charset="-122"/>
                <a:cs typeface="+mn-cs"/>
              </a:defRPr>
            </a:lvl1pPr>
          </a:lstStyle>
          <a:p>
            <a:pPr lvl="0"/>
            <a:r>
              <a:rPr>
                <a:sym typeface="+mn-ea"/>
              </a:rPr>
              <a:t>编辑标题</a:t>
            </a:r>
            <a:endParaRPr>
              <a:sym typeface="+mn-ea"/>
            </a:endParaRPr>
          </a:p>
        </p:txBody>
      </p:sp>
      <p:sp>
        <p:nvSpPr>
          <p:cNvPr id="7" name="文本占位符 2"/>
          <p:cNvSpPr>
            <a:spLocks noGrp="1"/>
          </p:cNvSpPr>
          <p:nvPr>
            <p:ph type="body" idx="2" hasCustomPrompt="1"/>
            <p:custDataLst>
              <p:tags r:id="rId5"/>
            </p:custDataLst>
          </p:nvPr>
        </p:nvSpPr>
        <p:spPr>
          <a:xfrm>
            <a:off x="124710" y="3478368"/>
            <a:ext cx="6808501" cy="645377"/>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400" normalizeH="0" baseline="0" noProof="1" dirty="0">
                <a:solidFill>
                  <a:schemeClr val="dk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通用">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相框">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左右">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上下">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下上">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5029201"/>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导航">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腰带">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6" name="矩形 5"/>
          <p:cNvSpPr/>
          <p:nvPr>
            <p:custDataLst>
              <p:tags r:id="rId4"/>
            </p:custDataLst>
          </p:nvPr>
        </p:nvSpPr>
        <p:spPr>
          <a:xfrm>
            <a:off x="0" y="959224"/>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970222"/>
          </a:xfrm>
        </p:spPr>
        <p:txBody>
          <a:bodyPr/>
          <a:lstStyle>
            <a:lvl1pPr algn="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259724" y="1567346"/>
            <a:ext cx="4701840" cy="710095"/>
          </a:xfr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1259724" y="2338388"/>
            <a:ext cx="4701840" cy="3785964"/>
          </a:xfrm>
        </p:spPr>
        <p:txBody>
          <a:bodyPr>
            <a:normAutofit/>
          </a:bodyPr>
          <a:lstStyle>
            <a:lvl1pPr>
              <a:defRPr sz="2400"/>
            </a:lvl1pPr>
            <a:lvl2pPr>
              <a:defRPr sz="2000"/>
            </a:lvl2pPr>
            <a:lvl3pPr>
              <a:defRPr sz="1800"/>
            </a:lvl3pPr>
            <a:lvl4pPr>
              <a:defRPr sz="1600"/>
            </a:lvl4pPr>
            <a:lvl5pPr>
              <a:defRPr sz="16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289616" y="1567346"/>
            <a:ext cx="4701841" cy="710095"/>
          </a:xfrm>
        </p:spPr>
        <p:txBody>
          <a:bodyPr vert="horz" lIns="91440" tIns="45720" rIns="91440" bIns="45720" rtlCol="0" anchor="ctr" anchorCtr="0">
            <a:normAutofit/>
          </a:bodyPr>
          <a:lstStyle>
            <a:lvl1pPr marL="228600" indent="-228600">
              <a:buNone/>
              <a:defRPr lang="zh-CN" altLang="en-US" b="0" smtClean="0"/>
            </a:lvl1pPr>
          </a:lstStyle>
          <a:p>
            <a:pPr marL="0" lvl="0" indent="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89616" y="2357460"/>
            <a:ext cx="4701841" cy="3766892"/>
          </a:xfrm>
        </p:spPr>
        <p:txBody>
          <a:bodyPr>
            <a:normAutofit/>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D4851DC-CD24-4E20-AC43-84D4817493CE}"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F1D1A5-9DB9-47CE-AB47-B90B00FE3C9F}"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90106F6D-FB2C-4A93-B18F-24E90D5C3B62}"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686B1-6509-4CC6-A0C8-F609EF2537BF}"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06F6D-FB2C-4A93-B18F-24E90D5C3B62}"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686B1-6509-4CC6-A0C8-F609EF2537BF}"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B018836-6699-441E-9BAB-C61FC75AFD51}"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040BF0B-87F8-415C-BAC5-F65F41346B0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0106F6D-FB2C-4A93-B18F-24E90D5C3B6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686B1-6509-4CC6-A0C8-F609EF2537BF}"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2" Type="http://schemas.openxmlformats.org/officeDocument/2006/relationships/theme" Target="../theme/theme2.xml"/><Relationship Id="rId41" Type="http://schemas.openxmlformats.org/officeDocument/2006/relationships/tags" Target="../tags/tag185.xml"/><Relationship Id="rId40" Type="http://schemas.openxmlformats.org/officeDocument/2006/relationships/tags" Target="../tags/tag184.xml"/><Relationship Id="rId4" Type="http://schemas.openxmlformats.org/officeDocument/2006/relationships/slideLayout" Target="../slideLayouts/slideLayout13.xml"/><Relationship Id="rId39" Type="http://schemas.openxmlformats.org/officeDocument/2006/relationships/tags" Target="../tags/tag183.xml"/><Relationship Id="rId38" Type="http://schemas.openxmlformats.org/officeDocument/2006/relationships/slideLayout" Target="../slideLayouts/slideLayout47.xml"/><Relationship Id="rId37" Type="http://schemas.openxmlformats.org/officeDocument/2006/relationships/slideLayout" Target="../slideLayouts/slideLayout46.xml"/><Relationship Id="rId36" Type="http://schemas.openxmlformats.org/officeDocument/2006/relationships/slideLayout" Target="../slideLayouts/slideLayout45.xml"/><Relationship Id="rId35" Type="http://schemas.openxmlformats.org/officeDocument/2006/relationships/slideLayout" Target="../slideLayouts/slideLayout44.xml"/><Relationship Id="rId34" Type="http://schemas.openxmlformats.org/officeDocument/2006/relationships/slideLayout" Target="../slideLayouts/slideLayout43.xml"/><Relationship Id="rId33" Type="http://schemas.openxmlformats.org/officeDocument/2006/relationships/slideLayout" Target="../slideLayouts/slideLayout42.xml"/><Relationship Id="rId32" Type="http://schemas.openxmlformats.org/officeDocument/2006/relationships/slideLayout" Target="../slideLayouts/slideLayout41.xml"/><Relationship Id="rId31" Type="http://schemas.openxmlformats.org/officeDocument/2006/relationships/slideLayout" Target="../slideLayouts/slideLayout40.xml"/><Relationship Id="rId30" Type="http://schemas.openxmlformats.org/officeDocument/2006/relationships/slideLayout" Target="../slideLayouts/slideLayout39.xml"/><Relationship Id="rId3" Type="http://schemas.openxmlformats.org/officeDocument/2006/relationships/slideLayout" Target="../slideLayouts/slideLayout12.xml"/><Relationship Id="rId29" Type="http://schemas.openxmlformats.org/officeDocument/2006/relationships/slideLayout" Target="../slideLayouts/slideLayout38.xml"/><Relationship Id="rId28" Type="http://schemas.openxmlformats.org/officeDocument/2006/relationships/slideLayout" Target="../slideLayouts/slideLayout37.xml"/><Relationship Id="rId27" Type="http://schemas.openxmlformats.org/officeDocument/2006/relationships/slideLayout" Target="../slideLayouts/slideLayout36.xml"/><Relationship Id="rId26" Type="http://schemas.openxmlformats.org/officeDocument/2006/relationships/slideLayout" Target="../slideLayouts/slideLayout35.xml"/><Relationship Id="rId25" Type="http://schemas.openxmlformats.org/officeDocument/2006/relationships/slideLayout" Target="../slideLayouts/slideLayout34.xml"/><Relationship Id="rId24" Type="http://schemas.openxmlformats.org/officeDocument/2006/relationships/slideLayout" Target="../slideLayouts/slideLayout33.xml"/><Relationship Id="rId23" Type="http://schemas.openxmlformats.org/officeDocument/2006/relationships/slideLayout" Target="../slideLayouts/slideLayout32.xml"/><Relationship Id="rId22" Type="http://schemas.openxmlformats.org/officeDocument/2006/relationships/slideLayout" Target="../slideLayouts/slideLayout31.xml"/><Relationship Id="rId21" Type="http://schemas.openxmlformats.org/officeDocument/2006/relationships/slideLayout" Target="../slideLayouts/slideLayout30.xml"/><Relationship Id="rId20" Type="http://schemas.openxmlformats.org/officeDocument/2006/relationships/slideLayout" Target="../slideLayouts/slideLayout29.xml"/><Relationship Id="rId2" Type="http://schemas.openxmlformats.org/officeDocument/2006/relationships/slideLayout" Target="../slideLayouts/slideLayout11.xml"/><Relationship Id="rId19" Type="http://schemas.openxmlformats.org/officeDocument/2006/relationships/slideLayout" Target="../slideLayouts/slideLayout28.xml"/><Relationship Id="rId18" Type="http://schemas.openxmlformats.org/officeDocument/2006/relationships/slideLayout" Target="../slideLayouts/slideLayout27.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6F6D-FB2C-4A93-B18F-24E90D5C3B62}"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686B1-6509-4CC6-A0C8-F609EF2537B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8" name="KSO_TEMPLATE" hidden="1"/>
          <p:cNvSpPr/>
          <p:nvPr userDrawn="1">
            <p:custDataLst>
              <p:tags r:id="rId4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14.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2.png"/><Relationship Id="rId1" Type="http://schemas.openxmlformats.org/officeDocument/2006/relationships/tags" Target="../tags/tag215.xml"/></Relationships>
</file>

<file path=ppt/slides/_rels/slide12.xml.rels><?xml version="1.0" encoding="UTF-8" standalone="yes"?>
<Relationships xmlns="http://schemas.openxmlformats.org/package/2006/relationships"><Relationship Id="rId7" Type="http://schemas.openxmlformats.org/officeDocument/2006/relationships/comments" Target="../comments/comment2.xml"/><Relationship Id="rId6" Type="http://schemas.openxmlformats.org/officeDocument/2006/relationships/slideLayout" Target="../slideLayouts/slideLayout16.xml"/><Relationship Id="rId5" Type="http://schemas.openxmlformats.org/officeDocument/2006/relationships/tags" Target="../tags/tag224.xml"/><Relationship Id="rId4" Type="http://schemas.openxmlformats.org/officeDocument/2006/relationships/image" Target="../media/image13.jpeg"/><Relationship Id="rId3" Type="http://schemas.openxmlformats.org/officeDocument/2006/relationships/tags" Target="../tags/tag223.xml"/><Relationship Id="rId2" Type="http://schemas.openxmlformats.org/officeDocument/2006/relationships/image" Target="../media/image2.png"/><Relationship Id="rId1" Type="http://schemas.openxmlformats.org/officeDocument/2006/relationships/tags" Target="../tags/tag22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image" Target="../media/image2.png"/><Relationship Id="rId1" Type="http://schemas.openxmlformats.org/officeDocument/2006/relationships/tags" Target="../tags/tag22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6.xml"/><Relationship Id="rId5" Type="http://schemas.openxmlformats.org/officeDocument/2006/relationships/tags" Target="../tags/tag192.xml"/><Relationship Id="rId4" Type="http://schemas.openxmlformats.org/officeDocument/2006/relationships/image" Target="../media/image4.jpeg"/><Relationship Id="rId3" Type="http://schemas.openxmlformats.org/officeDocument/2006/relationships/tags" Target="../tags/tag191.xml"/><Relationship Id="rId2" Type="http://schemas.openxmlformats.org/officeDocument/2006/relationships/image" Target="../media/image2.png"/><Relationship Id="rId1" Type="http://schemas.openxmlformats.org/officeDocument/2006/relationships/tags" Target="../tags/tag190.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image" Target="../media/image2.png"/><Relationship Id="rId1" Type="http://schemas.openxmlformats.org/officeDocument/2006/relationships/tags" Target="../tags/tag19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image" Target="../media/image2.png"/><Relationship Id="rId1" Type="http://schemas.openxmlformats.org/officeDocument/2006/relationships/tags" Target="../tags/tag197.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slideLayout" Target="../slideLayouts/slideLayout16.xml"/><Relationship Id="rId6" Type="http://schemas.openxmlformats.org/officeDocument/2006/relationships/tags" Target="../tags/tag204.xml"/><Relationship Id="rId5" Type="http://schemas.openxmlformats.org/officeDocument/2006/relationships/image" Target="../media/image5.jpeg"/><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image" Target="../media/image2.png"/><Relationship Id="rId1" Type="http://schemas.openxmlformats.org/officeDocument/2006/relationships/tags" Target="../tags/tag20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05.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6.xml"/><Relationship Id="rId7" Type="http://schemas.openxmlformats.org/officeDocument/2006/relationships/tags" Target="../tags/tag20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image" Target="../media/image2.png"/><Relationship Id="rId1" Type="http://schemas.openxmlformats.org/officeDocument/2006/relationships/tags" Target="../tags/tag20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212.xml"/><Relationship Id="rId4" Type="http://schemas.openxmlformats.org/officeDocument/2006/relationships/image" Target="../media/image9.png"/><Relationship Id="rId3" Type="http://schemas.openxmlformats.org/officeDocument/2006/relationships/tags" Target="../tags/tag211.xml"/><Relationship Id="rId2" Type="http://schemas.openxmlformats.org/officeDocument/2006/relationships/image" Target="../media/image8.png"/><Relationship Id="rId1" Type="http://schemas.openxmlformats.org/officeDocument/2006/relationships/tags" Target="../tags/tag21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213.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
            <p:custDataLst>
              <p:tags r:id="rId1"/>
            </p:custDataLst>
          </p:nvPr>
        </p:nvSpPr>
        <p:spPr>
          <a:xfrm>
            <a:off x="124684" y="1957562"/>
            <a:ext cx="7329056" cy="1512312"/>
          </a:xfrm>
        </p:spPr>
        <p:txBody>
          <a:bodyPr>
            <a:normAutofit fontScale="90000"/>
          </a:bodyPr>
          <a:lstStyle/>
          <a:p>
            <a:pPr marL="0" indent="0" algn="l">
              <a:lnSpc>
                <a:spcPct val="100000"/>
              </a:lnSpc>
              <a:spcBef>
                <a:spcPts val="0"/>
              </a:spcBef>
              <a:spcAft>
                <a:spcPts val="0"/>
              </a:spcAft>
              <a:buSzPct val="100000"/>
              <a:buNone/>
            </a:pPr>
            <a:r>
              <a:rPr lang="zh-CN" altLang="en-US" sz="5200" dirty="0">
                <a:solidFill>
                  <a:schemeClr val="dk1"/>
                </a:solidFill>
              </a:rPr>
              <a:t>关于初中生防诈意识的调查报告</a:t>
            </a:r>
            <a:endParaRPr lang="zh-CN" altLang="en-US" sz="5200" dirty="0">
              <a:solidFill>
                <a:schemeClr val="dk1"/>
              </a:solidFill>
            </a:endParaRPr>
          </a:p>
        </p:txBody>
      </p:sp>
      <p:sp>
        <p:nvSpPr>
          <p:cNvPr id="3" name="副标题 2"/>
          <p:cNvSpPr>
            <a:spLocks noGrp="1"/>
          </p:cNvSpPr>
          <p:nvPr>
            <p:ph type="subTitle" idx="2"/>
            <p:custDataLst>
              <p:tags r:id="rId2"/>
            </p:custDataLst>
          </p:nvPr>
        </p:nvSpPr>
        <p:spPr>
          <a:xfrm>
            <a:off x="223770" y="4023134"/>
            <a:ext cx="6808501" cy="612774"/>
          </a:xfrm>
        </p:spPr>
        <p:txBody>
          <a:bodyPr>
            <a:noAutofit/>
          </a:bodyPr>
          <a:lstStyle/>
          <a:p>
            <a:pPr marL="0" indent="-228600" algn="l">
              <a:lnSpc>
                <a:spcPct val="100000"/>
              </a:lnSpc>
              <a:spcBef>
                <a:spcPts val="0"/>
              </a:spcBef>
              <a:spcAft>
                <a:spcPts val="1000"/>
              </a:spcAft>
              <a:buSzPct val="100000"/>
              <a:buNone/>
            </a:pPr>
            <a:r>
              <a:rPr lang="zh-CN" altLang="en-US" sz="2800" dirty="0">
                <a:solidFill>
                  <a:schemeClr val="dk1"/>
                </a:solidFill>
              </a:rPr>
              <a:t>小组成员：包柠、陈锦堃、高子骞、朱柯萱、黄一轩、徐尔昱</a:t>
            </a:r>
            <a:endParaRPr lang="zh-CN" altLang="en-US" sz="2800" dirty="0">
              <a:solidFill>
                <a:schemeClr val="dk1"/>
              </a:solidFill>
            </a:endParaRPr>
          </a:p>
        </p:txBody>
      </p:sp>
      <p:cxnSp>
        <p:nvCxnSpPr>
          <p:cNvPr id="17" name="直接连接符 16"/>
          <p:cNvCxnSpPr/>
          <p:nvPr>
            <p:custDataLst>
              <p:tags r:id="rId3"/>
            </p:custDataLst>
          </p:nvPr>
        </p:nvCxnSpPr>
        <p:spPr>
          <a:xfrm>
            <a:off x="223770" y="5028877"/>
            <a:ext cx="84220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2022-02-18 21:18:55.343000"/>
          <p:cNvPicPr>
            <a:picLocks noChangeAspect="1"/>
          </p:cNvPicPr>
          <p:nvPr/>
        </p:nvPicPr>
        <p:blipFill>
          <a:blip r:embed="rId1"/>
          <a:srcRect l="7797" t="9952" r="9217" b="8249"/>
          <a:stretch>
            <a:fillRect/>
          </a:stretch>
        </p:blipFill>
        <p:spPr>
          <a:xfrm>
            <a:off x="4036060" y="548640"/>
            <a:ext cx="4119880" cy="530987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48260" y="-98425"/>
            <a:ext cx="12192000" cy="6858000"/>
          </a:xfrm>
          <a:prstGeom prst="rect">
            <a:avLst/>
          </a:prstGeom>
        </p:spPr>
      </p:pic>
      <p:sp>
        <p:nvSpPr>
          <p:cNvPr id="2" name="标题 1"/>
          <p:cNvSpPr>
            <a:spLocks noGrp="1"/>
          </p:cNvSpPr>
          <p:nvPr>
            <p:ph type="title" idx="4294967295"/>
            <p:custDataLst>
              <p:tags r:id="rId3"/>
            </p:custDataLst>
          </p:nvPr>
        </p:nvSpPr>
        <p:spPr>
          <a:xfrm>
            <a:off x="809588" y="357166"/>
            <a:ext cx="10515600" cy="1325563"/>
          </a:xfrm>
        </p:spPr>
        <p:txBody>
          <a:bodyPr/>
          <a:lstStyle/>
          <a:p>
            <a:r>
              <a:rPr lang="zh-CN" altLang="en-US" sz="4400" dirty="0" smtClean="0">
                <a:solidFill>
                  <a:schemeClr val="accent1"/>
                </a:solidFill>
              </a:rPr>
              <a:t>四、</a:t>
            </a:r>
            <a:r>
              <a:rPr lang="en-US" altLang="zh-CN" sz="4400" dirty="0" err="1" smtClean="0">
                <a:solidFill>
                  <a:schemeClr val="accent1"/>
                </a:solidFill>
              </a:rPr>
              <a:t>汇总</a:t>
            </a:r>
            <a:r>
              <a:rPr lang="zh-CN" altLang="en-US" sz="4400" dirty="0" smtClean="0">
                <a:solidFill>
                  <a:schemeClr val="accent1"/>
                </a:solidFill>
              </a:rPr>
              <a:t>的</a:t>
            </a:r>
            <a:r>
              <a:rPr lang="en-US" altLang="zh-CN" sz="4400" dirty="0" err="1" smtClean="0">
                <a:solidFill>
                  <a:schemeClr val="accent1"/>
                </a:solidFill>
              </a:rPr>
              <a:t>数据</a:t>
            </a:r>
            <a:r>
              <a:rPr lang="zh-CN" altLang="en-US" sz="4400" dirty="0" smtClean="0">
                <a:solidFill>
                  <a:schemeClr val="accent1"/>
                </a:solidFill>
              </a:rPr>
              <a:t>的分析</a:t>
            </a:r>
            <a:endParaRPr lang="zh-CN" altLang="en-US" sz="4400" dirty="0" smtClean="0">
              <a:solidFill>
                <a:schemeClr val="accent1"/>
              </a:solidFill>
            </a:endParaRPr>
          </a:p>
        </p:txBody>
      </p:sp>
      <p:sp>
        <p:nvSpPr>
          <p:cNvPr id="5" name="内容占位符 4"/>
          <p:cNvSpPr>
            <a:spLocks noGrp="1"/>
          </p:cNvSpPr>
          <p:nvPr>
            <p:ph idx="4294967295"/>
            <p:custDataLst>
              <p:tags r:id="rId4"/>
            </p:custDataLst>
          </p:nvPr>
        </p:nvSpPr>
        <p:spPr>
          <a:xfrm>
            <a:off x="900748" y="1484630"/>
            <a:ext cx="10390187" cy="850900"/>
          </a:xfrm>
        </p:spPr>
        <p:txBody>
          <a:bodyPr>
            <a:normAutofit fontScale="90000" lnSpcReduction="20000"/>
          </a:bodyPr>
          <a:lstStyle/>
          <a:p>
            <a:pPr marL="0" indent="0">
              <a:buNone/>
            </a:pPr>
            <a:r>
              <a:rPr lang="zh-CN" altLang="en-US" smtClean="0">
                <a:solidFill>
                  <a:schemeClr val="dk1"/>
                </a:solidFill>
                <a:cs typeface="微软雅黑" panose="020B0503020204020204" charset="-122"/>
              </a:rPr>
              <a:t>  </a:t>
            </a:r>
            <a:r>
              <a:rPr lang="zh-CN" altLang="en-US" sz="2400" smtClean="0">
                <a:solidFill>
                  <a:schemeClr val="dk1"/>
                </a:solidFill>
                <a:cs typeface="微软雅黑" panose="020B0503020204020204" charset="-122"/>
              </a:rPr>
              <a:t>  对于</a:t>
            </a:r>
            <a:r>
              <a:rPr lang="en-US" altLang="zh-CN" sz="2400" smtClean="0">
                <a:solidFill>
                  <a:schemeClr val="dk1"/>
                </a:solidFill>
                <a:cs typeface="微软雅黑" panose="020B0503020204020204" charset="-122"/>
              </a:rPr>
              <a:t>汇总</a:t>
            </a:r>
            <a:r>
              <a:rPr lang="zh-CN" altLang="en-US" sz="2400" smtClean="0">
                <a:solidFill>
                  <a:schemeClr val="dk1"/>
                </a:solidFill>
                <a:cs typeface="微软雅黑" panose="020B0503020204020204" charset="-122"/>
              </a:rPr>
              <a:t>到的</a:t>
            </a:r>
            <a:r>
              <a:rPr lang="en-US" altLang="zh-CN" sz="2400" smtClean="0">
                <a:solidFill>
                  <a:schemeClr val="dk1"/>
                </a:solidFill>
                <a:cs typeface="微软雅黑" panose="020B0503020204020204" charset="-122"/>
              </a:rPr>
              <a:t>数据</a:t>
            </a:r>
            <a:r>
              <a:rPr lang="zh-CN" altLang="en-US" sz="2400" smtClean="0">
                <a:solidFill>
                  <a:schemeClr val="dk1"/>
                </a:solidFill>
                <a:cs typeface="微软雅黑" panose="020B0503020204020204" charset="-122"/>
              </a:rPr>
              <a:t>，</a:t>
            </a:r>
            <a:r>
              <a:rPr lang="en-US" altLang="zh-CN" sz="2400" smtClean="0">
                <a:solidFill>
                  <a:schemeClr val="dk1"/>
                </a:solidFill>
                <a:cs typeface="微软雅黑" panose="020B0503020204020204" charset="-122"/>
              </a:rPr>
              <a:t>我们</a:t>
            </a:r>
            <a:r>
              <a:rPr lang="zh-CN" altLang="en-US" sz="2400" smtClean="0">
                <a:solidFill>
                  <a:schemeClr val="dk1"/>
                </a:solidFill>
                <a:cs typeface="微软雅黑" panose="020B0503020204020204" charset="-122"/>
              </a:rPr>
              <a:t>又进行了分析，得到了</a:t>
            </a:r>
            <a:r>
              <a:rPr lang="zh-CN" altLang="en-US" sz="2400" smtClean="0">
                <a:solidFill>
                  <a:srgbClr val="FF0000"/>
                </a:solidFill>
                <a:cs typeface="微软雅黑" panose="020B0503020204020204" charset="-122"/>
              </a:rPr>
              <a:t>结论</a:t>
            </a:r>
            <a:r>
              <a:rPr lang="zh-CN" altLang="en-US" sz="2400" smtClean="0">
                <a:solidFill>
                  <a:schemeClr val="dk1"/>
                </a:solidFill>
                <a:cs typeface="微软雅黑" panose="020B0503020204020204" charset="-122"/>
              </a:rPr>
              <a:t>：</a:t>
            </a:r>
            <a:endParaRPr lang="zh-CN" altLang="en-US" smtClean="0">
              <a:solidFill>
                <a:schemeClr val="dk1"/>
              </a:solidFill>
              <a:cs typeface="微软雅黑" panose="020B0503020204020204" charset="-122"/>
            </a:endParaRPr>
          </a:p>
          <a:p>
            <a:pPr marL="0" indent="0">
              <a:buNone/>
            </a:pPr>
            <a:r>
              <a:rPr lang="zh-CN" altLang="en-US" smtClean="0">
                <a:solidFill>
                  <a:schemeClr val="dk1"/>
                </a:solidFill>
                <a:cs typeface="微软雅黑" panose="020B0503020204020204" charset="-122"/>
              </a:rPr>
              <a:t>    </a:t>
            </a:r>
            <a:endParaRPr lang="zh-CN" altLang="en-US" smtClean="0">
              <a:solidFill>
                <a:schemeClr val="dk1"/>
              </a:solidFill>
              <a:cs typeface="微软雅黑" panose="020B0503020204020204" charset="-122"/>
            </a:endParaRPr>
          </a:p>
        </p:txBody>
      </p:sp>
      <p:sp>
        <p:nvSpPr>
          <p:cNvPr id="10" name="内容占位符 4"/>
          <p:cNvSpPr/>
          <p:nvPr>
            <p:custDataLst>
              <p:tags r:id="rId5"/>
            </p:custDataLst>
          </p:nvPr>
        </p:nvSpPr>
        <p:spPr>
          <a:xfrm>
            <a:off x="871855" y="2132965"/>
            <a:ext cx="10390505" cy="1028700"/>
          </a:xfrm>
          <a:prstGeom prst="rect">
            <a:avLst/>
          </a:prstGeom>
        </p:spPr>
        <p:txBody>
          <a:bodyPr vert="horz" wrap="square"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smtClean="0">
                <a:solidFill>
                  <a:srgbClr val="FF0000"/>
                </a:solidFill>
                <a:cs typeface="微软雅黑" panose="020B0503020204020204" charset="-122"/>
              </a:rPr>
              <a:t> </a:t>
            </a:r>
            <a:r>
              <a:rPr lang="en-US" sz="2000" b="1" smtClean="0">
                <a:solidFill>
                  <a:srgbClr val="FF0000"/>
                </a:solidFill>
                <a:cs typeface="微软雅黑" panose="020B0503020204020204" charset="-122"/>
              </a:rPr>
              <a:t>1.</a:t>
            </a:r>
            <a:r>
              <a:rPr lang="zh-CN" altLang="en-US" sz="2000" b="1" smtClean="0">
                <a:solidFill>
                  <a:srgbClr val="FF0000"/>
                </a:solidFill>
                <a:cs typeface="微软雅黑" panose="020B0503020204020204" charset="-122"/>
              </a:rPr>
              <a:t>防诈骗宣传效果有待加强：</a:t>
            </a:r>
            <a:r>
              <a:rPr lang="zh-CN" altLang="en-US" sz="2000" smtClean="0">
                <a:solidFill>
                  <a:schemeClr val="dk1"/>
                </a:solidFill>
                <a:cs typeface="微软雅黑" panose="020B0503020204020204" charset="-122"/>
              </a:rPr>
              <a:t>从问题</a:t>
            </a:r>
            <a:r>
              <a:rPr lang="en-US" altLang="zh-CN" sz="2000" smtClean="0">
                <a:solidFill>
                  <a:schemeClr val="dk1"/>
                </a:solidFill>
                <a:cs typeface="微软雅黑" panose="020B0503020204020204" charset="-122"/>
              </a:rPr>
              <a:t>7</a:t>
            </a:r>
            <a:r>
              <a:rPr lang="zh-CN" altLang="en-US" sz="2000" smtClean="0">
                <a:solidFill>
                  <a:schemeClr val="dk1"/>
                </a:solidFill>
                <a:cs typeface="微软雅黑" panose="020B0503020204020204" charset="-122"/>
              </a:rPr>
              <a:t>的调查结果来看，大部分同学接受过防诈骗教育；但从问题</a:t>
            </a:r>
            <a:r>
              <a:rPr lang="en-US" altLang="zh-CN" sz="2000" smtClean="0">
                <a:solidFill>
                  <a:schemeClr val="dk1"/>
                </a:solidFill>
                <a:cs typeface="微软雅黑" panose="020B0503020204020204" charset="-122"/>
              </a:rPr>
              <a:t>1 </a:t>
            </a:r>
            <a:r>
              <a:rPr lang="zh-CN" altLang="en-US" sz="2000" smtClean="0">
                <a:solidFill>
                  <a:schemeClr val="dk1"/>
                </a:solidFill>
                <a:cs typeface="微软雅黑" panose="020B0503020204020204" charset="-122"/>
              </a:rPr>
              <a:t>的调查来看，只有有</a:t>
            </a:r>
            <a:r>
              <a:rPr lang="en-US" altLang="zh-CN" sz="2000" smtClean="0">
                <a:solidFill>
                  <a:schemeClr val="dk1"/>
                </a:solidFill>
                <a:cs typeface="微软雅黑" panose="020B0503020204020204" charset="-122"/>
              </a:rPr>
              <a:t>33%</a:t>
            </a:r>
            <a:r>
              <a:rPr lang="zh-CN" altLang="en-US" sz="2000" smtClean="0">
                <a:solidFill>
                  <a:schemeClr val="dk1"/>
                </a:solidFill>
                <a:cs typeface="微软雅黑" panose="020B0503020204020204" charset="-122"/>
              </a:rPr>
              <a:t>的同学认为对防诈骗有充分了解；从问题</a:t>
            </a:r>
            <a:r>
              <a:rPr lang="en-US" altLang="zh-CN" sz="2000" smtClean="0">
                <a:solidFill>
                  <a:schemeClr val="dk1"/>
                </a:solidFill>
                <a:cs typeface="微软雅黑" panose="020B0503020204020204" charset="-122"/>
              </a:rPr>
              <a:t>2</a:t>
            </a:r>
            <a:r>
              <a:rPr lang="zh-CN" altLang="en-US" sz="2000" smtClean="0">
                <a:solidFill>
                  <a:schemeClr val="dk1"/>
                </a:solidFill>
                <a:cs typeface="微软雅黑" panose="020B0503020204020204" charset="-122"/>
              </a:rPr>
              <a:t>的调研结果看，</a:t>
            </a:r>
            <a:r>
              <a:rPr lang="en-US" altLang="zh-CN" sz="2000" smtClean="0">
                <a:solidFill>
                  <a:schemeClr val="dk1"/>
                </a:solidFill>
                <a:cs typeface="微软雅黑" panose="020B0503020204020204" charset="-122"/>
              </a:rPr>
              <a:t>17%</a:t>
            </a:r>
            <a:r>
              <a:rPr lang="zh-CN" altLang="en-US" sz="2000" smtClean="0">
                <a:solidFill>
                  <a:schemeClr val="dk1"/>
                </a:solidFill>
                <a:cs typeface="微软雅黑" panose="020B0503020204020204" charset="-122"/>
              </a:rPr>
              <a:t>的同学有受骗经历。    </a:t>
            </a:r>
            <a:endParaRPr lang="zh-CN" altLang="en-US" sz="2000" smtClean="0">
              <a:solidFill>
                <a:schemeClr val="dk1"/>
              </a:solidFill>
              <a:cs typeface="微软雅黑" panose="020B0503020204020204" charset="-122"/>
            </a:endParaRPr>
          </a:p>
        </p:txBody>
      </p:sp>
      <p:sp>
        <p:nvSpPr>
          <p:cNvPr id="13" name="内容占位符 4"/>
          <p:cNvSpPr/>
          <p:nvPr>
            <p:custDataLst>
              <p:tags r:id="rId6"/>
            </p:custDataLst>
          </p:nvPr>
        </p:nvSpPr>
        <p:spPr>
          <a:xfrm>
            <a:off x="983615" y="3500755"/>
            <a:ext cx="10390505" cy="849630"/>
          </a:xfrm>
          <a:prstGeom prst="rect">
            <a:avLst/>
          </a:prstGeom>
        </p:spPr>
        <p:txBody>
          <a:bodyPr vert="horz" wrap="square"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smtClean="0">
                <a:solidFill>
                  <a:srgbClr val="FF0000"/>
                </a:solidFill>
                <a:cs typeface="微软雅黑" panose="020B0503020204020204" charset="-122"/>
              </a:rPr>
              <a:t>2.</a:t>
            </a:r>
            <a:r>
              <a:rPr lang="zh-CN" altLang="en-US" sz="2000" b="1" smtClean="0">
                <a:solidFill>
                  <a:srgbClr val="FF0000"/>
                </a:solidFill>
                <a:cs typeface="微软雅黑" panose="020B0503020204020204" charset="-122"/>
              </a:rPr>
              <a:t>对诈骗行为的危害认识充分：</a:t>
            </a:r>
            <a:r>
              <a:rPr lang="zh-CN" altLang="en-US" sz="2000" smtClean="0">
                <a:solidFill>
                  <a:schemeClr val="dk1"/>
                </a:solidFill>
                <a:cs typeface="微软雅黑" panose="020B0503020204020204" charset="-122"/>
              </a:rPr>
              <a:t>从问题</a:t>
            </a:r>
            <a:r>
              <a:rPr lang="en-US" altLang="zh-CN" sz="2000" smtClean="0">
                <a:solidFill>
                  <a:schemeClr val="dk1"/>
                </a:solidFill>
                <a:cs typeface="微软雅黑" panose="020B0503020204020204" charset="-122"/>
              </a:rPr>
              <a:t>4</a:t>
            </a:r>
            <a:r>
              <a:rPr lang="zh-CN" altLang="en-US" sz="2000" smtClean="0">
                <a:solidFill>
                  <a:schemeClr val="dk1"/>
                </a:solidFill>
                <a:cs typeface="微软雅黑" panose="020B0503020204020204" charset="-122"/>
              </a:rPr>
              <a:t>的调查结果来看，</a:t>
            </a:r>
            <a:r>
              <a:rPr lang="en-US" altLang="zh-CN" sz="2000" smtClean="0">
                <a:solidFill>
                  <a:schemeClr val="dk1"/>
                </a:solidFill>
                <a:cs typeface="微软雅黑" panose="020B0503020204020204" charset="-122"/>
              </a:rPr>
              <a:t>86%</a:t>
            </a:r>
            <a:r>
              <a:rPr lang="zh-CN" altLang="en-US" sz="2000" smtClean="0">
                <a:solidFill>
                  <a:schemeClr val="dk1"/>
                </a:solidFill>
                <a:cs typeface="微软雅黑" panose="020B0503020204020204" charset="-122"/>
              </a:rPr>
              <a:t>的同学认为诈骗行为社会危害大，但是也有一小部分同学对诈骗行为的社会危害性认识不够。    </a:t>
            </a:r>
            <a:endParaRPr lang="zh-CN" altLang="en-US" sz="2000" smtClean="0">
              <a:solidFill>
                <a:schemeClr val="dk1"/>
              </a:solidFill>
              <a:cs typeface="微软雅黑" panose="020B0503020204020204" charset="-122"/>
            </a:endParaRPr>
          </a:p>
        </p:txBody>
      </p:sp>
      <p:sp>
        <p:nvSpPr>
          <p:cNvPr id="14" name="内容占位符 4"/>
          <p:cNvSpPr/>
          <p:nvPr>
            <p:custDataLst>
              <p:tags r:id="rId7"/>
            </p:custDataLst>
          </p:nvPr>
        </p:nvSpPr>
        <p:spPr>
          <a:xfrm>
            <a:off x="948690" y="4580890"/>
            <a:ext cx="10390505" cy="849630"/>
          </a:xfrm>
          <a:prstGeom prst="rect">
            <a:avLst/>
          </a:prstGeom>
        </p:spPr>
        <p:txBody>
          <a:bodyPr vert="horz" wrap="square"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smtClean="0">
                <a:solidFill>
                  <a:srgbClr val="FF0000"/>
                </a:solidFill>
                <a:cs typeface="微软雅黑" panose="020B0503020204020204" charset="-122"/>
              </a:rPr>
              <a:t>3.</a:t>
            </a:r>
            <a:r>
              <a:rPr lang="zh-CN" altLang="en-US" sz="2000" b="1" smtClean="0">
                <a:solidFill>
                  <a:srgbClr val="FF0000"/>
                </a:solidFill>
                <a:cs typeface="微软雅黑" panose="020B0503020204020204" charset="-122"/>
              </a:rPr>
              <a:t>大部分同学碰到诈骗时处理得当：</a:t>
            </a:r>
            <a:r>
              <a:rPr lang="zh-CN" altLang="en-US" sz="2000" smtClean="0">
                <a:solidFill>
                  <a:schemeClr val="dk1"/>
                </a:solidFill>
                <a:cs typeface="微软雅黑" panose="020B0503020204020204" charset="-122"/>
              </a:rPr>
              <a:t>从问题</a:t>
            </a:r>
            <a:r>
              <a:rPr lang="en-US" altLang="zh-CN" sz="2000" smtClean="0">
                <a:solidFill>
                  <a:schemeClr val="dk1"/>
                </a:solidFill>
                <a:cs typeface="微软雅黑" panose="020B0503020204020204" charset="-122"/>
              </a:rPr>
              <a:t>6</a:t>
            </a:r>
            <a:r>
              <a:rPr lang="zh-CN" altLang="en-US" sz="2000" smtClean="0">
                <a:solidFill>
                  <a:schemeClr val="dk1"/>
                </a:solidFill>
                <a:cs typeface="微软雅黑" panose="020B0503020204020204" charset="-122"/>
              </a:rPr>
              <a:t>的调查结果来看，</a:t>
            </a:r>
            <a:r>
              <a:rPr lang="en-US" altLang="zh-CN" sz="2000" smtClean="0">
                <a:solidFill>
                  <a:schemeClr val="dk1"/>
                </a:solidFill>
                <a:cs typeface="微软雅黑" panose="020B0503020204020204" charset="-122"/>
              </a:rPr>
              <a:t>80%</a:t>
            </a:r>
            <a:r>
              <a:rPr lang="zh-CN" altLang="en-US" sz="2000" smtClean="0">
                <a:solidFill>
                  <a:schemeClr val="dk1"/>
                </a:solidFill>
                <a:cs typeface="微软雅黑" panose="020B0503020204020204" charset="-122"/>
              </a:rPr>
              <a:t>的同学在遭遇诈骗时会选择报警，</a:t>
            </a:r>
            <a:r>
              <a:rPr lang="en-US" altLang="zh-CN" sz="2000" smtClean="0">
                <a:solidFill>
                  <a:schemeClr val="dk1"/>
                </a:solidFill>
                <a:cs typeface="微软雅黑" panose="020B0503020204020204" charset="-122"/>
              </a:rPr>
              <a:t>20%</a:t>
            </a:r>
            <a:r>
              <a:rPr lang="zh-CN" altLang="en-US" sz="2000" smtClean="0">
                <a:solidFill>
                  <a:schemeClr val="dk1"/>
                </a:solidFill>
                <a:cs typeface="微软雅黑" panose="020B0503020204020204" charset="-122"/>
              </a:rPr>
              <a:t>的同学视金额再定。</a:t>
            </a:r>
            <a:endParaRPr lang="zh-CN" altLang="en-US" sz="2000" smtClean="0">
              <a:solidFill>
                <a:schemeClr val="dk1"/>
              </a:solidFill>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2" name="标题 1"/>
          <p:cNvSpPr>
            <a:spLocks noGrp="1"/>
          </p:cNvSpPr>
          <p:nvPr>
            <p:ph type="title" idx="4294967295"/>
          </p:nvPr>
        </p:nvSpPr>
        <p:spPr>
          <a:xfrm>
            <a:off x="551815" y="260350"/>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五、反诈宣传单</a:t>
            </a:r>
            <a:endParaRPr lang="zh-CN" altLang="en-US">
              <a:solidFill>
                <a:schemeClr val="accent1"/>
              </a:solidFill>
              <a:latin typeface="微软雅黑" panose="020B0503020204020204" charset="-122"/>
              <a:ea typeface="微软雅黑" panose="020B0503020204020204" charset="-122"/>
              <a:sym typeface="+mn-ea"/>
            </a:endParaRPr>
          </a:p>
        </p:txBody>
      </p:sp>
      <p:sp>
        <p:nvSpPr>
          <p:cNvPr id="3" name="内容占位符 2"/>
          <p:cNvSpPr>
            <a:spLocks noGrp="1"/>
          </p:cNvSpPr>
          <p:nvPr>
            <p:ph idx="4294967295"/>
            <p:custDataLst>
              <p:tags r:id="rId3"/>
            </p:custDataLst>
          </p:nvPr>
        </p:nvSpPr>
        <p:spPr>
          <a:xfrm>
            <a:off x="0" y="1382713"/>
            <a:ext cx="10515600" cy="4351337"/>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a:solidFill>
                  <a:schemeClr val="dk1"/>
                </a:solidFill>
                <a:latin typeface="微软雅黑" panose="020B0503020204020204" charset="-122"/>
                <a:ea typeface="微软雅黑" panose="020B0503020204020204" charset="-122"/>
                <a:sym typeface="+mn-ea"/>
              </a:rPr>
              <a:t>    </a:t>
            </a:r>
            <a:endParaRPr lang="zh-CN" altLang="en-US">
              <a:solidFill>
                <a:schemeClr val="dk1"/>
              </a:solidFill>
              <a:latin typeface="微软雅黑" panose="020B0503020204020204" charset="-122"/>
              <a:ea typeface="微软雅黑" panose="020B0503020204020204" charset="-122"/>
              <a:sym typeface="+mn-ea"/>
            </a:endParaRPr>
          </a:p>
        </p:txBody>
      </p:sp>
      <p:pic>
        <p:nvPicPr>
          <p:cNvPr id="4" name="图片 3" descr="upload_post_object_v2_923506551"/>
          <p:cNvPicPr>
            <a:picLocks noChangeAspect="1"/>
          </p:cNvPicPr>
          <p:nvPr/>
        </p:nvPicPr>
        <p:blipFill>
          <a:blip r:embed="rId4"/>
          <a:stretch>
            <a:fillRect/>
          </a:stretch>
        </p:blipFill>
        <p:spPr>
          <a:xfrm rot="5400000">
            <a:off x="4880610" y="107315"/>
            <a:ext cx="5246370" cy="7423785"/>
          </a:xfrm>
          <a:prstGeom prst="rect">
            <a:avLst/>
          </a:prstGeom>
        </p:spPr>
      </p:pic>
      <p:sp>
        <p:nvSpPr>
          <p:cNvPr id="5" name="文本框 4"/>
          <p:cNvSpPr txBox="1"/>
          <p:nvPr/>
        </p:nvSpPr>
        <p:spPr>
          <a:xfrm>
            <a:off x="767715" y="1444625"/>
            <a:ext cx="2454275" cy="3969385"/>
          </a:xfrm>
          <a:prstGeom prst="rect">
            <a:avLst/>
          </a:prstGeom>
          <a:noFill/>
        </p:spPr>
        <p:txBody>
          <a:bodyPr wrap="square" rtlCol="0">
            <a:spAutoFit/>
          </a:bodyPr>
          <a:lstStyle/>
          <a:p>
            <a:pPr>
              <a:lnSpc>
                <a:spcPct val="150000"/>
              </a:lnSpc>
            </a:pPr>
            <a:r>
              <a:rPr lang="zh-CN" altLang="en-US" sz="2800"/>
              <a:t>最后，为了让更多同学了解到关于反诈知识，我们针对薄弱项，绘制了宣传单</a:t>
            </a:r>
            <a:r>
              <a:rPr lang="zh-CN" altLang="en-US" sz="2400"/>
              <a:t>。</a:t>
            </a:r>
            <a:endParaRPr lang="zh-CN" altLang="en-US" sz="2400"/>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2" name="标题 1"/>
          <p:cNvSpPr>
            <a:spLocks noGrp="1"/>
          </p:cNvSpPr>
          <p:nvPr>
            <p:ph type="title" idx="4294967295"/>
          </p:nvPr>
        </p:nvSpPr>
        <p:spPr>
          <a:xfrm>
            <a:off x="523836" y="357166"/>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六、调查感悟</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3" name="内容占位符 2"/>
          <p:cNvSpPr>
            <a:spLocks noGrp="1"/>
          </p:cNvSpPr>
          <p:nvPr>
            <p:ph idx="4294967295"/>
            <p:custDataLst>
              <p:tags r:id="rId3"/>
            </p:custDataLst>
          </p:nvPr>
        </p:nvSpPr>
        <p:spPr>
          <a:xfrm>
            <a:off x="1199515" y="1700530"/>
            <a:ext cx="9729470" cy="3836670"/>
          </a:xfrm>
        </p:spPr>
        <p:txBody>
          <a:bodyPr>
            <a:noAutofit/>
          </a:bodyPr>
          <a:lstStyle/>
          <a:p>
            <a:pPr>
              <a:lnSpc>
                <a:spcPct val="150000"/>
              </a:lnSpc>
            </a:pPr>
            <a:r>
              <a:rPr lang="zh-CN" altLang="en-US" sz="2400" b="1">
                <a:solidFill>
                  <a:schemeClr val="dk1"/>
                </a:solidFill>
              </a:rPr>
              <a:t>朱柯萱：在这次调查活动中，我了解到中学生对电信诈骗的意识与看法，同时，通过实践，锻炼了自身的能力，接触了全新的领域，学会了受益的知识，感受到团队的魅力，受益匪浅。</a:t>
            </a:r>
            <a:endParaRPr lang="zh-CN" altLang="en-US" sz="2400" b="1">
              <a:solidFill>
                <a:schemeClr val="dk1"/>
              </a:solidFill>
            </a:endParaRPr>
          </a:p>
          <a:p>
            <a:pPr>
              <a:lnSpc>
                <a:spcPct val="150000"/>
              </a:lnSpc>
            </a:pPr>
            <a:r>
              <a:rPr lang="zh-CN" altLang="en-US" sz="2400" b="1">
                <a:solidFill>
                  <a:schemeClr val="dk1"/>
                </a:solidFill>
              </a:rPr>
              <a:t>徐尔昱：现在的诈骗事件很多，骗子的手段多样，方式越来越先进，我们作为反诈意识仍然薄弱的初中生，也随时可能会受骗上当。我们应当多做此类活动，提高自我保护意识，尽量地避免此类事情的发生，避免不必要的损失。</a:t>
            </a:r>
            <a:endParaRPr lang="zh-CN" altLang="en-US" sz="2400" b="1">
              <a:solidFill>
                <a:schemeClr val="dk1"/>
              </a:solidFill>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
            <p:custDataLst>
              <p:tags r:id="rId1"/>
            </p:custDataLst>
          </p:nvPr>
        </p:nvSpPr>
        <p:spPr/>
        <p:txBody>
          <a:bodyPr/>
          <a:lstStyle/>
          <a:p>
            <a:pPr marL="0" indent="0" algn="l">
              <a:lnSpc>
                <a:spcPct val="100000"/>
              </a:lnSpc>
              <a:spcBef>
                <a:spcPts val="0"/>
              </a:spcBef>
              <a:spcAft>
                <a:spcPts val="0"/>
              </a:spcAft>
              <a:buSzPct val="100000"/>
              <a:buNone/>
            </a:pPr>
            <a:r>
              <a:rPr lang="zh-CN" altLang="en-US" sz="5200">
                <a:solidFill>
                  <a:schemeClr val="dk1"/>
                </a:solidFill>
              </a:rPr>
              <a:t>谢谢观看</a:t>
            </a:r>
            <a:endParaRPr lang="zh-CN" altLang="en-US" sz="5200">
              <a:solidFill>
                <a:schemeClr val="dk1"/>
              </a:solidFill>
            </a:endParaRPr>
          </a:p>
        </p:txBody>
      </p:sp>
      <p:cxnSp>
        <p:nvCxnSpPr>
          <p:cNvPr id="17" name="直接连接符 16"/>
          <p:cNvCxnSpPr/>
          <p:nvPr>
            <p:custDataLst>
              <p:tags r:id="rId2"/>
            </p:custDataLst>
          </p:nvPr>
        </p:nvCxnSpPr>
        <p:spPr>
          <a:xfrm>
            <a:off x="223770" y="5028877"/>
            <a:ext cx="84220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2" name="文本占位符 11"/>
          <p:cNvSpPr txBox="1"/>
          <p:nvPr>
            <p:custDataLst>
              <p:tags r:id="rId3"/>
            </p:custDataLst>
          </p:nvPr>
        </p:nvSpPr>
        <p:spPr>
          <a:xfrm>
            <a:off x="1913890" y="1509395"/>
            <a:ext cx="5052060" cy="5165725"/>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dirty="0" smtClean="0">
                <a:solidFill>
                  <a:schemeClr val="dk1"/>
                </a:solidFill>
                <a:latin typeface="微软雅黑" panose="020B0503020204020204" charset="-122"/>
                <a:ea typeface="微软雅黑" panose="020B0503020204020204" charset="-122"/>
              </a:rPr>
              <a:t>诈骗</a:t>
            </a:r>
            <a:r>
              <a:rPr lang="zh-CN" altLang="en-US" dirty="0" smtClean="0">
                <a:solidFill>
                  <a:schemeClr val="dk1"/>
                </a:solidFill>
                <a:latin typeface="微软雅黑" panose="020B0503020204020204" charset="-122"/>
                <a:ea typeface="微软雅黑" panose="020B0503020204020204" charset="-122"/>
              </a:rPr>
              <a:t>背景</a:t>
            </a:r>
            <a:r>
              <a:rPr lang="en-US" altLang="zh-CN" dirty="0" smtClean="0">
                <a:solidFill>
                  <a:schemeClr val="dk1"/>
                </a:solidFill>
                <a:latin typeface="微软雅黑" panose="020B0503020204020204" charset="-122"/>
                <a:ea typeface="微软雅黑" panose="020B0503020204020204" charset="-122"/>
              </a:rPr>
              <a:t>调查</a:t>
            </a:r>
            <a:endParaRPr lang="en-US" altLang="zh-CN" dirty="0" smtClean="0">
              <a:solidFill>
                <a:schemeClr val="dk1"/>
              </a:solidFill>
              <a:latin typeface="微软雅黑" panose="020B0503020204020204" charset="-122"/>
              <a:ea typeface="微软雅黑" panose="020B0503020204020204" charset="-122"/>
            </a:endParaRPr>
          </a:p>
          <a:p>
            <a:pPr>
              <a:lnSpc>
                <a:spcPct val="150000"/>
              </a:lnSpc>
            </a:pPr>
            <a:r>
              <a:rPr lang="en-US" altLang="zh-CN" dirty="0" smtClean="0">
                <a:solidFill>
                  <a:schemeClr val="dk1"/>
                </a:solidFill>
                <a:latin typeface="微软雅黑" panose="020B0503020204020204" charset="-122"/>
                <a:ea typeface="微软雅黑" panose="020B0503020204020204" charset="-122"/>
              </a:rPr>
              <a:t>调查问卷发放</a:t>
            </a:r>
            <a:endParaRPr lang="en-US" altLang="zh-CN" dirty="0" smtClean="0">
              <a:solidFill>
                <a:schemeClr val="dk1"/>
              </a:solidFill>
              <a:latin typeface="微软雅黑" panose="020B0503020204020204" charset="-122"/>
              <a:ea typeface="微软雅黑" panose="020B0503020204020204" charset="-122"/>
            </a:endParaRPr>
          </a:p>
          <a:p>
            <a:pPr>
              <a:lnSpc>
                <a:spcPct val="150000"/>
              </a:lnSpc>
            </a:pPr>
            <a:r>
              <a:rPr lang="en-US" altLang="zh-CN" dirty="0" smtClean="0">
                <a:solidFill>
                  <a:schemeClr val="dk1"/>
                </a:solidFill>
                <a:latin typeface="微软雅黑" panose="020B0503020204020204" charset="-122"/>
                <a:ea typeface="微软雅黑" panose="020B0503020204020204" charset="-122"/>
              </a:rPr>
              <a:t>问卷数据汇总</a:t>
            </a:r>
            <a:endParaRPr lang="en-US" altLang="zh-CN" dirty="0" smtClean="0">
              <a:solidFill>
                <a:schemeClr val="dk1"/>
              </a:solidFill>
              <a:latin typeface="微软雅黑" panose="020B0503020204020204" charset="-122"/>
              <a:ea typeface="微软雅黑" panose="020B0503020204020204" charset="-122"/>
            </a:endParaRPr>
          </a:p>
          <a:p>
            <a:pPr>
              <a:lnSpc>
                <a:spcPct val="150000"/>
              </a:lnSpc>
            </a:pPr>
            <a:r>
              <a:rPr lang="en-US" altLang="zh-CN" dirty="0" smtClean="0">
                <a:solidFill>
                  <a:schemeClr val="dk1"/>
                </a:solidFill>
                <a:latin typeface="微软雅黑" panose="020B0503020204020204" charset="-122"/>
                <a:ea typeface="微软雅黑" panose="020B0503020204020204" charset="-122"/>
              </a:rPr>
              <a:t>问卷数据分析</a:t>
            </a:r>
            <a:endParaRPr lang="en-US" altLang="zh-CN" dirty="0" smtClean="0">
              <a:solidFill>
                <a:schemeClr val="dk1"/>
              </a:solidFill>
              <a:latin typeface="微软雅黑" panose="020B0503020204020204" charset="-122"/>
              <a:ea typeface="微软雅黑" panose="020B0503020204020204" charset="-122"/>
            </a:endParaRPr>
          </a:p>
          <a:p>
            <a:pPr>
              <a:lnSpc>
                <a:spcPct val="150000"/>
              </a:lnSpc>
            </a:pPr>
            <a:r>
              <a:rPr lang="en-US" altLang="zh-CN" dirty="0" smtClean="0">
                <a:solidFill>
                  <a:schemeClr val="dk1"/>
                </a:solidFill>
                <a:latin typeface="微软雅黑" panose="020B0503020204020204" charset="-122"/>
                <a:ea typeface="微软雅黑" panose="020B0503020204020204" charset="-122"/>
              </a:rPr>
              <a:t>绘制反诈宣传单</a:t>
            </a:r>
            <a:endParaRPr lang="en-US" altLang="zh-CN" dirty="0" smtClean="0">
              <a:solidFill>
                <a:schemeClr val="dk1"/>
              </a:solidFill>
              <a:latin typeface="微软雅黑" panose="020B0503020204020204" charset="-122"/>
              <a:ea typeface="微软雅黑" panose="020B0503020204020204" charset="-122"/>
            </a:endParaRPr>
          </a:p>
          <a:p>
            <a:pPr>
              <a:lnSpc>
                <a:spcPct val="150000"/>
              </a:lnSpc>
            </a:pPr>
            <a:r>
              <a:rPr lang="en-US" altLang="zh-CN" dirty="0" smtClean="0">
                <a:solidFill>
                  <a:schemeClr val="dk1"/>
                </a:solidFill>
                <a:latin typeface="微软雅黑" panose="020B0503020204020204" charset="-122"/>
                <a:ea typeface="微软雅黑" panose="020B0503020204020204" charset="-122"/>
              </a:rPr>
              <a:t>调查成员</a:t>
            </a:r>
            <a:r>
              <a:rPr lang="zh-CN" altLang="en-US" dirty="0" smtClean="0">
                <a:solidFill>
                  <a:schemeClr val="dk1"/>
                </a:solidFill>
                <a:latin typeface="微软雅黑" panose="020B0503020204020204" charset="-122"/>
                <a:ea typeface="微软雅黑" panose="020B0503020204020204" charset="-122"/>
              </a:rPr>
              <a:t>谈</a:t>
            </a:r>
            <a:r>
              <a:rPr lang="en-US" altLang="zh-CN" dirty="0" smtClean="0">
                <a:solidFill>
                  <a:schemeClr val="dk1"/>
                </a:solidFill>
                <a:latin typeface="微软雅黑" panose="020B0503020204020204" charset="-122"/>
                <a:ea typeface="微软雅黑" panose="020B0503020204020204" charset="-122"/>
              </a:rPr>
              <a:t>感悟</a:t>
            </a:r>
            <a:endParaRPr lang="en-US" altLang="zh-CN" dirty="0" smtClean="0">
              <a:solidFill>
                <a:schemeClr val="dk1"/>
              </a:solidFill>
              <a:latin typeface="微软雅黑" panose="020B0503020204020204" charset="-122"/>
              <a:ea typeface="微软雅黑" panose="020B0503020204020204" charset="-122"/>
            </a:endParaRPr>
          </a:p>
          <a:p>
            <a:endParaRPr lang="en-US" altLang="zh-CN" sz="4400" dirty="0" smtClean="0">
              <a:solidFill>
                <a:schemeClr val="dk1"/>
              </a:solidFill>
              <a:latin typeface="微软雅黑" panose="020B0503020204020204" charset="-122"/>
              <a:ea typeface="微软雅黑" panose="020B0503020204020204" charset="-122"/>
            </a:endParaRPr>
          </a:p>
          <a:p>
            <a:endParaRPr lang="en-US" altLang="zh-CN" sz="4400" dirty="0" smtClean="0">
              <a:solidFill>
                <a:schemeClr val="dk1"/>
              </a:solidFill>
              <a:latin typeface="微软雅黑" panose="020B0503020204020204" charset="-122"/>
              <a:ea typeface="微软雅黑" panose="020B0503020204020204" charset="-122"/>
            </a:endParaRPr>
          </a:p>
        </p:txBody>
      </p:sp>
      <p:sp>
        <p:nvSpPr>
          <p:cNvPr id="4" name="文本框 3"/>
          <p:cNvSpPr txBox="1"/>
          <p:nvPr/>
        </p:nvSpPr>
        <p:spPr>
          <a:xfrm>
            <a:off x="965305" y="536045"/>
            <a:ext cx="9150350" cy="1320800"/>
          </a:xfrm>
          <a:prstGeom prst="rect">
            <a:avLst/>
          </a:prstGeom>
          <a:noFill/>
        </p:spPr>
        <p:txBody>
          <a:bodyPr wrap="square" rtlCol="0">
            <a:noAutofit/>
          </a:bodyPr>
          <a:lstStyle/>
          <a:p>
            <a:pPr indent="0">
              <a:lnSpc>
                <a:spcPct val="100000"/>
              </a:lnSpc>
              <a:buNone/>
            </a:pPr>
            <a:r>
              <a:rPr lang="zh-CN" altLang="en-US" sz="2800">
                <a:solidFill>
                  <a:schemeClr val="accent1"/>
                </a:solidFill>
                <a:latin typeface="微软雅黑" panose="020B0503020204020204" charset="-122"/>
                <a:ea typeface="微软雅黑" panose="020B0503020204020204" charset="-122"/>
              </a:rPr>
              <a:t>针对</a:t>
            </a:r>
            <a:r>
              <a:rPr lang="en-US" altLang="zh-CN" sz="2800">
                <a:solidFill>
                  <a:schemeClr val="accent1"/>
                </a:solidFill>
                <a:latin typeface="微软雅黑" panose="020B0503020204020204" charset="-122"/>
                <a:ea typeface="微软雅黑" panose="020B0503020204020204" charset="-122"/>
              </a:rPr>
              <a:t>此次</a:t>
            </a:r>
            <a:r>
              <a:rPr lang="zh-CN" altLang="en-US" sz="2800">
                <a:solidFill>
                  <a:schemeClr val="accent1"/>
                </a:solidFill>
                <a:latin typeface="微软雅黑" panose="020B0503020204020204" charset="-122"/>
                <a:ea typeface="微软雅黑" panose="020B0503020204020204" charset="-122"/>
              </a:rPr>
              <a:t>活动，我们</a:t>
            </a:r>
            <a:r>
              <a:rPr lang="en-US" altLang="zh-CN" sz="2800">
                <a:solidFill>
                  <a:schemeClr val="accent1"/>
                </a:solidFill>
                <a:latin typeface="微软雅黑" panose="020B0503020204020204" charset="-122"/>
                <a:ea typeface="微软雅黑" panose="020B0503020204020204" charset="-122"/>
              </a:rPr>
              <a:t>小组进行了</a:t>
            </a:r>
            <a:r>
              <a:rPr lang="zh-CN" altLang="en-US" sz="2800">
                <a:solidFill>
                  <a:schemeClr val="accent1"/>
                </a:solidFill>
                <a:latin typeface="微软雅黑" panose="020B0503020204020204" charset="-122"/>
                <a:ea typeface="微软雅黑" panose="020B0503020204020204" charset="-122"/>
              </a:rPr>
              <a:t>一</a:t>
            </a:r>
            <a:r>
              <a:rPr lang="en-US" altLang="zh-CN" sz="2800">
                <a:solidFill>
                  <a:schemeClr val="accent1"/>
                </a:solidFill>
                <a:latin typeface="微软雅黑" panose="020B0503020204020204" charset="-122"/>
                <a:ea typeface="微软雅黑" panose="020B0503020204020204" charset="-122"/>
              </a:rPr>
              <a:t>系列</a:t>
            </a:r>
            <a:r>
              <a:rPr lang="zh-CN" altLang="en-US" sz="2800">
                <a:solidFill>
                  <a:schemeClr val="accent1"/>
                </a:solidFill>
                <a:latin typeface="微软雅黑" panose="020B0503020204020204" charset="-122"/>
                <a:ea typeface="微软雅黑" panose="020B0503020204020204" charset="-122"/>
              </a:rPr>
              <a:t>的</a:t>
            </a:r>
            <a:r>
              <a:rPr lang="en-US" altLang="zh-CN" sz="2800">
                <a:solidFill>
                  <a:schemeClr val="accent1"/>
                </a:solidFill>
                <a:latin typeface="微软雅黑" panose="020B0503020204020204" charset="-122"/>
                <a:ea typeface="微软雅黑" panose="020B0503020204020204" charset="-122"/>
              </a:rPr>
              <a:t>调查</a:t>
            </a:r>
            <a:r>
              <a:rPr lang="zh-CN" altLang="en-US" sz="2800">
                <a:solidFill>
                  <a:schemeClr val="accent1"/>
                </a:solidFill>
                <a:latin typeface="微软雅黑" panose="020B0503020204020204" charset="-122"/>
                <a:ea typeface="微软雅黑" panose="020B0503020204020204" charset="-122"/>
              </a:rPr>
              <a:t>与</a:t>
            </a:r>
            <a:r>
              <a:rPr lang="en-US" altLang="zh-CN" sz="2800">
                <a:solidFill>
                  <a:schemeClr val="accent1"/>
                </a:solidFill>
                <a:latin typeface="微软雅黑" panose="020B0503020204020204" charset="-122"/>
                <a:ea typeface="微软雅黑" panose="020B0503020204020204" charset="-122"/>
              </a:rPr>
              <a:t>分析</a:t>
            </a:r>
            <a:r>
              <a:rPr lang="zh-CN" altLang="en-US" sz="2800">
                <a:solidFill>
                  <a:schemeClr val="accent1"/>
                </a:solidFill>
                <a:latin typeface="微软雅黑" panose="020B0503020204020204" charset="-122"/>
                <a:ea typeface="微软雅黑" panose="020B0503020204020204" charset="-122"/>
              </a:rPr>
              <a:t>。</a:t>
            </a:r>
            <a:endParaRPr lang="zh-CN" altLang="en-US" sz="2800">
              <a:solidFill>
                <a:schemeClr val="accent1"/>
              </a:solidFill>
              <a:latin typeface="微软雅黑" panose="020B0503020204020204" charset="-122"/>
              <a:ea typeface="微软雅黑" panose="020B0503020204020204" charset="-122"/>
            </a:endParaRPr>
          </a:p>
          <a:p>
            <a:pPr indent="0">
              <a:lnSpc>
                <a:spcPct val="100000"/>
              </a:lnSpc>
              <a:buNone/>
            </a:pPr>
            <a:r>
              <a:rPr lang="zh-CN" altLang="en-US" sz="2800">
                <a:solidFill>
                  <a:schemeClr val="accent1"/>
                </a:solidFill>
                <a:latin typeface="微软雅黑" panose="020B0503020204020204" charset="-122"/>
                <a:ea typeface="微软雅黑" panose="020B0503020204020204" charset="-122"/>
              </a:rPr>
              <a:t>具体方案</a:t>
            </a:r>
            <a:r>
              <a:rPr lang="en-US" altLang="zh-CN" sz="2800">
                <a:solidFill>
                  <a:schemeClr val="accent1"/>
                </a:solidFill>
                <a:latin typeface="微软雅黑" panose="020B0503020204020204" charset="-122"/>
                <a:ea typeface="微软雅黑" panose="020B0503020204020204" charset="-122"/>
              </a:rPr>
              <a:t>如下</a:t>
            </a:r>
            <a:r>
              <a:rPr lang="zh-CN" altLang="en-US" sz="2800">
                <a:solidFill>
                  <a:schemeClr val="accent1"/>
                </a:solidFill>
                <a:latin typeface="微软雅黑" panose="020B0503020204020204" charset="-122"/>
                <a:ea typeface="微软雅黑" panose="020B0503020204020204" charset="-122"/>
              </a:rPr>
              <a:t>：</a:t>
            </a:r>
            <a:endParaRPr lang="zh-CN" altLang="en-US" sz="2800">
              <a:solidFill>
                <a:schemeClr val="accent1"/>
              </a:solidFill>
              <a:latin typeface="微软雅黑" panose="020B0503020204020204" charset="-122"/>
              <a:ea typeface="微软雅黑" panose="020B0503020204020204" charset="-122"/>
            </a:endParaRPr>
          </a:p>
        </p:txBody>
      </p:sp>
      <p:pic>
        <p:nvPicPr>
          <p:cNvPr id="101" name="图片 100"/>
          <p:cNvPicPr/>
          <p:nvPr/>
        </p:nvPicPr>
        <p:blipFill>
          <a:blip r:embed="rId4"/>
          <a:srcRect l="45655"/>
          <a:stretch>
            <a:fillRect/>
          </a:stretch>
        </p:blipFill>
        <p:spPr>
          <a:xfrm>
            <a:off x="7227570" y="1953895"/>
            <a:ext cx="3105150" cy="3689350"/>
          </a:xfrm>
          <a:prstGeom prst="rect">
            <a:avLst/>
          </a:prstGeom>
          <a:noFill/>
          <a:ln w="9525">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635" y="0"/>
            <a:ext cx="12192000" cy="6858000"/>
          </a:xfrm>
          <a:prstGeom prst="rect">
            <a:avLst/>
          </a:prstGeom>
        </p:spPr>
      </p:pic>
      <p:sp>
        <p:nvSpPr>
          <p:cNvPr id="2" name="标题 1"/>
          <p:cNvSpPr>
            <a:spLocks noGrp="1"/>
          </p:cNvSpPr>
          <p:nvPr>
            <p:ph type="title" idx="4294967295"/>
            <p:custDataLst>
              <p:tags r:id="rId3"/>
            </p:custDataLst>
          </p:nvPr>
        </p:nvSpPr>
        <p:spPr>
          <a:xfrm>
            <a:off x="380960" y="357166"/>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smtClean="0">
                <a:solidFill>
                  <a:schemeClr val="accent1"/>
                </a:solidFill>
                <a:latin typeface="微软雅黑" panose="020B0503020204020204" charset="-122"/>
                <a:ea typeface="微软雅黑" panose="020B0503020204020204" charset="-122"/>
                <a:sym typeface="+mn-ea"/>
              </a:rPr>
              <a:t>一、调查背景</a:t>
            </a:r>
            <a:endParaRPr lang="zh-CN" altLang="en-US" dirty="0" smtClean="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custDataLst>
              <p:tags r:id="rId4"/>
            </p:custDataLst>
          </p:nvPr>
        </p:nvSpPr>
        <p:spPr>
          <a:xfrm>
            <a:off x="1673225" y="1529080"/>
            <a:ext cx="9298940" cy="4500245"/>
          </a:xfrm>
          <a:prstGeom prst="rect">
            <a:avLst/>
          </a:prstGeom>
        </p:spPr>
        <p:txBody>
          <a:bodyPr wrap="square" rtlCol="0">
            <a:noAutofit/>
          </a:bodyPr>
          <a:lstStyle/>
          <a:p>
            <a:pPr>
              <a:lnSpc>
                <a:spcPct val="150000"/>
              </a:lnSpc>
            </a:pPr>
            <a:r>
              <a:rPr lang="zh-CN" altLang="en-US">
                <a:solidFill>
                  <a:schemeClr val="dk1"/>
                </a:solidFill>
                <a:latin typeface="微软雅黑" panose="020B0503020204020204" charset="-122"/>
                <a:ea typeface="微软雅黑" panose="020B0503020204020204" charset="-122"/>
                <a:cs typeface="微软雅黑" panose="020B0503020204020204" charset="-122"/>
              </a:rPr>
              <a:t> </a:t>
            </a:r>
            <a:r>
              <a:rPr lang="zh-CN" altLang="en-US" sz="28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800" b="1">
                <a:solidFill>
                  <a:schemeClr val="dk1"/>
                </a:solidFill>
                <a:latin typeface="微软雅黑" panose="020B0503020204020204" charset="-122"/>
                <a:ea typeface="微软雅黑" panose="020B0503020204020204" charset="-122"/>
                <a:cs typeface="微软雅黑" panose="020B0503020204020204" charset="-122"/>
              </a:rPr>
              <a:t>  </a:t>
            </a:r>
            <a:r>
              <a:rPr lang="zh-CN" altLang="en-US" sz="2800" b="1" smtClean="0">
                <a:solidFill>
                  <a:schemeClr val="dk1"/>
                </a:solidFill>
                <a:latin typeface="微软雅黑" panose="020B0503020204020204" charset="-122"/>
                <a:ea typeface="微软雅黑" panose="020B0503020204020204" charset="-122"/>
                <a:cs typeface="微软雅黑" panose="020B0503020204020204" charset="-122"/>
                <a:sym typeface="+mn-ea"/>
              </a:rPr>
              <a:t> 当今打击治理工作有了突出成效，但是，在信息技术和移动互联网快速发展时代背景下，电信网络诈骗犯罪仍然高发，打击电信网络诈骗犯罪仍是一场持久战。</a:t>
            </a:r>
            <a:endParaRPr lang="zh-CN" altLang="en-US" sz="2800" b="1"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800" b="1" smtClean="0">
                <a:solidFill>
                  <a:srgbClr val="FF0000"/>
                </a:solidFill>
                <a:latin typeface="微软雅黑" panose="020B0503020204020204" charset="-122"/>
                <a:ea typeface="微软雅黑" panose="020B0503020204020204" charset="-122"/>
                <a:cs typeface="微软雅黑" panose="020B0503020204020204" charset="-122"/>
                <a:sym typeface="+mn-ea"/>
              </a:rPr>
              <a:t>1.打击防范此类犯罪高度依赖的大数据和专业手段还有待加强。</a:t>
            </a:r>
            <a:r>
              <a:rPr lang="zh-CN" altLang="en-US" sz="2800" smtClean="0">
                <a:solidFill>
                  <a:schemeClr val="dk1"/>
                </a:solidFill>
                <a:latin typeface="微软雅黑" panose="020B0503020204020204" charset="-122"/>
                <a:ea typeface="微软雅黑" panose="020B0503020204020204" charset="-122"/>
                <a:cs typeface="微软雅黑" panose="020B0503020204020204" charset="-122"/>
                <a:sym typeface="+mn-ea"/>
              </a:rPr>
              <a:t>有的省份技术反制能力还比较薄弱，不能有效拦截诈骗电话和信息，对受骗群众开展预警劝阻的数量与效能还有待提升。</a:t>
            </a:r>
            <a:endParaRPr lang="zh-CN" altLang="en-US" sz="280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280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635" y="0"/>
            <a:ext cx="12192000" cy="6858000"/>
          </a:xfrm>
          <a:prstGeom prst="rect">
            <a:avLst/>
          </a:prstGeom>
        </p:spPr>
      </p:pic>
      <p:sp>
        <p:nvSpPr>
          <p:cNvPr id="2" name="标题 1"/>
          <p:cNvSpPr>
            <a:spLocks noGrp="1"/>
          </p:cNvSpPr>
          <p:nvPr>
            <p:ph type="title" idx="4294967295"/>
            <p:custDataLst>
              <p:tags r:id="rId3"/>
            </p:custDataLst>
          </p:nvPr>
        </p:nvSpPr>
        <p:spPr>
          <a:xfrm>
            <a:off x="380960" y="357166"/>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smtClean="0">
                <a:solidFill>
                  <a:schemeClr val="accent1"/>
                </a:solidFill>
                <a:latin typeface="微软雅黑" panose="020B0503020204020204" charset="-122"/>
                <a:ea typeface="微软雅黑" panose="020B0503020204020204" charset="-122"/>
                <a:sym typeface="+mn-ea"/>
              </a:rPr>
              <a:t>一、调查背景</a:t>
            </a:r>
            <a:endParaRPr lang="zh-CN" altLang="en-US" dirty="0" smtClean="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custDataLst>
              <p:tags r:id="rId4"/>
            </p:custDataLst>
          </p:nvPr>
        </p:nvSpPr>
        <p:spPr>
          <a:xfrm>
            <a:off x="1673225" y="1529080"/>
            <a:ext cx="9298940" cy="4500245"/>
          </a:xfrm>
          <a:prstGeom prst="rect">
            <a:avLst/>
          </a:prstGeom>
        </p:spPr>
        <p:txBody>
          <a:bodyPr wrap="square" rtlCol="0">
            <a:noAutofit/>
          </a:bodyPr>
          <a:lstStyle/>
          <a:p>
            <a:pPr>
              <a:lnSpc>
                <a:spcPct val="150000"/>
              </a:lnSpc>
            </a:pPr>
            <a:r>
              <a:rPr lang="zh-CN" altLang="en-US">
                <a:solidFill>
                  <a:schemeClr val="dk1"/>
                </a:solidFill>
                <a:latin typeface="微软雅黑" panose="020B0503020204020204" charset="-122"/>
                <a:ea typeface="微软雅黑" panose="020B0503020204020204" charset="-122"/>
                <a:cs typeface="微软雅黑" panose="020B0503020204020204" charset="-122"/>
              </a:rPr>
              <a:t> </a:t>
            </a:r>
            <a:r>
              <a:rPr lang="zh-CN" altLang="en-US" sz="2800" b="1" smtClean="0">
                <a:solidFill>
                  <a:srgbClr val="FF0000"/>
                </a:solidFill>
                <a:latin typeface="微软雅黑" panose="020B0503020204020204" charset="-122"/>
                <a:ea typeface="微软雅黑" panose="020B0503020204020204" charset="-122"/>
                <a:cs typeface="微软雅黑" panose="020B0503020204020204" charset="-122"/>
                <a:sym typeface="+mn-ea"/>
              </a:rPr>
              <a:t>2.还有一些源头治理问题始终无法破题。</a:t>
            </a:r>
            <a:r>
              <a:rPr lang="zh-CN" altLang="en-US" sz="2800" smtClean="0">
                <a:solidFill>
                  <a:schemeClr val="dk1"/>
                </a:solidFill>
                <a:latin typeface="微软雅黑" panose="020B0503020204020204" charset="-122"/>
                <a:ea typeface="微软雅黑" panose="020B0503020204020204" charset="-122"/>
                <a:cs typeface="微软雅黑" panose="020B0503020204020204" charset="-122"/>
                <a:sym typeface="+mn-ea"/>
              </a:rPr>
              <a:t>银行账户和手机卡实名不实人是滋生电信网络诈骗犯罪的根源性问题；一些互联网企业的风控不到位，重经济利益轻社会责任，网络空间乱象丛生，形形色色的黑灰产业层出不穷，据公安机关掌握，微信、</a:t>
            </a:r>
            <a:r>
              <a:rPr lang="en-US" altLang="zh-CN" sz="2800" smtClean="0">
                <a:solidFill>
                  <a:schemeClr val="dk1"/>
                </a:solidFill>
                <a:latin typeface="微软雅黑" panose="020B0503020204020204" charset="-122"/>
                <a:ea typeface="微软雅黑" panose="020B0503020204020204" charset="-122"/>
                <a:cs typeface="微软雅黑" panose="020B0503020204020204" charset="-122"/>
                <a:sym typeface="+mn-ea"/>
              </a:rPr>
              <a:t>QQ</a:t>
            </a:r>
            <a:r>
              <a:rPr lang="zh-CN" altLang="en-US" sz="2800" smtClean="0">
                <a:solidFill>
                  <a:schemeClr val="dk1"/>
                </a:solidFill>
                <a:latin typeface="微软雅黑" panose="020B0503020204020204" charset="-122"/>
                <a:ea typeface="微软雅黑" panose="020B0503020204020204" charset="-122"/>
                <a:cs typeface="微软雅黑" panose="020B0503020204020204" charset="-122"/>
                <a:sym typeface="+mn-ea"/>
              </a:rPr>
              <a:t>等互联网通讯工具和支付宝、财付通等第三方支付工具是犯罪分子实施诈骗的重要工具。所以行业治理、网络治理迫在眉睫。</a:t>
            </a:r>
            <a:endParaRPr lang="zh-CN" altLang="en-US" sz="280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24130" y="0"/>
            <a:ext cx="12192000" cy="6858000"/>
          </a:xfrm>
          <a:prstGeom prst="rect">
            <a:avLst/>
          </a:prstGeom>
        </p:spPr>
      </p:pic>
      <p:sp>
        <p:nvSpPr>
          <p:cNvPr id="2" name="标题 1"/>
          <p:cNvSpPr>
            <a:spLocks noGrp="1"/>
          </p:cNvSpPr>
          <p:nvPr>
            <p:ph type="title" idx="4294967295"/>
            <p:custDataLst>
              <p:tags r:id="rId3"/>
            </p:custDataLst>
          </p:nvPr>
        </p:nvSpPr>
        <p:spPr>
          <a:xfrm>
            <a:off x="595274" y="357166"/>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smtClean="0">
                <a:solidFill>
                  <a:schemeClr val="accent1"/>
                </a:solidFill>
                <a:latin typeface="微软雅黑" panose="020B0503020204020204" charset="-122"/>
                <a:ea typeface="微软雅黑" panose="020B0503020204020204" charset="-122"/>
                <a:sym typeface="+mn-ea"/>
              </a:rPr>
              <a:t>二、调查问卷</a:t>
            </a:r>
            <a:endParaRPr lang="zh-CN" altLang="en-US" dirty="0" smtClean="0">
              <a:solidFill>
                <a:schemeClr val="accent1"/>
              </a:solidFill>
              <a:latin typeface="微软雅黑" panose="020B0503020204020204" charset="-122"/>
              <a:ea typeface="微软雅黑" panose="020B0503020204020204" charset="-122"/>
              <a:sym typeface="+mn-ea"/>
            </a:endParaRPr>
          </a:p>
        </p:txBody>
      </p:sp>
      <p:sp>
        <p:nvSpPr>
          <p:cNvPr id="5" name="内容占位符 4"/>
          <p:cNvSpPr>
            <a:spLocks noGrp="1"/>
          </p:cNvSpPr>
          <p:nvPr>
            <p:ph idx="4294967295"/>
            <p:custDataLst>
              <p:tags r:id="rId4"/>
            </p:custDataLst>
          </p:nvPr>
        </p:nvSpPr>
        <p:spPr>
          <a:xfrm>
            <a:off x="838200" y="1412240"/>
            <a:ext cx="10515600" cy="120332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50000"/>
              </a:lnSpc>
              <a:buClrTx/>
              <a:buSzTx/>
              <a:buNone/>
            </a:pPr>
            <a:r>
              <a:rPr lang="zh-CN" altLang="en-US" sz="3200" smtClean="0">
                <a:solidFill>
                  <a:schemeClr val="dk1"/>
                </a:solidFill>
                <a:latin typeface="微软雅黑" panose="020B0503020204020204" charset="-122"/>
                <a:ea typeface="微软雅黑" panose="020B0503020204020204" charset="-122"/>
                <a:sym typeface="+mn-ea"/>
              </a:rPr>
              <a:t>根据当今反诈背景，我们小组设计了一份</a:t>
            </a:r>
            <a:r>
              <a:rPr lang="zh-CN" altLang="en-US" sz="3200" smtClean="0">
                <a:solidFill>
                  <a:srgbClr val="FF0000"/>
                </a:solidFill>
                <a:latin typeface="微软雅黑" panose="020B0503020204020204" charset="-122"/>
                <a:ea typeface="微软雅黑" panose="020B0503020204020204" charset="-122"/>
                <a:sym typeface="+mn-ea"/>
              </a:rPr>
              <a:t>调查问卷，面向全班同学发放进行调查</a:t>
            </a:r>
            <a:r>
              <a:rPr lang="zh-CN" altLang="en-US" sz="3200" smtClean="0">
                <a:solidFill>
                  <a:schemeClr val="dk1"/>
                </a:solidFill>
                <a:latin typeface="微软雅黑" panose="020B0503020204020204" charset="-122"/>
                <a:ea typeface="微软雅黑" panose="020B0503020204020204" charset="-122"/>
                <a:sym typeface="+mn-ea"/>
              </a:rPr>
              <a:t>。</a:t>
            </a:r>
            <a:endParaRPr lang="zh-CN" altLang="en-US" sz="3200" smtClean="0">
              <a:solidFill>
                <a:schemeClr val="dk1"/>
              </a:solidFill>
              <a:latin typeface="微软雅黑" panose="020B0503020204020204" charset="-122"/>
              <a:ea typeface="微软雅黑" panose="020B0503020204020204" charset="-122"/>
              <a:sym typeface="+mn-ea"/>
            </a:endParaRPr>
          </a:p>
          <a:p>
            <a:pPr marL="0" lvl="0" indent="0" algn="l">
              <a:buClrTx/>
              <a:buSzTx/>
              <a:buNone/>
            </a:pPr>
            <a:endParaRPr lang="zh-CN" altLang="en-US" sz="3200" smtClean="0">
              <a:solidFill>
                <a:schemeClr val="dk1"/>
              </a:solidFill>
              <a:latin typeface="微软雅黑" panose="020B0503020204020204" charset="-122"/>
              <a:ea typeface="微软雅黑" panose="020B0503020204020204" charset="-122"/>
              <a:sym typeface="+mn-ea"/>
            </a:endParaRPr>
          </a:p>
        </p:txBody>
      </p:sp>
      <p:pic>
        <p:nvPicPr>
          <p:cNvPr id="102" name="图片 101"/>
          <p:cNvPicPr/>
          <p:nvPr/>
        </p:nvPicPr>
        <p:blipFill>
          <a:blip r:embed="rId5"/>
          <a:stretch>
            <a:fillRect/>
          </a:stretch>
        </p:blipFill>
        <p:spPr>
          <a:xfrm>
            <a:off x="4295775" y="2997200"/>
            <a:ext cx="3064510" cy="2912745"/>
          </a:xfrm>
          <a:prstGeom prst="rect">
            <a:avLst/>
          </a:prstGeom>
          <a:noFill/>
          <a:ln w="9525">
            <a:no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911860" y="1268730"/>
            <a:ext cx="5379085" cy="4799965"/>
          </a:xfrm>
          <a:prstGeom prst="rect">
            <a:avLst/>
          </a:prstGeom>
          <a:noFill/>
        </p:spPr>
        <p:txBody>
          <a:bodyPr wrap="square" rtlCol="0">
            <a:spAutoFit/>
          </a:bodyPr>
          <a:p>
            <a:r>
              <a:rPr lang="en-US" dirty="0" smtClean="0"/>
              <a:t>1</a:t>
            </a:r>
            <a:r>
              <a:rPr lang="zh-CN" altLang="en-US" dirty="0" smtClean="0"/>
              <a:t>、您是否了解电信诈骗（）</a:t>
            </a:r>
            <a:endParaRPr lang="zh-CN" altLang="en-US" dirty="0" smtClean="0"/>
          </a:p>
          <a:p>
            <a:r>
              <a:rPr lang="en-US" dirty="0" smtClean="0"/>
              <a:t>A</a:t>
            </a:r>
            <a:r>
              <a:rPr lang="zh-CN" altLang="en-US" dirty="0" smtClean="0"/>
              <a:t>、非常</a:t>
            </a:r>
            <a:r>
              <a:rPr lang="zh-CN" altLang="en-US" dirty="0" smtClean="0"/>
              <a:t>了解    </a:t>
            </a:r>
            <a:r>
              <a:rPr lang="en-US" dirty="0" smtClean="0"/>
              <a:t>B</a:t>
            </a:r>
            <a:r>
              <a:rPr lang="zh-CN" altLang="en-US" dirty="0" smtClean="0"/>
              <a:t>、了解</a:t>
            </a:r>
            <a:r>
              <a:rPr lang="zh-CN" altLang="en-US" dirty="0" smtClean="0"/>
              <a:t>一点    </a:t>
            </a:r>
            <a:r>
              <a:rPr lang="en-US" dirty="0" smtClean="0"/>
              <a:t>C</a:t>
            </a:r>
            <a:r>
              <a:rPr lang="zh-CN" altLang="en-US" dirty="0" smtClean="0"/>
              <a:t>、完全不了解</a:t>
            </a:r>
            <a:endParaRPr lang="zh-CN" altLang="en-US" dirty="0" smtClean="0"/>
          </a:p>
          <a:p>
            <a:r>
              <a:rPr lang="en-US" dirty="0" smtClean="0"/>
              <a:t> </a:t>
            </a:r>
            <a:endParaRPr lang="zh-CN" altLang="en-US" dirty="0" smtClean="0"/>
          </a:p>
          <a:p>
            <a:r>
              <a:rPr lang="en-US" dirty="0" smtClean="0"/>
              <a:t>2</a:t>
            </a:r>
            <a:r>
              <a:rPr lang="zh-CN" altLang="en-US" dirty="0" smtClean="0"/>
              <a:t>、在您日常生活中是否接触过电信诈骗（）</a:t>
            </a:r>
            <a:endParaRPr lang="zh-CN" altLang="en-US" dirty="0" smtClean="0"/>
          </a:p>
          <a:p>
            <a:r>
              <a:rPr lang="en-US" dirty="0" smtClean="0"/>
              <a:t>A</a:t>
            </a:r>
            <a:r>
              <a:rPr lang="zh-CN" altLang="en-US" dirty="0" smtClean="0"/>
              <a:t>、</a:t>
            </a:r>
            <a:r>
              <a:rPr lang="zh-CN" altLang="en-US" dirty="0" smtClean="0"/>
              <a:t>是    </a:t>
            </a:r>
            <a:r>
              <a:rPr lang="en-US" dirty="0" smtClean="0"/>
              <a:t>B</a:t>
            </a:r>
            <a:r>
              <a:rPr lang="zh-CN" altLang="en-US" dirty="0" smtClean="0"/>
              <a:t>、否</a:t>
            </a:r>
            <a:endParaRPr lang="zh-CN" altLang="en-US" dirty="0" smtClean="0"/>
          </a:p>
          <a:p>
            <a:r>
              <a:rPr lang="en-US" dirty="0" smtClean="0"/>
              <a:t> </a:t>
            </a:r>
            <a:endParaRPr lang="zh-CN" altLang="en-US" dirty="0" smtClean="0"/>
          </a:p>
          <a:p>
            <a:r>
              <a:rPr lang="en-US" dirty="0" smtClean="0"/>
              <a:t>3</a:t>
            </a:r>
            <a:r>
              <a:rPr lang="zh-CN" altLang="en-US" dirty="0" smtClean="0"/>
              <a:t>、您有过受骗经历吗（）</a:t>
            </a:r>
            <a:endParaRPr lang="zh-CN" altLang="en-US" dirty="0" smtClean="0"/>
          </a:p>
          <a:p>
            <a:r>
              <a:rPr lang="en-US" dirty="0" smtClean="0"/>
              <a:t>A</a:t>
            </a:r>
            <a:r>
              <a:rPr lang="zh-CN" altLang="en-US" dirty="0" smtClean="0"/>
              <a:t>、</a:t>
            </a:r>
            <a:r>
              <a:rPr lang="zh-CN" altLang="en-US" dirty="0" smtClean="0"/>
              <a:t>有    </a:t>
            </a:r>
            <a:r>
              <a:rPr lang="en-US" dirty="0" smtClean="0"/>
              <a:t>B</a:t>
            </a:r>
            <a:r>
              <a:rPr lang="zh-CN" altLang="en-US" dirty="0" smtClean="0"/>
              <a:t>、无</a:t>
            </a:r>
            <a:endParaRPr lang="zh-CN" altLang="en-US" dirty="0" smtClean="0"/>
          </a:p>
          <a:p>
            <a:r>
              <a:rPr lang="en-US" dirty="0" smtClean="0"/>
              <a:t> </a:t>
            </a:r>
            <a:endParaRPr lang="zh-CN" altLang="en-US" dirty="0" smtClean="0"/>
          </a:p>
          <a:p>
            <a:r>
              <a:rPr lang="en-US" dirty="0" smtClean="0"/>
              <a:t>4</a:t>
            </a:r>
            <a:r>
              <a:rPr lang="zh-CN" altLang="en-US" dirty="0" smtClean="0"/>
              <a:t>、您遇到过何种形式的电信诈骗？（）</a:t>
            </a:r>
            <a:r>
              <a:rPr lang="en-US" dirty="0" smtClean="0"/>
              <a:t>(</a:t>
            </a:r>
            <a:r>
              <a:rPr lang="zh-CN" altLang="en-US" dirty="0" smtClean="0"/>
              <a:t>可多选</a:t>
            </a:r>
            <a:r>
              <a:rPr lang="en-US" dirty="0" smtClean="0"/>
              <a:t>)</a:t>
            </a:r>
            <a:endParaRPr lang="zh-CN" altLang="en-US" dirty="0" smtClean="0"/>
          </a:p>
          <a:p>
            <a:r>
              <a:rPr lang="en-US" dirty="0" smtClean="0"/>
              <a:t>A</a:t>
            </a:r>
            <a:r>
              <a:rPr lang="zh-CN" altLang="en-US" dirty="0" smtClean="0"/>
              <a:t>、网络</a:t>
            </a:r>
            <a:r>
              <a:rPr lang="zh-CN" altLang="en-US" dirty="0" smtClean="0"/>
              <a:t>诈骗    </a:t>
            </a:r>
            <a:r>
              <a:rPr lang="en-US" dirty="0" smtClean="0"/>
              <a:t>B</a:t>
            </a:r>
            <a:r>
              <a:rPr lang="zh-CN" altLang="en-US" dirty="0" smtClean="0"/>
              <a:t>、短信</a:t>
            </a:r>
            <a:r>
              <a:rPr lang="zh-CN" altLang="en-US" dirty="0" smtClean="0"/>
              <a:t>诈骗    </a:t>
            </a:r>
            <a:r>
              <a:rPr lang="en-US" dirty="0" smtClean="0"/>
              <a:t>C</a:t>
            </a:r>
            <a:r>
              <a:rPr lang="zh-CN" altLang="en-US" dirty="0" smtClean="0"/>
              <a:t>、电话诈骗</a:t>
            </a:r>
            <a:endParaRPr lang="zh-CN" altLang="en-US" dirty="0" smtClean="0"/>
          </a:p>
          <a:p>
            <a:endParaRPr lang="zh-CN" altLang="en-US" dirty="0" smtClean="0"/>
          </a:p>
          <a:p>
            <a:endParaRPr lang="zh-CN" altLang="en-US" dirty="0" smtClean="0"/>
          </a:p>
          <a:p>
            <a:r>
              <a:rPr lang="en-US" dirty="0" smtClean="0">
                <a:sym typeface="+mn-ea"/>
              </a:rPr>
              <a:t>5.</a:t>
            </a:r>
            <a:r>
              <a:rPr lang="zh-CN" altLang="en-US" dirty="0" smtClean="0">
                <a:sym typeface="+mn-ea"/>
              </a:rPr>
              <a:t>您对电信诈骗有何看法（）</a:t>
            </a:r>
            <a:endParaRPr lang="zh-CN" altLang="en-US" dirty="0" smtClean="0"/>
          </a:p>
          <a:p>
            <a:r>
              <a:rPr lang="en-US" dirty="0" smtClean="0">
                <a:sym typeface="+mn-ea"/>
              </a:rPr>
              <a:t>A</a:t>
            </a:r>
            <a:r>
              <a:rPr lang="zh-CN" altLang="en-US" dirty="0" smtClean="0">
                <a:sym typeface="+mn-ea"/>
              </a:rPr>
              <a:t>、危害社会，应当加强打击，坚决予以清除</a:t>
            </a:r>
            <a:endParaRPr lang="zh-CN" altLang="en-US" dirty="0" smtClean="0"/>
          </a:p>
          <a:p>
            <a:r>
              <a:rPr lang="en-US" dirty="0" smtClean="0">
                <a:sym typeface="+mn-ea"/>
              </a:rPr>
              <a:t>B</a:t>
            </a:r>
            <a:r>
              <a:rPr lang="zh-CN" altLang="en-US" dirty="0" smtClean="0">
                <a:sym typeface="+mn-ea"/>
              </a:rPr>
              <a:t>、是个别现象，与个人的辨识能力有关</a:t>
            </a:r>
            <a:endParaRPr lang="zh-CN" altLang="en-US" dirty="0" smtClean="0"/>
          </a:p>
          <a:p>
            <a:r>
              <a:rPr lang="en-US" dirty="0" smtClean="0">
                <a:sym typeface="+mn-ea"/>
              </a:rPr>
              <a:t>C</a:t>
            </a:r>
            <a:r>
              <a:rPr lang="zh-CN" altLang="en-US" dirty="0" smtClean="0">
                <a:sym typeface="+mn-ea"/>
              </a:rPr>
              <a:t>、与我无关，自己不被骗就好</a:t>
            </a:r>
            <a:endParaRPr lang="zh-CN" altLang="en-US" dirty="0"/>
          </a:p>
        </p:txBody>
      </p:sp>
      <p:sp>
        <p:nvSpPr>
          <p:cNvPr id="3" name="TextBox 2"/>
          <p:cNvSpPr txBox="1"/>
          <p:nvPr/>
        </p:nvSpPr>
        <p:spPr>
          <a:xfrm>
            <a:off x="6456045" y="1052195"/>
            <a:ext cx="4834890" cy="3969385"/>
          </a:xfrm>
          <a:prstGeom prst="rect">
            <a:avLst/>
          </a:prstGeom>
          <a:noFill/>
        </p:spPr>
        <p:txBody>
          <a:bodyPr wrap="square" rtlCol="0">
            <a:spAutoFit/>
          </a:bodyPr>
          <a:p>
            <a:r>
              <a:rPr lang="en-US" dirty="0" smtClean="0"/>
              <a:t> </a:t>
            </a:r>
            <a:endParaRPr lang="zh-CN" altLang="en-US" dirty="0" smtClean="0"/>
          </a:p>
          <a:p>
            <a:r>
              <a:rPr lang="en-US" dirty="0" smtClean="0"/>
              <a:t>6</a:t>
            </a:r>
            <a:r>
              <a:rPr lang="zh-CN" altLang="en-US" dirty="0" smtClean="0"/>
              <a:t>、遇到电信诈骗时您没有上当的原因是（）</a:t>
            </a:r>
            <a:endParaRPr lang="zh-CN" altLang="en-US" dirty="0" smtClean="0"/>
          </a:p>
          <a:p>
            <a:r>
              <a:rPr lang="en-US" dirty="0" smtClean="0"/>
              <a:t>A</a:t>
            </a:r>
            <a:r>
              <a:rPr lang="zh-CN" altLang="en-US" dirty="0" smtClean="0"/>
              <a:t>、诈骗技巧拙劣    </a:t>
            </a:r>
            <a:r>
              <a:rPr lang="en-US" dirty="0" smtClean="0"/>
              <a:t>B</a:t>
            </a:r>
            <a:r>
              <a:rPr lang="zh-CN" altLang="en-US" dirty="0" smtClean="0"/>
              <a:t>、一般不会轻信他人</a:t>
            </a:r>
            <a:endParaRPr lang="zh-CN" altLang="en-US" dirty="0" smtClean="0"/>
          </a:p>
          <a:p>
            <a:r>
              <a:rPr lang="en-US" dirty="0" smtClean="0"/>
              <a:t>C</a:t>
            </a:r>
            <a:r>
              <a:rPr lang="zh-CN" altLang="en-US" dirty="0" smtClean="0"/>
              <a:t>、此类诈骗手法太常见    </a:t>
            </a:r>
            <a:r>
              <a:rPr lang="en-US" dirty="0" smtClean="0"/>
              <a:t>D</a:t>
            </a:r>
            <a:r>
              <a:rPr lang="zh-CN" altLang="en-US" dirty="0" smtClean="0"/>
              <a:t>、听过相关宣传，知道类似的诈骗信息</a:t>
            </a:r>
            <a:endParaRPr lang="zh-CN" altLang="en-US" dirty="0" smtClean="0"/>
          </a:p>
          <a:p>
            <a:r>
              <a:rPr lang="en-US" dirty="0" smtClean="0"/>
              <a:t> </a:t>
            </a:r>
            <a:endParaRPr lang="zh-CN" altLang="en-US" dirty="0" smtClean="0"/>
          </a:p>
          <a:p>
            <a:r>
              <a:rPr lang="en-US" dirty="0" smtClean="0"/>
              <a:t>7</a:t>
            </a:r>
            <a:r>
              <a:rPr lang="zh-CN" altLang="en-US" dirty="0" smtClean="0"/>
              <a:t>、如果万一受骗您会怎么做（）</a:t>
            </a:r>
            <a:endParaRPr lang="zh-CN" altLang="en-US" dirty="0" smtClean="0"/>
          </a:p>
          <a:p>
            <a:r>
              <a:rPr lang="en-US" dirty="0" smtClean="0"/>
              <a:t>A</a:t>
            </a:r>
            <a:r>
              <a:rPr lang="zh-CN" altLang="en-US" dirty="0" smtClean="0"/>
              <a:t>、立即报警    </a:t>
            </a:r>
            <a:r>
              <a:rPr lang="en-US" dirty="0" smtClean="0"/>
              <a:t>B</a:t>
            </a:r>
            <a:r>
              <a:rPr lang="zh-CN" altLang="en-US" dirty="0" smtClean="0"/>
              <a:t>、看数额大小，数额小自认倒霉</a:t>
            </a:r>
            <a:endParaRPr lang="zh-CN" altLang="en-US" dirty="0" smtClean="0"/>
          </a:p>
          <a:p>
            <a:r>
              <a:rPr lang="en-US" dirty="0" smtClean="0"/>
              <a:t> </a:t>
            </a:r>
            <a:endParaRPr lang="zh-CN" altLang="en-US" dirty="0" smtClean="0"/>
          </a:p>
          <a:p>
            <a:r>
              <a:rPr lang="en-US" dirty="0" smtClean="0"/>
              <a:t>8</a:t>
            </a:r>
            <a:r>
              <a:rPr lang="zh-CN" altLang="en-US" dirty="0" smtClean="0"/>
              <a:t>、您有没有接受过关于电信诈骗的宣传教育（）</a:t>
            </a:r>
            <a:endParaRPr lang="zh-CN" altLang="en-US" dirty="0" smtClean="0"/>
          </a:p>
          <a:p>
            <a:r>
              <a:rPr lang="en-US" dirty="0" smtClean="0"/>
              <a:t>A</a:t>
            </a:r>
            <a:r>
              <a:rPr lang="zh-CN" altLang="en-US" dirty="0" smtClean="0"/>
              <a:t>、有    </a:t>
            </a:r>
            <a:r>
              <a:rPr lang="en-US" dirty="0" smtClean="0"/>
              <a:t>B</a:t>
            </a:r>
            <a:r>
              <a:rPr lang="zh-CN" altLang="en-US" dirty="0" smtClean="0"/>
              <a:t>、没有</a:t>
            </a:r>
            <a:endParaRPr lang="zh-CN" altLang="en-US" dirty="0" smtClean="0"/>
          </a:p>
          <a:p>
            <a:endParaRPr lang="zh-CN" altLang="en-US" dirty="0"/>
          </a:p>
        </p:txBody>
      </p:sp>
      <p:sp>
        <p:nvSpPr>
          <p:cNvPr id="4" name="TextBox 3"/>
          <p:cNvSpPr txBox="1"/>
          <p:nvPr/>
        </p:nvSpPr>
        <p:spPr>
          <a:xfrm>
            <a:off x="839756" y="404792"/>
            <a:ext cx="4429156" cy="769441"/>
          </a:xfrm>
          <a:prstGeom prst="rect">
            <a:avLst/>
          </a:prstGeom>
          <a:noFill/>
        </p:spPr>
        <p:txBody>
          <a:bodyPr wrap="square" rtlCol="0">
            <a:spAutoFit/>
          </a:bodyPr>
          <a:p>
            <a:r>
              <a:rPr lang="zh-CN" altLang="en-US" sz="4400" b="1" dirty="0" smtClean="0">
                <a:solidFill>
                  <a:srgbClr val="FF0000"/>
                </a:solidFill>
              </a:rPr>
              <a:t>问卷内容</a:t>
            </a:r>
            <a:endParaRPr lang="zh-CN" altLang="en-US" sz="4400" b="1" dirty="0">
              <a:solidFill>
                <a:srgbClr val="FF0000"/>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2" name="标题 1"/>
          <p:cNvSpPr>
            <a:spLocks noGrp="1"/>
          </p:cNvSpPr>
          <p:nvPr>
            <p:ph type="title" idx="4294967295"/>
            <p:custDataLst>
              <p:tags r:id="rId3"/>
            </p:custDataLst>
          </p:nvPr>
        </p:nvSpPr>
        <p:spPr>
          <a:xfrm>
            <a:off x="452398" y="357166"/>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smtClean="0">
                <a:solidFill>
                  <a:schemeClr val="accent1"/>
                </a:solidFill>
                <a:latin typeface="微软雅黑" panose="020B0503020204020204" charset="-122"/>
                <a:ea typeface="微软雅黑" panose="020B0503020204020204" charset="-122"/>
                <a:sym typeface="+mn-ea"/>
              </a:rPr>
              <a:t>三、调查数据汇总</a:t>
            </a:r>
            <a:endParaRPr lang="zh-CN" altLang="en-US" dirty="0" smtClean="0">
              <a:solidFill>
                <a:schemeClr val="accent1"/>
              </a:solidFill>
              <a:latin typeface="微软雅黑" panose="020B0503020204020204" charset="-122"/>
              <a:ea typeface="微软雅黑" panose="020B0503020204020204" charset="-122"/>
              <a:sym typeface="+mn-ea"/>
            </a:endParaRPr>
          </a:p>
        </p:txBody>
      </p:sp>
      <p:sp>
        <p:nvSpPr>
          <p:cNvPr id="5" name="内容占位符 4"/>
          <p:cNvSpPr>
            <a:spLocks noGrp="1"/>
          </p:cNvSpPr>
          <p:nvPr>
            <p:ph idx="4294967295"/>
            <p:custDataLst>
              <p:tags r:id="rId4"/>
            </p:custDataLst>
          </p:nvPr>
        </p:nvSpPr>
        <p:spPr>
          <a:xfrm>
            <a:off x="407670" y="1340485"/>
            <a:ext cx="11149965" cy="1162050"/>
          </a:xfrm>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50000"/>
              </a:lnSpc>
              <a:buClrTx/>
              <a:buSzTx/>
              <a:buNone/>
            </a:pPr>
            <a:r>
              <a:rPr lang="en-US" altLang="zh-CN" sz="2400" smtClean="0">
                <a:solidFill>
                  <a:schemeClr val="dk1"/>
                </a:solidFill>
                <a:latin typeface="微软雅黑" panose="020B0503020204020204" charset="-122"/>
                <a:ea typeface="微软雅黑" panose="020B0503020204020204" charset="-122"/>
                <a:sym typeface="+mn-ea"/>
              </a:rPr>
              <a:t>   </a:t>
            </a:r>
            <a:r>
              <a:rPr lang="zh-CN" altLang="en-US" sz="2400" smtClean="0">
                <a:solidFill>
                  <a:schemeClr val="dk1"/>
                </a:solidFill>
                <a:latin typeface="微软雅黑" panose="020B0503020204020204" charset="-122"/>
                <a:ea typeface="微软雅黑" panose="020B0503020204020204" charset="-122"/>
                <a:sym typeface="+mn-ea"/>
              </a:rPr>
              <a:t>在全班发放问卷并填写后，我们共收到</a:t>
            </a:r>
            <a:r>
              <a:rPr lang="en-US" altLang="zh-CN" sz="2400" smtClean="0">
                <a:solidFill>
                  <a:schemeClr val="dk1"/>
                </a:solidFill>
                <a:latin typeface="微软雅黑" panose="020B0503020204020204" charset="-122"/>
                <a:ea typeface="微软雅黑" panose="020B0503020204020204" charset="-122"/>
                <a:sym typeface="+mn-ea"/>
              </a:rPr>
              <a:t>52</a:t>
            </a:r>
            <a:r>
              <a:rPr lang="zh-CN" altLang="en-US" sz="2400" smtClean="0">
                <a:solidFill>
                  <a:schemeClr val="dk1"/>
                </a:solidFill>
                <a:latin typeface="微软雅黑" panose="020B0503020204020204" charset="-122"/>
                <a:ea typeface="微软雅黑" panose="020B0503020204020204" charset="-122"/>
                <a:sym typeface="+mn-ea"/>
              </a:rPr>
              <a:t>份答卷样本，分别对每个问题进行了汇总，根据调查数据手工绘制了</a:t>
            </a:r>
            <a:r>
              <a:rPr lang="zh-CN" altLang="en-US" sz="2400" smtClean="0">
                <a:solidFill>
                  <a:srgbClr val="FF0000"/>
                </a:solidFill>
                <a:latin typeface="微软雅黑" panose="020B0503020204020204" charset="-122"/>
                <a:ea typeface="微软雅黑" panose="020B0503020204020204" charset="-122"/>
                <a:sym typeface="+mn-ea"/>
              </a:rPr>
              <a:t>统计图</a:t>
            </a:r>
            <a:r>
              <a:rPr lang="zh-CN" altLang="en-US" sz="2400" smtClean="0">
                <a:solidFill>
                  <a:schemeClr val="dk1"/>
                </a:solidFill>
                <a:latin typeface="微软雅黑" panose="020B0503020204020204" charset="-122"/>
                <a:ea typeface="微软雅黑" panose="020B0503020204020204" charset="-122"/>
                <a:sym typeface="+mn-ea"/>
              </a:rPr>
              <a:t>：</a:t>
            </a:r>
            <a:endParaRPr lang="zh-CN" altLang="en-US" sz="2400" smtClean="0">
              <a:solidFill>
                <a:schemeClr val="dk1"/>
              </a:solidFill>
              <a:latin typeface="微软雅黑" panose="020B0503020204020204" charset="-122"/>
              <a:ea typeface="微软雅黑" panose="020B0503020204020204" charset="-122"/>
              <a:sym typeface="+mn-ea"/>
            </a:endParaRPr>
          </a:p>
        </p:txBody>
      </p:sp>
      <p:pic>
        <p:nvPicPr>
          <p:cNvPr id="3" name="图片 2" descr="2022-02-18 21:18:55.059000"/>
          <p:cNvPicPr>
            <a:picLocks noChangeAspect="1"/>
          </p:cNvPicPr>
          <p:nvPr/>
        </p:nvPicPr>
        <p:blipFill>
          <a:blip r:embed="rId5"/>
          <a:srcRect l="12896" t="8975" r="8651" b="9530"/>
          <a:stretch>
            <a:fillRect/>
          </a:stretch>
        </p:blipFill>
        <p:spPr>
          <a:xfrm>
            <a:off x="2927985" y="2501900"/>
            <a:ext cx="3546475" cy="4075430"/>
          </a:xfrm>
          <a:prstGeom prst="rect">
            <a:avLst/>
          </a:prstGeom>
        </p:spPr>
      </p:pic>
      <p:pic>
        <p:nvPicPr>
          <p:cNvPr id="11" name="图片 10" descr="2022-02-18 21:18:55.127000"/>
          <p:cNvPicPr>
            <a:picLocks noChangeAspect="1"/>
          </p:cNvPicPr>
          <p:nvPr/>
        </p:nvPicPr>
        <p:blipFill>
          <a:blip r:embed="rId6"/>
          <a:srcRect l="7402" t="5507" r="9666" b="7525"/>
          <a:stretch>
            <a:fillRect/>
          </a:stretch>
        </p:blipFill>
        <p:spPr>
          <a:xfrm>
            <a:off x="7176135" y="2501900"/>
            <a:ext cx="3538855" cy="407543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2022-02-18 21:18:55.171000"/>
          <p:cNvPicPr>
            <a:picLocks noChangeAspect="1"/>
          </p:cNvPicPr>
          <p:nvPr>
            <p:custDataLst>
              <p:tags r:id="rId1"/>
            </p:custDataLst>
          </p:nvPr>
        </p:nvPicPr>
        <p:blipFill>
          <a:blip r:embed="rId2"/>
          <a:srcRect l="5182" t="13988" r="5892" b="4848"/>
          <a:stretch>
            <a:fillRect/>
          </a:stretch>
        </p:blipFill>
        <p:spPr>
          <a:xfrm>
            <a:off x="1919605" y="329565"/>
            <a:ext cx="4585970" cy="6022340"/>
          </a:xfrm>
          <a:prstGeom prst="rect">
            <a:avLst/>
          </a:prstGeom>
        </p:spPr>
      </p:pic>
      <p:pic>
        <p:nvPicPr>
          <p:cNvPr id="8" name="图片 7" descr="2022-02-18 21:18:55.255000"/>
          <p:cNvPicPr>
            <a:picLocks noChangeAspect="1"/>
          </p:cNvPicPr>
          <p:nvPr>
            <p:custDataLst>
              <p:tags r:id="rId3"/>
            </p:custDataLst>
          </p:nvPr>
        </p:nvPicPr>
        <p:blipFill>
          <a:blip r:embed="rId4"/>
          <a:srcRect l="4247" t="12756" r="9113" b="7682"/>
          <a:stretch>
            <a:fillRect/>
          </a:stretch>
        </p:blipFill>
        <p:spPr>
          <a:xfrm>
            <a:off x="6600190" y="329565"/>
            <a:ext cx="4616450" cy="6022340"/>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2022-02-18 21:18:55.299000"/>
          <p:cNvPicPr>
            <a:picLocks noChangeAspect="1"/>
          </p:cNvPicPr>
          <p:nvPr/>
        </p:nvPicPr>
        <p:blipFill>
          <a:blip r:embed="rId1"/>
          <a:srcRect l="5995" t="11935" r="12631" b="7902"/>
          <a:stretch>
            <a:fillRect/>
          </a:stretch>
        </p:blipFill>
        <p:spPr>
          <a:xfrm>
            <a:off x="6168390" y="614045"/>
            <a:ext cx="4004945" cy="5332730"/>
          </a:xfrm>
          <a:prstGeom prst="rect">
            <a:avLst/>
          </a:prstGeom>
        </p:spPr>
      </p:pic>
      <p:pic>
        <p:nvPicPr>
          <p:cNvPr id="7" name="图片 6" descr="2022-02-18 21:18:55.212000"/>
          <p:cNvPicPr>
            <a:picLocks noChangeAspect="1"/>
          </p:cNvPicPr>
          <p:nvPr/>
        </p:nvPicPr>
        <p:blipFill>
          <a:blip r:embed="rId2"/>
          <a:srcRect l="6198" t="6344" r="8113" b="6488"/>
          <a:stretch>
            <a:fillRect/>
          </a:stretch>
        </p:blipFill>
        <p:spPr>
          <a:xfrm>
            <a:off x="1704975" y="614045"/>
            <a:ext cx="3945890" cy="533273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2*i*1"/>
  <p:tag name="KSO_WM_BEAUTIFY_FLAG" val="#wm#"/>
  <p:tag name="KSO_WM_TAG_VERSION" val="1.0"/>
  <p:tag name="KSO_WM_CHIP_GROUPID" val="61b85dc1c9524cd5e8bdc7b8"/>
  <p:tag name="KSO_WM_CHIP_XID" val="61b85dc1c9524cd5e8bdc7bd"/>
  <p:tag name="KSO_WM_UNIT_DEC_AREA_ID" val="5eb03c3a26394563ad5cf4de397af2a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d2969d4c1a84ea686b5ec08c0e4578f"/>
</p:tagLst>
</file>

<file path=ppt/tags/tag10.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100.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ec4369dbf4874508a84c8db16aeffc7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4ebb233ff8242918c0dd12c2845cfcb"/>
  <p:tag name="KSO_WM_SLIDE_BACKGROUND_TYPE" val="bottomTop"/>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28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SLIDE_BACKGROUND_TYPE" val="bottomTop"/>
</p:tagLst>
</file>

<file path=ppt/tags/tag103.xml><?xml version="1.0" encoding="utf-8"?>
<p:tagLst xmlns:p="http://schemas.openxmlformats.org/presentationml/2006/main">
  <p:tag name="KSO_WM_SLIDE_BACKGROUND_TYPE" val="bottomTop"/>
</p:tagLst>
</file>

<file path=ppt/tags/tag104.xml><?xml version="1.0" encoding="utf-8"?>
<p:tagLst xmlns:p="http://schemas.openxmlformats.org/presentationml/2006/main">
  <p:tag name="KSO_WM_SLIDE_BACKGROUND_TYPE" val="bottomTop"/>
</p:tagLst>
</file>

<file path=ppt/tags/tag105.xml><?xml version="1.0" encoding="utf-8"?>
<p:tagLst xmlns:p="http://schemas.openxmlformats.org/presentationml/2006/main">
  <p:tag name="KSO_WM_SLIDE_BACKGROUND_TYPE" val="bottomTop"/>
</p:tagLst>
</file>

<file path=ppt/tags/tag106.xml><?xml version="1.0" encoding="utf-8"?>
<p:tagLst xmlns:p="http://schemas.openxmlformats.org/presentationml/2006/main">
  <p:tag name="KSO_WM_SLIDE_BACKGROUND_TYPE" val="bottomTop"/>
</p:tagLst>
</file>

<file path=ppt/tags/tag107.xml><?xml version="1.0" encoding="utf-8"?>
<p:tagLst xmlns:p="http://schemas.openxmlformats.org/presentationml/2006/main">
  <p:tag name="KSO_WM_SLIDE_BACKGROUND_TYPE" val="bottomTop"/>
</p:tagLst>
</file>

<file path=ppt/tags/tag108.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346ad20b1e664b5ba6e0b2a9723d21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6b6e1f0c59e431c869fab437e33dab9"/>
  <p:tag name="KSO_WM_SLIDE_BACKGROUND_TYPE" val="navigation"/>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28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3*i*1"/>
  <p:tag name="KSO_WM_BEAUTIFY_FLAG" val="#wm#"/>
  <p:tag name="KSO_WM_TAG_VERSION" val="1.0"/>
  <p:tag name="KSO_WM_CHIP_GROUPID" val="61b85dc1c9524cd5e8bdc7b8"/>
  <p:tag name="KSO_WM_CHIP_XID" val="61b85dc1c9524cd5e8bdc7ba"/>
  <p:tag name="KSO_WM_UNIT_DEC_AREA_ID" val="194644f751464005a25aa2a0515ed68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2a66c7156ba41999529029408f5b31a"/>
</p:tagLst>
</file>

<file path=ppt/tags/tag110.xml><?xml version="1.0" encoding="utf-8"?>
<p:tagLst xmlns:p="http://schemas.openxmlformats.org/presentationml/2006/main">
  <p:tag name="KSO_WM_SLIDE_BACKGROUND_TYPE" val="navigation"/>
</p:tagLst>
</file>

<file path=ppt/tags/tag111.xml><?xml version="1.0" encoding="utf-8"?>
<p:tagLst xmlns:p="http://schemas.openxmlformats.org/presentationml/2006/main">
  <p:tag name="KSO_WM_SLIDE_BACKGROUND_TYPE" val="navigation"/>
</p:tagLst>
</file>

<file path=ppt/tags/tag112.xml><?xml version="1.0" encoding="utf-8"?>
<p:tagLst xmlns:p="http://schemas.openxmlformats.org/presentationml/2006/main">
  <p:tag name="KSO_WM_SLIDE_BACKGROUND_TYPE" val="navigation"/>
</p:tagLst>
</file>

<file path=ppt/tags/tag113.xml><?xml version="1.0" encoding="utf-8"?>
<p:tagLst xmlns:p="http://schemas.openxmlformats.org/presentationml/2006/main">
  <p:tag name="KSO_WM_SLIDE_BACKGROUND_TYPE" val="navigation"/>
</p:tagLst>
</file>

<file path=ppt/tags/tag114.xml><?xml version="1.0" encoding="utf-8"?>
<p:tagLst xmlns:p="http://schemas.openxmlformats.org/presentationml/2006/main">
  <p:tag name="KSO_WM_SLIDE_BACKGROUND_TYPE" val="navigation"/>
</p:tagLst>
</file>

<file path=ppt/tags/tag115.xml><?xml version="1.0" encoding="utf-8"?>
<p:tagLst xmlns:p="http://schemas.openxmlformats.org/presentationml/2006/main">
  <p:tag name="KSO_WM_SLIDE_BACKGROUND_TYPE" val="navigation"/>
</p:tagLst>
</file>

<file path=ppt/tags/tag116.xml><?xml version="1.0" encoding="utf-8"?>
<p:tagLst xmlns:p="http://schemas.openxmlformats.org/presentationml/2006/main">
  <p:tag name="KSO_WM_SLIDE_BACKGROUND_TYPE" val="navigation"/>
</p:tagLst>
</file>

<file path=ppt/tags/tag117.xml><?xml version="1.0" encoding="utf-8"?>
<p:tagLst xmlns:p="http://schemas.openxmlformats.org/presentationml/2006/main">
  <p:tag name="KSO_WM_SLIDE_BACKGROUND_TYPE" val="navigation"/>
</p:tagLst>
</file>

<file path=ppt/tags/tag118.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0949f613c64d4d3eb717431309b111a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86dd57cece4629b9a19a9f7484652b"/>
  <p:tag name="KSO_WM_SLIDE_BACKGROUND_TYPE" val="belt"/>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28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1203_1*a*1"/>
  <p:tag name="KSO_WM_TEMPLATE_CATEGORY" val="custom"/>
  <p:tag name="KSO_WM_TEMPLATE_INDEX" val="20221203"/>
  <p:tag name="KSO_WM_UNIT_LAYERLEVEL" val="1"/>
  <p:tag name="KSO_WM_TAG_VERSION" val="1.0"/>
  <p:tag name="KSO_WM_BEAUTIFY_FLAG" val="#wm#"/>
  <p:tag name="KSO_WM_UNIT_DEFAULT_FONT" val="56;58;2"/>
  <p:tag name="KSO_WM_UNIT_BLOCK" val="0"/>
  <p:tag name="KSO_WM_UNIT_DEC_AREA_ID" val="adedee949266479a9f65da845d166ff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c0ac2eb8c51a4e788d14a9d1b7ff8d25"/>
  <p:tag name="KSO_WM_UNIT_TEXT_FILL_FORE_SCHEMECOLOR_INDEX_BRIGHTNESS" val="0"/>
  <p:tag name="KSO_WM_UNIT_TEXT_FILL_FORE_SCHEMECOLOR_INDEX" val="13"/>
  <p:tag name="KSO_WM_UNIT_TEXT_FILL_TYPE" val="1"/>
  <p:tag name="KSO_WM_TEMPLATE_ASSEMBLE_XID" val="61baf34bc9524cd5e8be8f9b"/>
  <p:tag name="KSO_WM_TEMPLATE_ASSEMBLE_GROUPID" val="61b85dc1c9524cd5e8bdc7b8"/>
</p:tagLst>
</file>

<file path=ppt/tags/tag120.xml><?xml version="1.0" encoding="utf-8"?>
<p:tagLst xmlns:p="http://schemas.openxmlformats.org/presentationml/2006/main">
  <p:tag name="KSO_WM_SLIDE_BACKGROUND_TYPE" val="belt"/>
</p:tagLst>
</file>

<file path=ppt/tags/tag121.xml><?xml version="1.0" encoding="utf-8"?>
<p:tagLst xmlns:p="http://schemas.openxmlformats.org/presentationml/2006/main">
  <p:tag name="KSO_WM_SLIDE_BACKGROUND_TYPE" val="belt"/>
</p:tagLst>
</file>

<file path=ppt/tags/tag122.xml><?xml version="1.0" encoding="utf-8"?>
<p:tagLst xmlns:p="http://schemas.openxmlformats.org/presentationml/2006/main">
  <p:tag name="KSO_WM_SLIDE_BACKGROUND_TYPE" val="belt"/>
</p:tagLst>
</file>

<file path=ppt/tags/tag123.xml><?xml version="1.0" encoding="utf-8"?>
<p:tagLst xmlns:p="http://schemas.openxmlformats.org/presentationml/2006/main">
  <p:tag name="KSO_WM_SLIDE_BACKGROUND_TYPE" val="belt"/>
</p:tagLst>
</file>

<file path=ppt/tags/tag124.xml><?xml version="1.0" encoding="utf-8"?>
<p:tagLst xmlns:p="http://schemas.openxmlformats.org/presentationml/2006/main">
  <p:tag name="KSO_WM_SLIDE_BACKGROUND_TYPE" val="belt"/>
</p:tagLst>
</file>

<file path=ppt/tags/tag125.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126.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127.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3*i*1"/>
  <p:tag name="KSO_WM_BEAUTIFY_FLAG" val="#wm#"/>
  <p:tag name="KSO_WM_TAG_VERSION" val="1.0"/>
  <p:tag name="KSO_WM_CHIP_GROUPID" val="61b85dc1c9524cd5e8bdc7b8"/>
  <p:tag name="KSO_WM_CHIP_XID" val="61b85dc1c9524cd5e8bdc7ba"/>
  <p:tag name="KSO_WM_UNIT_DEC_AREA_ID" val="194644f751464005a25aa2a0515ed68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2a66c7156ba41999529029408f5b31a"/>
</p:tagLst>
</file>

<file path=ppt/tags/tag128.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1203_1*a*1"/>
  <p:tag name="KSO_WM_TEMPLATE_CATEGORY" val="custom"/>
  <p:tag name="KSO_WM_TEMPLATE_INDEX" val="20221203"/>
  <p:tag name="KSO_WM_UNIT_LAYERLEVEL" val="1"/>
  <p:tag name="KSO_WM_TAG_VERSION" val="1.0"/>
  <p:tag name="KSO_WM_BEAUTIFY_FLAG" val="#wm#"/>
  <p:tag name="KSO_WM_UNIT_DEFAULT_FONT" val="56;58;2"/>
  <p:tag name="KSO_WM_UNIT_BLOCK" val="0"/>
  <p:tag name="KSO_WM_UNIT_DEC_AREA_ID" val="adedee949266479a9f65da845d166ff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c0ac2eb8c51a4e788d14a9d1b7ff8d25"/>
  <p:tag name="KSO_WM_UNIT_TEXT_FILL_FORE_SCHEMECOLOR_INDEX_BRIGHTNESS" val="0"/>
  <p:tag name="KSO_WM_UNIT_TEXT_FILL_FORE_SCHEMECOLOR_INDEX" val="13"/>
  <p:tag name="KSO_WM_UNIT_TEXT_FILL_TYPE" val="1"/>
  <p:tag name="KSO_WM_TEMPLATE_ASSEMBLE_XID" val="61baf34bc9524cd5e8be8f9b"/>
  <p:tag name="KSO_WM_TEMPLATE_ASSEMBLE_GROUPID" val="61b85dc1c9524cd5e8bdc7b8"/>
</p:tagLst>
</file>

<file path=ppt/tags/tag129.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1203_1*b*1"/>
  <p:tag name="KSO_WM_TEMPLATE_CATEGORY" val="custom"/>
  <p:tag name="KSO_WM_TEMPLATE_INDEX" val="20221203"/>
  <p:tag name="KSO_WM_UNIT_LAYERLEVEL" val="1"/>
  <p:tag name="KSO_WM_TAG_VERSION" val="1.0"/>
  <p:tag name="KSO_WM_BEAUTIFY_FLAG" val="#wm#"/>
  <p:tag name="KSO_WM_UNIT_DEFAULT_FONT" val="16;24;2"/>
  <p:tag name="KSO_WM_UNIT_BLOCK" val="0"/>
  <p:tag name="KSO_WM_UNIT_DEC_AREA_ID" val="56030e5d22df4befa2dfd3bf8d2f1260"/>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c0ac2eb8c51a4e788d14a9d1b7ff8d25"/>
  <p:tag name="KSO_WM_UNIT_TEXT_FILL_FORE_SCHEMECOLOR_INDEX_BRIGHTNESS" val="0"/>
  <p:tag name="KSO_WM_UNIT_TEXT_FILL_FORE_SCHEMECOLOR_INDEX" val="13"/>
  <p:tag name="KSO_WM_UNIT_TEXT_FILL_TYPE" val="1"/>
  <p:tag name="KSO_WM_TEMPLATE_ASSEMBLE_XID" val="61baf34bc9524cd5e8be8f9b"/>
  <p:tag name="KSO_WM_TEMPLATE_ASSEMBLE_GROUPID" val="61b85dc1c9524cd5e8bdc7b8"/>
</p:tagLst>
</file>

<file path=ppt/tags/tag13.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1203_1*b*1"/>
  <p:tag name="KSO_WM_TEMPLATE_CATEGORY" val="custom"/>
  <p:tag name="KSO_WM_TEMPLATE_INDEX" val="20221203"/>
  <p:tag name="KSO_WM_UNIT_LAYERLEVEL" val="1"/>
  <p:tag name="KSO_WM_TAG_VERSION" val="1.0"/>
  <p:tag name="KSO_WM_BEAUTIFY_FLAG" val="#wm#"/>
  <p:tag name="KSO_WM_UNIT_DEFAULT_FONT" val="16;24;2"/>
  <p:tag name="KSO_WM_UNIT_BLOCK" val="0"/>
  <p:tag name="KSO_WM_UNIT_DEC_AREA_ID" val="56030e5d22df4befa2dfd3bf8d2f1260"/>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c0ac2eb8c51a4e788d14a9d1b7ff8d25"/>
  <p:tag name="KSO_WM_UNIT_TEXT_FILL_FORE_SCHEMECOLOR_INDEX_BRIGHTNESS" val="0"/>
  <p:tag name="KSO_WM_UNIT_TEXT_FILL_FORE_SCHEMECOLOR_INDEX" val="13"/>
  <p:tag name="KSO_WM_UNIT_TEXT_FILL_TYPE" val="1"/>
  <p:tag name="KSO_WM_TEMPLATE_ASSEMBLE_XID" val="61baf34bc9524cd5e8be8f9b"/>
  <p:tag name="KSO_WM_TEMPLATE_ASSEMBLE_GROUPID" val="61b85dc1c9524cd5e8bdc7b8"/>
</p:tagLst>
</file>

<file path=ppt/tags/tag130.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Lst>
</file>

<file path=ppt/tags/tag131.xml><?xml version="1.0" encoding="utf-8"?>
<p:tagLst xmlns:p="http://schemas.openxmlformats.org/presentationml/2006/main">
  <p:tag name="KSO_WM_SLIDE_BACKGROUND_TYPE" val="general"/>
</p:tagLst>
</file>

<file path=ppt/tags/tag132.xml><?xml version="1.0" encoding="utf-8"?>
<p:tagLst xmlns:p="http://schemas.openxmlformats.org/presentationml/2006/main">
  <p:tag name="KSO_WM_SLIDE_BACKGROUND_TYPE" val="general"/>
</p:tagLst>
</file>

<file path=ppt/tags/tag133.xml><?xml version="1.0" encoding="utf-8"?>
<p:tagLst xmlns:p="http://schemas.openxmlformats.org/presentationml/2006/main">
  <p:tag name="KSO_WM_SLIDE_BACKGROUND_TYPE" val="general"/>
</p:tagLst>
</file>

<file path=ppt/tags/tag134.xml><?xml version="1.0" encoding="utf-8"?>
<p:tagLst xmlns:p="http://schemas.openxmlformats.org/presentationml/2006/main">
  <p:tag name="KSO_WM_SLIDE_BACKGROUND_TYPE" val="general"/>
</p:tagLst>
</file>

<file path=ppt/tags/tag135.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b9fa82ae898442a7b6ba6d8aa64d614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d9bb92089b433b894af030f8b266a9"/>
  <p:tag name="KSO_WM_SLIDE_BACKGROUND_TYPE" val="frame"/>
</p:tagLst>
</file>

<file path=ppt/tags/tag1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SLIDE_BACKGROUND_TYPE" val="frame"/>
</p:tagLst>
</file>

<file path=ppt/tags/tag138.xml><?xml version="1.0" encoding="utf-8"?>
<p:tagLst xmlns:p="http://schemas.openxmlformats.org/presentationml/2006/main">
  <p:tag name="KSO_WM_SLIDE_BACKGROUND_TYPE" val="frame"/>
</p:tagLst>
</file>

<file path=ppt/tags/tag139.xml><?xml version="1.0" encoding="utf-8"?>
<p:tagLst xmlns:p="http://schemas.openxmlformats.org/presentationml/2006/main">
  <p:tag name="KSO_WM_SLIDE_BACKGROUND_TYPE" val="frame"/>
</p:tagLst>
</file>

<file path=ppt/tags/tag14.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Lst>
</file>

<file path=ppt/tags/tag140.xml><?xml version="1.0" encoding="utf-8"?>
<p:tagLst xmlns:p="http://schemas.openxmlformats.org/presentationml/2006/main">
  <p:tag name="KSO_WM_SLIDE_BACKGROUND_TYPE" val="frame"/>
</p:tagLst>
</file>

<file path=ppt/tags/tag141.xml><?xml version="1.0" encoding="utf-8"?>
<p:tagLst xmlns:p="http://schemas.openxmlformats.org/presentationml/2006/main">
  <p:tag name="KSO_WM_SLIDE_BACKGROUND_TYPE" val="frame"/>
</p:tagLst>
</file>

<file path=ppt/tags/tag142.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3f693c467fe8415f872a4f4d3eaa2d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fd5b407a03f45118269b985cfaffe11"/>
  <p:tag name="KSO_WM_SLIDE_BACKGROUND_TYPE" val="leftRight"/>
</p:tagLst>
</file>

<file path=ppt/tags/tag1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28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SLIDE_BACKGROUND_TYPE" val="leftRight"/>
</p:tagLst>
</file>

<file path=ppt/tags/tag145.xml><?xml version="1.0" encoding="utf-8"?>
<p:tagLst xmlns:p="http://schemas.openxmlformats.org/presentationml/2006/main">
  <p:tag name="KSO_WM_SLIDE_BACKGROUND_TYPE" val="leftRight"/>
</p:tagLst>
</file>

<file path=ppt/tags/tag146.xml><?xml version="1.0" encoding="utf-8"?>
<p:tagLst xmlns:p="http://schemas.openxmlformats.org/presentationml/2006/main">
  <p:tag name="KSO_WM_SLIDE_BACKGROUND_TYPE" val="leftRight"/>
</p:tagLst>
</file>

<file path=ppt/tags/tag147.xml><?xml version="1.0" encoding="utf-8"?>
<p:tagLst xmlns:p="http://schemas.openxmlformats.org/presentationml/2006/main">
  <p:tag name="KSO_WM_SLIDE_BACKGROUND_TYPE" val="leftRight"/>
</p:tagLst>
</file>

<file path=ppt/tags/tag148.xml><?xml version="1.0" encoding="utf-8"?>
<p:tagLst xmlns:p="http://schemas.openxmlformats.org/presentationml/2006/main">
  <p:tag name="KSO_WM_SLIDE_BACKGROUND_TYPE" val="leftRight"/>
</p:tagLst>
</file>

<file path=ppt/tags/tag149.xml><?xml version="1.0" encoding="utf-8"?>
<p:tagLst xmlns:p="http://schemas.openxmlformats.org/presentationml/2006/main">
  <p:tag name="KSO_WM_SLIDE_BACKGROUND_TYPE" val="leftRight"/>
</p:tagLst>
</file>

<file path=ppt/tags/tag15.xml><?xml version="1.0" encoding="utf-8"?>
<p:tagLst xmlns:p="http://schemas.openxmlformats.org/presentationml/2006/main">
  <p:tag name="KSO_WM_SLIDE_BACKGROUND_TYPE" val="general"/>
</p:tagLst>
</file>

<file path=ppt/tags/tag150.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a5f37edc0ab44f96a7badbf3be72836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f4482a392bb44a2931b42c26eaf9bc2"/>
  <p:tag name="KSO_WM_SLIDE_BACKGROUND_TYPE" val="topBottom"/>
</p:tagLst>
</file>

<file path=ppt/tags/tag1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28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SLIDE_BACKGROUND_TYPE" val="topBottom"/>
</p:tagLst>
</file>

<file path=ppt/tags/tag153.xml><?xml version="1.0" encoding="utf-8"?>
<p:tagLst xmlns:p="http://schemas.openxmlformats.org/presentationml/2006/main">
  <p:tag name="KSO_WM_SLIDE_BACKGROUND_TYPE" val="topBottom"/>
</p:tagLst>
</file>

<file path=ppt/tags/tag154.xml><?xml version="1.0" encoding="utf-8"?>
<p:tagLst xmlns:p="http://schemas.openxmlformats.org/presentationml/2006/main">
  <p:tag name="KSO_WM_SLIDE_BACKGROUND_TYPE" val="topBottom"/>
</p:tagLst>
</file>

<file path=ppt/tags/tag155.xml><?xml version="1.0" encoding="utf-8"?>
<p:tagLst xmlns:p="http://schemas.openxmlformats.org/presentationml/2006/main">
  <p:tag name="KSO_WM_SLIDE_BACKGROUND_TYPE" val="topBottom"/>
</p:tagLst>
</file>

<file path=ppt/tags/tag156.xml><?xml version="1.0" encoding="utf-8"?>
<p:tagLst xmlns:p="http://schemas.openxmlformats.org/presentationml/2006/main">
  <p:tag name="KSO_WM_SLIDE_BACKGROUND_TYPE" val="topBottom"/>
</p:tagLst>
</file>

<file path=ppt/tags/tag157.xml><?xml version="1.0" encoding="utf-8"?>
<p:tagLst xmlns:p="http://schemas.openxmlformats.org/presentationml/2006/main">
  <p:tag name="KSO_WM_SLIDE_BACKGROUND_TYPE" val="topBottom"/>
</p:tagLst>
</file>

<file path=ppt/tags/tag158.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ec4369dbf4874508a84c8db16aeffc7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4ebb233ff8242918c0dd12c2845cfcb"/>
  <p:tag name="KSO_WM_SLIDE_BACKGROUND_TYPE" val="bottomTop"/>
</p:tagLst>
</file>

<file path=ppt/tags/tag1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28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SLIDE_BACKGROUND_TYPE" val="general"/>
</p:tagLst>
</file>

<file path=ppt/tags/tag160.xml><?xml version="1.0" encoding="utf-8"?>
<p:tagLst xmlns:p="http://schemas.openxmlformats.org/presentationml/2006/main">
  <p:tag name="KSO_WM_SLIDE_BACKGROUND_TYPE" val="bottomTop"/>
</p:tagLst>
</file>

<file path=ppt/tags/tag161.xml><?xml version="1.0" encoding="utf-8"?>
<p:tagLst xmlns:p="http://schemas.openxmlformats.org/presentationml/2006/main">
  <p:tag name="KSO_WM_SLIDE_BACKGROUND_TYPE" val="bottomTop"/>
</p:tagLst>
</file>

<file path=ppt/tags/tag162.xml><?xml version="1.0" encoding="utf-8"?>
<p:tagLst xmlns:p="http://schemas.openxmlformats.org/presentationml/2006/main">
  <p:tag name="KSO_WM_SLIDE_BACKGROUND_TYPE" val="bottomTop"/>
</p:tagLst>
</file>

<file path=ppt/tags/tag163.xml><?xml version="1.0" encoding="utf-8"?>
<p:tagLst xmlns:p="http://schemas.openxmlformats.org/presentationml/2006/main">
  <p:tag name="KSO_WM_SLIDE_BACKGROUND_TYPE" val="bottomTop"/>
</p:tagLst>
</file>

<file path=ppt/tags/tag164.xml><?xml version="1.0" encoding="utf-8"?>
<p:tagLst xmlns:p="http://schemas.openxmlformats.org/presentationml/2006/main">
  <p:tag name="KSO_WM_SLIDE_BACKGROUND_TYPE" val="bottomTop"/>
</p:tagLst>
</file>

<file path=ppt/tags/tag165.xml><?xml version="1.0" encoding="utf-8"?>
<p:tagLst xmlns:p="http://schemas.openxmlformats.org/presentationml/2006/main">
  <p:tag name="KSO_WM_SLIDE_BACKGROUND_TYPE" val="bottomTop"/>
</p:tagLst>
</file>

<file path=ppt/tags/tag166.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346ad20b1e664b5ba6e0b2a9723d21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6b6e1f0c59e431c869fab437e33dab9"/>
  <p:tag name="KSO_WM_SLIDE_BACKGROUND_TYPE" val="navigation"/>
</p:tagLst>
</file>

<file path=ppt/tags/tag1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28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SLIDE_BACKGROUND_TYPE" val="navigation"/>
</p:tagLst>
</file>

<file path=ppt/tags/tag169.xml><?xml version="1.0" encoding="utf-8"?>
<p:tagLst xmlns:p="http://schemas.openxmlformats.org/presentationml/2006/main">
  <p:tag name="KSO_WM_SLIDE_BACKGROUND_TYPE" val="navigation"/>
</p:tagLst>
</file>

<file path=ppt/tags/tag17.xml><?xml version="1.0" encoding="utf-8"?>
<p:tagLst xmlns:p="http://schemas.openxmlformats.org/presentationml/2006/main">
  <p:tag name="KSO_WM_SLIDE_BACKGROUND_TYPE" val="general"/>
</p:tagLst>
</file>

<file path=ppt/tags/tag170.xml><?xml version="1.0" encoding="utf-8"?>
<p:tagLst xmlns:p="http://schemas.openxmlformats.org/presentationml/2006/main">
  <p:tag name="KSO_WM_SLIDE_BACKGROUND_TYPE" val="navigation"/>
</p:tagLst>
</file>

<file path=ppt/tags/tag171.xml><?xml version="1.0" encoding="utf-8"?>
<p:tagLst xmlns:p="http://schemas.openxmlformats.org/presentationml/2006/main">
  <p:tag name="KSO_WM_SLIDE_BACKGROUND_TYPE" val="navigation"/>
</p:tagLst>
</file>

<file path=ppt/tags/tag172.xml><?xml version="1.0" encoding="utf-8"?>
<p:tagLst xmlns:p="http://schemas.openxmlformats.org/presentationml/2006/main">
  <p:tag name="KSO_WM_SLIDE_BACKGROUND_TYPE" val="navigation"/>
</p:tagLst>
</file>

<file path=ppt/tags/tag173.xml><?xml version="1.0" encoding="utf-8"?>
<p:tagLst xmlns:p="http://schemas.openxmlformats.org/presentationml/2006/main">
  <p:tag name="KSO_WM_SLIDE_BACKGROUND_TYPE" val="navigation"/>
</p:tagLst>
</file>

<file path=ppt/tags/tag174.xml><?xml version="1.0" encoding="utf-8"?>
<p:tagLst xmlns:p="http://schemas.openxmlformats.org/presentationml/2006/main">
  <p:tag name="KSO_WM_SLIDE_BACKGROUND_TYPE" val="navigation"/>
</p:tagLst>
</file>

<file path=ppt/tags/tag175.xml><?xml version="1.0" encoding="utf-8"?>
<p:tagLst xmlns:p="http://schemas.openxmlformats.org/presentationml/2006/main">
  <p:tag name="KSO_WM_SLIDE_BACKGROUND_TYPE" val="navigation"/>
</p:tagLst>
</file>

<file path=ppt/tags/tag176.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0949f613c64d4d3eb717431309b111a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86dd57cece4629b9a19a9f7484652b"/>
  <p:tag name="KSO_WM_SLIDE_BACKGROUND_TYPE" val="belt"/>
</p:tagLst>
</file>

<file path=ppt/tags/tag1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28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SLIDE_BACKGROUND_TYPE" val="belt"/>
</p:tagLst>
</file>

<file path=ppt/tags/tag179.xml><?xml version="1.0" encoding="utf-8"?>
<p:tagLst xmlns:p="http://schemas.openxmlformats.org/presentationml/2006/main">
  <p:tag name="KSO_WM_SLIDE_BACKGROUND_TYPE" val="belt"/>
</p:tagLst>
</file>

<file path=ppt/tags/tag18.xml><?xml version="1.0" encoding="utf-8"?>
<p:tagLst xmlns:p="http://schemas.openxmlformats.org/presentationml/2006/main">
  <p:tag name="KSO_WM_SLIDE_BACKGROUND_TYPE" val="general"/>
</p:tagLst>
</file>

<file path=ppt/tags/tag180.xml><?xml version="1.0" encoding="utf-8"?>
<p:tagLst xmlns:p="http://schemas.openxmlformats.org/presentationml/2006/main">
  <p:tag name="KSO_WM_SLIDE_BACKGROUND_TYPE" val="belt"/>
</p:tagLst>
</file>

<file path=ppt/tags/tag181.xml><?xml version="1.0" encoding="utf-8"?>
<p:tagLst xmlns:p="http://schemas.openxmlformats.org/presentationml/2006/main">
  <p:tag name="KSO_WM_SLIDE_BACKGROUND_TYPE" val="belt"/>
</p:tagLst>
</file>

<file path=ppt/tags/tag182.xml><?xml version="1.0" encoding="utf-8"?>
<p:tagLst xmlns:p="http://schemas.openxmlformats.org/presentationml/2006/main">
  <p:tag name="KSO_WM_SLIDE_BACKGROUND_TYPE" val="belt"/>
</p:tagLst>
</file>

<file path=ppt/tags/tag183.xml><?xml version="1.0" encoding="utf-8"?>
<p:tagLst xmlns:p="http://schemas.openxmlformats.org/presentationml/2006/main">
  <p:tag name="KSO_WM_TEMPLATE_CATEGORY" val="custom"/>
  <p:tag name="KSO_WM_TEMPLATE_INDEX" val="20221203"/>
</p:tagLst>
</file>

<file path=ppt/tags/tag184.xml><?xml version="1.0" encoding="utf-8"?>
<p:tagLst xmlns:p="http://schemas.openxmlformats.org/presentationml/2006/main">
  <p:tag name="KSO_WM_TEMPLATE_CATEGORY" val="custom"/>
  <p:tag name="KSO_WM_TEMPLATE_INDEX" val="20221203"/>
</p:tagLst>
</file>

<file path=ppt/tags/tag185.xml><?xml version="1.0" encoding="utf-8"?>
<p:tagLst xmlns:p="http://schemas.openxmlformats.org/presentationml/2006/main">
  <p:tag name="KSO_WM_BEAUTIFY_FLAG" val="#wm#"/>
  <p:tag name="KSO_WM_TAG_VERSION" val="1.0"/>
  <p:tag name="KSO_WM_TEMPLATE_CATEGORY" val="custom"/>
  <p:tag name="KSO_WM_TEMPLATE_INDEX" val="20221203"/>
  <p:tag name="KSO_WM_CHIP_COLORING" val="3"/>
</p:tagLst>
</file>

<file path=ppt/tags/tag186.xml><?xml version="1.0" encoding="utf-8"?>
<p:tagLst xmlns:p="http://schemas.openxmlformats.org/presentationml/2006/main">
  <p:tag name="KSO_WM_UNIT_ISCONTENTSTITLE" val="0"/>
  <p:tag name="KSO_WM_UNIT_ISNUMDGMTITLE" val="0"/>
  <p:tag name="KSO_WM_UNIT_PRESET_TEXT" val="卡通风工作总结"/>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1203_1*a*1"/>
  <p:tag name="KSO_WM_TEMPLATE_CATEGORY" val="custom"/>
  <p:tag name="KSO_WM_TEMPLATE_INDEX" val="20221203"/>
  <p:tag name="KSO_WM_UNIT_LAYERLEVEL" val="1"/>
  <p:tag name="KSO_WM_TAG_VERSION" val="1.0"/>
  <p:tag name="KSO_WM_BEAUTIFY_FLAG" val="#wm#"/>
  <p:tag name="KSO_WM_UNIT_DEFAULT_FONT" val="56;58;2"/>
  <p:tag name="KSO_WM_UNIT_BLOCK" val="0"/>
  <p:tag name="KSO_WM_UNIT_DEC_AREA_ID" val="505d9738a27844a7bade3ba8408f14e6"/>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46beade9dde647a8b62ec62456a13362"/>
  <p:tag name="KSO_WM_UNIT_TEXT_FILL_FORE_SCHEMECOLOR_INDEX_BRIGHTNESS" val="0"/>
  <p:tag name="KSO_WM_UNIT_TEXT_FILL_FORE_SCHEMECOLOR_INDEX" val="13"/>
  <p:tag name="KSO_WM_UNIT_TEXT_FILL_TYPE" val="1"/>
  <p:tag name="KSO_WM_UNIT_SMARTLAYOUT_COMPRESS_INFO" val="{&#10;    &quot;id&quot;: &quot;2021-12-16T16:06:37&quot;,&#10;    &quot;max&quot;: 43.07968607744834,&#10;    &quot;topChanged&quot;: 2.495232530463909e-05&#10;}&#10;"/>
</p:tagLst>
</file>

<file path=ppt/tags/tag187.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1203_1*b*1"/>
  <p:tag name="KSO_WM_TEMPLATE_CATEGORY" val="custom"/>
  <p:tag name="KSO_WM_TEMPLATE_INDEX" val="20221203"/>
  <p:tag name="KSO_WM_UNIT_LAYERLEVEL" val="1"/>
  <p:tag name="KSO_WM_TAG_VERSION" val="1.0"/>
  <p:tag name="KSO_WM_BEAUTIFY_FLAG" val="#wm#"/>
  <p:tag name="KSO_WM_UNIT_DEFAULT_FONT" val="16;24;2"/>
  <p:tag name="KSO_WM_UNIT_BLOCK" val="0"/>
  <p:tag name="KSO_WM_UNIT_DEC_AREA_ID" val="e52dd559705f4616a1560d642dd6a511"/>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46beade9dde647a8b62ec62456a13362"/>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1203_1*i*1"/>
  <p:tag name="KSO_WM_TEMPLATE_CATEGORY" val="custom"/>
  <p:tag name="KSO_WM_TEMPLATE_INDEX" val="20221203"/>
  <p:tag name="KSO_WM_UNIT_LAYERLEVEL" val="1"/>
  <p:tag name="KSO_WM_TAG_VERSION" val="1.0"/>
  <p:tag name="KSO_WM_BEAUTIFY_FLAG" val="#wm#"/>
  <p:tag name="KSO_WM_UNIT_BLOCK" val="0"/>
  <p:tag name="KSO_WM_UNIT_SM_LIMIT_TYPE" val="3"/>
  <p:tag name="KSO_WM_UNIT_DEC_AREA_ID" val="1804718d6fb94df1b1e300f626cee636"/>
  <p:tag name="KSO_WM_UNIT_DECORATE_INFO" val="{&quot;DecorateInfoH&quot;:{&quot;IsAbs&quot;:true},&quot;DecorateInfoW&quot;:{&quot;IsAbs&quot;:false},&quot;DecorateInfoX&quot;:{&quot;IsAbs&quot;:true,&quot;Pos&quot;:0},&quot;DecorateInfoY&quot;:{&quot;IsAbs&quot;:true,&quot;Pos&quot;:0},&quot;ReferentInfo&quot;:{&quot;Id&quot;:&quot;e054647deb754845962e728b95bea483&quot;,&quot;X&quot;:{&quot;Pos&quot;:0},&quot;Y&quot;:{&quot;Pos&quot;:2}},&quot;whChangeMode&quot;:0}"/>
  <p:tag name="KSO_WM_CHIP_GROUPID" val="61512f1ed3dcef8fee32c219"/>
  <p:tag name="KSO_WM_CHIP_XID" val="61512f1ed3dcef8fee32c21a"/>
  <p:tag name="KSO_WM_CHIP_FILLAREA_FILL_RULE" val="{&quot;fill_align&quot;:&quot;lm&quot;,&quot;fill_mode&quot;:&quot;adaptive&quot;,&quot;sacle_strategy&quot;:&quot;smart&quot;}"/>
  <p:tag name="KSO_WM_UNIT_DEC_SUPPORTCHANGEPIC" val="0"/>
  <p:tag name="KSO_WM_UNIT_DEC_CHANGEPICRESERVED" val="0"/>
  <p:tag name="KSO_WM_ASSEMBLE_CHIP_INDEX" val="46beade9dde647a8b62ec62456a13362"/>
  <p:tag name="KSO_WM_UNIT_LINE_FORE_SCHEMECOLOR_INDEX_BRIGHTNESS" val="0"/>
  <p:tag name="KSO_WM_UNIT_LINE_FORE_SCHEMECOLOR_INDEX" val="5"/>
  <p:tag name="KSO_WM_UNIT_LINE_FILL_TYPE" val="2"/>
</p:tagLst>
</file>

<file path=ppt/tags/tag189.xml><?xml version="1.0" encoding="utf-8"?>
<p:tagLst xmlns:p="http://schemas.openxmlformats.org/presentationml/2006/main">
  <p:tag name="KSO_WM_SLIDE_ID" val="custom2022120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1203"/>
  <p:tag name="KSO_WM_SLIDE_LAYOUT" val="a_b_f"/>
  <p:tag name="KSO_WM_SLIDE_LAYOUT_CNT" val="1_1_2"/>
  <p:tag name="KSO_WM_CHIP_INFOS" val="{&quot;type&quot;:0,&quot;layout_type&quot;:&quot;1_NF_L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itle&quot;,&quot;sectionTitle&quot;,&quot;contents&quot;,&quot;endPage&quot;],&quot;useType&quot;:[&quot;ppt&quot;]}"/>
  <p:tag name="KSO_WM_CHIP_XID" val="61512c68d3dcef8fee32c214"/>
  <p:tag name="KSO_WM_CHIP_FILLPROP" val="[[{&quot;text_align&quot;:&quot;lm&quot;,&quot;text_direction&quot;:&quot;horizontal&quot;,&quot;support_big_font&quot;:false,&quot;picture_toward&quot;:0,&quot;picture_dockside&quot;:[],&quot;fill_id&quot;:&quot;e1551c52eae24919b121ea6e15175291&quot;,&quot;fill_align&quot;:&quot;lm&quot;,&quot;chip_types&quot;:[&quot;diagram&quot;,&quot;header&quot;]}]]"/>
  <p:tag name="KSO_WM_CHIP_DECFILLPROP" val="[]"/>
  <p:tag name="KSO_WM_CHIP_GROUPID" val="61512c68d3dcef8fee32c213"/>
  <p:tag name="KSO_WM_SLIDE_LAYOUT_INFO" val="{&quot;id&quot;:&quot;2021-12-16T16:06:37&quot;,&quot;margin&quot;:{&quot;bottom&quot;:6.0031561851501465,&quot;left&quot;:0.3463444411754608,&quot;right&quot;:13.161834716796875,&quot;top&quot;:4.732118606567383},&quot;type&quot;:0}"/>
  <p:tag name="KSO_WM_SLIDE_BK_DARK_LIGHT" val="2"/>
  <p:tag name="KSO_WM_SLIDE_BACKGROUND_TYPE" val="general"/>
  <p:tag name="KSO_WM_SLIDE_SUPPORT_FEATURE_TYPE" val="0"/>
  <p:tag name="KSO_WM_SLIDE_TYPE" val="title"/>
  <p:tag name="KSO_WM_TEMPLATE_MASTER_THUMB_INDEX" val="13"/>
  <p:tag name="KSO_WM_CHIP_COLORING" val="3"/>
  <p:tag name="KSO_WM_SLIDE_SUBTYPE" val="pureTxt"/>
  <p:tag name="KSO_WM_TEMPLATE_ASSEMBLE_XID" val="61baf353c9524cd5e8be926e"/>
  <p:tag name="KSO_WM_TEMPLATE_ASSEMBLE_GROUPID" val="61b85dc1c9524cd5e8bdc7b8"/>
  <p:tag name="KSO_WM_TEMPLATE_THUMBS_INDEX" val="1、2、5、6、30"/>
  <p:tag name="KSO_WM_SPECIAL_SOURCE" val="bdnull"/>
</p:tagLst>
</file>

<file path=ppt/tags/tag19.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b9fa82ae898442a7b6ba6d8aa64d614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d9bb92089b433b894af030f8b266a9"/>
  <p:tag name="KSO_WM_SLIDE_BACKGROUND_TYPE" val="frame"/>
</p:tagLst>
</file>

<file path=ppt/tags/tag190.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49aa4cc8-66d3-4c3e-a33a-4cd3616d02b0}"/>
</p:tagLst>
</file>

<file path=ppt/tags/tag191.xml><?xml version="1.0" encoding="utf-8"?>
<p:tagLst xmlns:p="http://schemas.openxmlformats.org/presentationml/2006/main">
  <p:tag name="KSO_WM_TAG_VERSION" val="1.0"/>
  <p:tag name="KSO_WM_TEMPLATE_CATEGORY" val="preset"/>
  <p:tag name="KSO_WM_TEMPLATE_INDEX" val="201"/>
  <p:tag name="KSO_WM_UNIT_TYPE" val="f"/>
  <p:tag name="KSO_WM_UNIT_INDEX" val="1"/>
  <p:tag name="KSO_WM_UNIT_ID" val="150995295*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TEMPLATE_CATEGORY" val="preset"/>
  <p:tag name="KSO_WM_TEMPLATE_INDEX" val="201"/>
  <p:tag name="KSO_WM_SLIDE_ID" val="150995295"/>
  <p:tag name="KSO_WM_SLIDE_INDEX" val="48"/>
  <p:tag name="KSO_WM_SLIDE_ITEM_CNT" val="1"/>
  <p:tag name="KSO_WM_SLIDE_LAYOUT" val="f"/>
  <p:tag name="KSO_WM_SLIDE_LAYOUT_CNT" val="1"/>
  <p:tag name="KSO_WM_SLIDE_TYPE" val="text"/>
  <p:tag name="KSO_WM_BEAUTIFY_FLAG" val="#wm#"/>
  <p:tag name="KSO_WM_SLIDE_POSITION" val="87*63"/>
  <p:tag name="KSO_WM_SLIDE_SIZE" val="785*407"/>
  <p:tag name="KSO_WM_TAG_VERSION" val="1.0"/>
  <p:tag name="KSO_WM_SLIDE_BK_DARK_LIGHT" val=""/>
  <p:tag name="KSO_WM_SLIDE_BACKGROUND_TYPE" val="general"/>
  <p:tag name="KSO_WM_SPECIAL_SOURCE" val="bdnull"/>
</p:tagLst>
</file>

<file path=ppt/tags/tag193.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40d42a68-04b0-4450-930f-26f70891948c}"/>
</p:tagLst>
</file>

<file path=ppt/tags/tag194.xml><?xml version="1.0" encoding="utf-8"?>
<p:tagLst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 name="KSO_WM_SLIDE_BK_DARK_LIGHT" val=""/>
  <p:tag name="KSO_WM_SLIDE_BACKGROUND_TYPE" val="general"/>
  <p:tag name="KSO_WM_SPECIAL_SOURCE" val="bdnull"/>
</p:tagLst>
</file>

<file path=ppt/tags/tag197.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40d42a68-04b0-4450-930f-26f70891948c}"/>
</p:tagLst>
</file>

<file path=ppt/tags/tag198.xml><?xml version="1.0" encoding="utf-8"?>
<p:tagLst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ISCONTENTSTITLE" val="0"/>
  <p:tag name="KSO_WM_UNIT_ISNUMDGMTITLE" val="0"/>
  <p:tag name="KSO_WM_UNIT_PRESET_TEXT" val="卡通风工作总结"/>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1203_1*a*1"/>
  <p:tag name="KSO_WM_TEMPLATE_CATEGORY" val="custom"/>
  <p:tag name="KSO_WM_TEMPLATE_INDEX" val="20221203"/>
  <p:tag name="KSO_WM_UNIT_LAYERLEVEL" val="1"/>
  <p:tag name="KSO_WM_TAG_VERSION" val="1.0"/>
  <p:tag name="KSO_WM_BEAUTIFY_FLAG" val="#wm#"/>
  <p:tag name="KSO_WM_UNIT_DEFAULT_FONT" val="56;58;2"/>
  <p:tag name="KSO_WM_UNIT_BLOCK" val="0"/>
  <p:tag name="KSO_WM_UNIT_DEC_AREA_ID" val="505d9738a27844a7bade3ba8408f14e6"/>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46beade9dde647a8b62ec62456a13362"/>
  <p:tag name="KSO_WM_UNIT_TEXT_FILL_FORE_SCHEMECOLOR_INDEX_BRIGHTNESS" val="0"/>
  <p:tag name="KSO_WM_UNIT_TEXT_FILL_FORE_SCHEMECOLOR_INDEX" val="13"/>
  <p:tag name="KSO_WM_UNIT_TEXT_FILL_TYPE" val="1"/>
  <p:tag name="KSO_WM_TEMPLATE_ASSEMBLE_XID" val="61baf353c9524cd5e8be926e"/>
  <p:tag name="KSO_WM_TEMPLATE_ASSEMBLE_GROUPID" val="61b85dc1c9524cd5e8bdc7b8"/>
</p:tagLst>
</file>

<file path=ppt/tags/tag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00.xml><?xml version="1.0" encoding="utf-8"?>
<p:tagLst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 name="KSO_WM_SLIDE_BK_DARK_LIGHT" val=""/>
  <p:tag name="KSO_WM_SLIDE_BACKGROUND_TYPE" val="general"/>
  <p:tag name="KSO_WM_SPECIAL_SOURCE" val="bdnull"/>
</p:tagLst>
</file>

<file path=ppt/tags/tag201.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b4fb5120-0a4c-4a54-b17e-809d2bc75ddf}"/>
</p:tagLst>
</file>

<file path=ppt/tags/tag202.xml><?xml version="1.0" encoding="utf-8"?>
<p:tagLst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203.xml><?xml version="1.0" encoding="utf-8"?>
<p:tagLst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 name="KSO_WM_SLIDE_BK_DARK_LIGHT" val=""/>
  <p:tag name="KSO_WM_SLIDE_BACKGROUND_TYPE" val="general"/>
  <p:tag name="KSO_WM_SPECIAL_SOURCE" val="bdnull"/>
</p:tagLst>
</file>

<file path=ppt/tags/tag205.xml><?xml version="1.0" encoding="utf-8"?>
<p:tagLst xmlns:p="http://schemas.openxmlformats.org/presentationml/2006/main">
  <p:tag name="KSO_WM_BEAUTIFY_FLAG" val="#wm#"/>
  <p:tag name="KSO_WM_TEMPLATE_CATEGORY" val="preset"/>
  <p:tag name="KSO_WM_TEMPLATE_INDEX" val="11"/>
  <p:tag name="KSO_WM_SPECIAL_SOURCE" val="bdnull"/>
</p:tagLst>
</file>

<file path=ppt/tags/tag206.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a24720d8-0367-4585-9626-ded84f9510d9}"/>
</p:tagLst>
</file>

<file path=ppt/tags/tag207.xml><?xml version="1.0" encoding="utf-8"?>
<p:tagLst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208.xml><?xml version="1.0" encoding="utf-8"?>
<p:tagLst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 name="KSO_WM_SLIDE_BK_DARK_LIGHT" val=""/>
  <p:tag name="KSO_WM_SLIDE_BACKGROUND_TYPE" val="general"/>
  <p:tag name="KSO_WM_SPECIAL_SOURCE" val="bdnull"/>
</p:tagLst>
</file>

<file path=ppt/tags/tag21.xml><?xml version="1.0" encoding="utf-8"?>
<p:tagLst xmlns:p="http://schemas.openxmlformats.org/presentationml/2006/main">
  <p:tag name="KSO_WM_SLIDE_BACKGROUND_TYPE" val="frame"/>
</p:tagLst>
</file>

<file path=ppt/tags/tag210.xml><?xml version="1.0" encoding="utf-8"?>
<p:tagLst xmlns:p="http://schemas.openxmlformats.org/presentationml/2006/main">
  <p:tag name="KSO_WM_UNIT_PLACING_PICTURE_USER_VIEWPORT" val="{&quot;height&quot;:7104,&quot;width&quot;:4938}"/>
</p:tagLst>
</file>

<file path=ppt/tags/tag211.xml><?xml version="1.0" encoding="utf-8"?>
<p:tagLst xmlns:p="http://schemas.openxmlformats.org/presentationml/2006/main">
  <p:tag name="KSO_WM_UNIT_PLACING_PICTURE_USER_VIEWPORT" val="{&quot;height&quot;:7842,&quot;width&quot;:5458}"/>
</p:tagLst>
</file>

<file path=ppt/tags/tag212.xml><?xml version="1.0" encoding="utf-8"?>
<p:tagLst xmlns:p="http://schemas.openxmlformats.org/presentationml/2006/main">
  <p:tag name="KSO_WM_BEAUTIFY_FLAG" val="#wm#"/>
  <p:tag name="KSO_WM_TEMPLATE_CATEGORY" val="preset"/>
  <p:tag name="KSO_WM_TEMPLATE_INDEX" val="11"/>
  <p:tag name="KSO_WM_SPECIAL_SOURCE" val="bdnull"/>
</p:tagLst>
</file>

<file path=ppt/tags/tag213.xml><?xml version="1.0" encoding="utf-8"?>
<p:tagLst xmlns:p="http://schemas.openxmlformats.org/presentationml/2006/main">
  <p:tag name="KSO_WM_BEAUTIFY_FLAG" val="#wm#"/>
  <p:tag name="KSO_WM_TEMPLATE_CATEGORY" val="preset"/>
  <p:tag name="KSO_WM_TEMPLATE_INDEX" val="11"/>
  <p:tag name="KSO_WM_SPECIAL_SOURCE" val="bdnull"/>
</p:tagLst>
</file>

<file path=ppt/tags/tag214.xml><?xml version="1.0" encoding="utf-8"?>
<p:tagLst xmlns:p="http://schemas.openxmlformats.org/presentationml/2006/main">
  <p:tag name="KSO_WM_BEAUTIFY_FLAG" val="#wm#"/>
  <p:tag name="KSO_WM_TEMPLATE_CATEGORY" val="preset"/>
  <p:tag name="KSO_WM_TEMPLATE_INDEX" val="11"/>
  <p:tag name="KSO_WM_SPECIAL_SOURCE" val="bdnull"/>
</p:tagLst>
</file>

<file path=ppt/tags/tag215.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f111d07c-2c00-4c9b-aa02-343bb4ae25a8}"/>
</p:tagLst>
</file>

<file path=ppt/tags/tag216.xml><?xml version="1.0" encoding="utf-8"?>
<p:tagLst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217.xml><?xml version="1.0" encoding="utf-8"?>
<p:tagLst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LIDE_BACKGROUND_TYPE" val="frame"/>
</p:tagLst>
</file>

<file path=ppt/tags/tag220.xml><?xml version="1.0" encoding="utf-8"?>
<p:tagLst xmlns:p="http://schemas.openxmlformats.org/presentationml/2006/main">
  <p:tag name="KSO_WM_TEMPLATE_CATEGORY" val="preset"/>
  <p:tag name="KSO_WM_TEMPLATE_INDEX" val="11"/>
  <p:tag name="KSO_WM_UNIT_TYPE" val="f"/>
  <p:tag name="KSO_WM_UNIT_INDEX" val="1"/>
  <p:tag name="KSO_WM_UNIT_ID" val="259*f*1"/>
  <p:tag name="KSO_WM_UNIT_CLEAR" val="1"/>
  <p:tag name="KSO_WM_UNIT_LAYERLEVEL" val="1"/>
  <p:tag name="KSO_WM_UNIT_VALUE" val="319"/>
  <p:tag name="KSO_WM_UNIT_HIGHLIGHT" val="0"/>
  <p:tag name="KSO_WM_UNIT_COMPATIBLE" val="0"/>
  <p:tag name="KSO_WM_UNIT_PRESET_TEXT" val="请在此处添加文本"/>
  <p:tag name="KSO_WM_BEAUTIFY_FLAG" val="#wm#"/>
  <p:tag name="KSO_WM_TAG_VERSION" val="1.0"/>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 name="KSO_WM_SLIDE_BK_DARK_LIGHT" val=""/>
  <p:tag name="KSO_WM_SLIDE_BACKGROUND_TYPE" val="general"/>
  <p:tag name="KSO_WM_SPECIAL_SOURCE" val="bdnull"/>
</p:tagLst>
</file>

<file path=ppt/tags/tag222.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1feb357d-4729-4d51-bec1-7cbc5a12fda6}"/>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SLIDE_BK_DARK_LIGHT" val=""/>
  <p:tag name="KSO_WM_SLIDE_BACKGROUND_TYPE" val="general"/>
  <p:tag name="KSO_WM_SPECIAL_SOURCE" val="bdnull"/>
</p:tagLst>
</file>

<file path=ppt/tags/tag225.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 name="WM_BEAUTIFY_SHAPE_IDENTITY" val="{9e3076f9-eb1c-4b89-b33f-b4c0b2011072}"/>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SLIDE_BK_DARK_LIGHT" val=""/>
  <p:tag name="KSO_WM_SLIDE_BACKGROUND_TYPE" val="general"/>
  <p:tag name="KSO_WM_SPECIAL_SOURCE" val="bdnull"/>
</p:tagLst>
</file>

<file path=ppt/tags/tag228.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1203_30*a*1"/>
  <p:tag name="KSO_WM_TEMPLATE_CATEGORY" val="custom"/>
  <p:tag name="KSO_WM_TEMPLATE_INDEX" val="20221203"/>
  <p:tag name="KSO_WM_UNIT_LAYERLEVEL" val="1"/>
  <p:tag name="KSO_WM_TAG_VERSION" val="1.0"/>
  <p:tag name="KSO_WM_BEAUTIFY_FLAG" val="#wm#"/>
  <p:tag name="KSO_WM_UNIT_DEFAULT_FONT" val="56;58;2"/>
  <p:tag name="KSO_WM_UNIT_BLOCK" val="0"/>
  <p:tag name="KSO_WM_UNIT_DEC_AREA_ID" val="adedee949266479a9f65da845d166ff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c0ac2eb8c51a4e788d14a9d1b7ff8d25"/>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1203_30*i*1"/>
  <p:tag name="KSO_WM_TEMPLATE_CATEGORY" val="custom"/>
  <p:tag name="KSO_WM_TEMPLATE_INDEX" val="20221203"/>
  <p:tag name="KSO_WM_UNIT_LAYERLEVEL" val="1"/>
  <p:tag name="KSO_WM_TAG_VERSION" val="1.0"/>
  <p:tag name="KSO_WM_BEAUTIFY_FLAG" val="#wm#"/>
  <p:tag name="KSO_WM_UNIT_BLOCK" val="0"/>
  <p:tag name="KSO_WM_UNIT_SM_LIMIT_TYPE" val="3"/>
  <p:tag name="KSO_WM_UNIT_DEC_AREA_ID" val="d5c90a12327047fd8a0bc10d25f1f735"/>
  <p:tag name="KSO_WM_UNIT_DECORATE_INFO" val="{&quot;DecorateInfoH&quot;:{&quot;IsAbs&quot;:true},&quot;DecorateInfoW&quot;:{&quot;IsAbs&quot;:false},&quot;DecorateInfoX&quot;:{&quot;IsAbs&quot;:true,&quot;Pos&quot;:0},&quot;DecorateInfoY&quot;:{&quot;IsAbs&quot;:true,&quot;Pos&quot;:0},&quot;ReferentInfo&quot;:{&quot;Id&quot;:&quot;70ee5266098f4954bf71f25edf764cf9&quot;,&quot;X&quot;:{&quot;Pos&quot;:0},&quot;Y&quot;:{&quot;Pos&quot;:2}},&quot;whChangeMode&quot;:0}"/>
  <p:tag name="KSO_WM_CHIP_GROUPID" val="61512f1ed3dcef8fee32c219"/>
  <p:tag name="KSO_WM_CHIP_XID" val="61512f1ed3dcef8fee32c21a"/>
  <p:tag name="KSO_WM_CHIP_FILLAREA_FILL_RULE" val="{&quot;fill_align&quot;:&quot;lm&quot;,&quot;fill_mode&quot;:&quot;adaptive&quot;,&quot;sacle_strategy&quot;:&quot;smart&quot;}"/>
  <p:tag name="KSO_WM_UNIT_DEC_SUPPORTCHANGEPIC" val="0"/>
  <p:tag name="KSO_WM_UNIT_DEC_CHANGEPICRESERVED" val="0"/>
  <p:tag name="KSO_WM_ASSEMBLE_CHIP_INDEX" val="c0ac2eb8c51a4e788d14a9d1b7ff8d25"/>
  <p:tag name="KSO_WM_UNIT_LINE_FORE_SCHEMECOLOR_INDEX_BRIGHTNESS" val="0"/>
  <p:tag name="KSO_WM_UNIT_LINE_FORE_SCHEMECOLOR_INDEX" val="5"/>
  <p:tag name="KSO_WM_UNIT_LINE_FILL_TYPE" val="2"/>
</p:tagLst>
</file>

<file path=ppt/tags/tag23.xml><?xml version="1.0" encoding="utf-8"?>
<p:tagLst xmlns:p="http://schemas.openxmlformats.org/presentationml/2006/main">
  <p:tag name="KSO_WM_SLIDE_BACKGROUND_TYPE" val="frame"/>
</p:tagLst>
</file>

<file path=ppt/tags/tag230.xml><?xml version="1.0" encoding="utf-8"?>
<p:tagLst xmlns:p="http://schemas.openxmlformats.org/presentationml/2006/main">
  <p:tag name="KSO_WM_BEAUTIFY_FLAG" val="#wm#"/>
  <p:tag name="KSO_WM_TEMPLATE_CATEGORY" val="custom"/>
  <p:tag name="KSO_WM_TEMPLATE_INDEX" val="20221203"/>
  <p:tag name="KSO_WM_SLIDE_ID" val="custom20221203_30"/>
  <p:tag name="KSO_WM_TEMPLATE_SUBCATEGORY" val="21"/>
  <p:tag name="KSO_WM_TEMPLATE_MASTER_TYPE" val="1"/>
  <p:tag name="KSO_WM_TEMPLATE_COLOR_TYPE" val="1"/>
  <p:tag name="KSO_WM_SLIDE_ITEM_CNT" val="0"/>
  <p:tag name="KSO_WM_SLIDE_INDEX" val="30"/>
  <p:tag name="KSO_WM_TAG_VERSION" val="1.0"/>
  <p:tag name="KSO_WM_SLIDE_LAYOUT" val="a_b_f"/>
  <p:tag name="KSO_WM_SLIDE_LAYOUT_CNT" val="1_1_2"/>
  <p:tag name="KSO_WM_CHIP_INFOS" val="{&quot;type&quot;:0,&quot;layout_type&quot;:&quot;1_NF_L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itle&quot;,&quot;sectionTitle&quot;,&quot;contents&quot;,&quot;endPage&quot;],&quot;useType&quot;:[&quot;ppt&quot;]}"/>
  <p:tag name="KSO_WM_CHIP_XID" val="61512c68d3dcef8fee32c214"/>
  <p:tag name="KSO_WM_CHIP_FILLPROP" val="[[{&quot;text_align&quot;:&quot;lm&quot;,&quot;text_direction&quot;:&quot;horizontal&quot;,&quot;support_big_font&quot;:false,&quot;picture_toward&quot;:0,&quot;picture_dockside&quot;:[],&quot;fill_id&quot;:&quot;e1551c52eae24919b121ea6e15175291&quot;,&quot;fill_align&quot;:&quot;lm&quot;,&quot;chip_types&quot;:[&quot;diagram&quot;,&quot;header&quot;]}]]"/>
  <p:tag name="KSO_WM_CHIP_DECFILLPROP" val="[]"/>
  <p:tag name="KSO_WM_CHIP_GROUPID" val="61512c68d3dcef8fee32c213"/>
  <p:tag name="KSO_WM_SLIDE_LAYOUT_INFO" val="{&quot;id&quot;:&quot;2021-12-16T16:06:07&quot;,&quot;margin&quot;:{&quot;bottom&quot;:6.0031561851501465,&quot;left&quot;:0.3463444411754608,&quot;right&quot;:13.161834716796875,&quot;top&quot;:4.732118606567383},&quot;type&quot;:0}"/>
  <p:tag name="KSO_WM_SLIDE_BK_DARK_LIGHT" val="2"/>
  <p:tag name="KSO_WM_SLIDE_BACKGROUND_TYPE" val="general"/>
  <p:tag name="KSO_WM_SLIDE_SUPPORT_FEATURE_TYPE" val="0"/>
  <p:tag name="KSO_WM_SLIDE_TYPE" val="endPage"/>
  <p:tag name="KSO_WM_CHIP_COLORING" val="3"/>
  <p:tag name="KSO_WM_SLIDE_SUBTYPE" val="pureTxt"/>
  <p:tag name="KSO_WM_TEMPLATE_ASSEMBLE_XID" val="61baf34bc9524cd5e8be8f9b"/>
  <p:tag name="KSO_WM_TEMPLATE_ASSEMBLE_GROUPID" val="61b85dc1c9524cd5e8bdc7b8"/>
  <p:tag name="KSO_WM_SPECIAL_SOURCE" val="bdnull"/>
</p:tagLst>
</file>

<file path=ppt/tags/tag231.xml><?xml version="1.0" encoding="utf-8"?>
<p:tagLst xmlns:p="http://schemas.openxmlformats.org/presentationml/2006/main">
  <p:tag name="KSO_DOCER_TEMPLATE_OPEN_ONCE_MARK" val="1"/>
</p:tagLst>
</file>

<file path=ppt/tags/tag24.xml><?xml version="1.0" encoding="utf-8"?>
<p:tagLst xmlns:p="http://schemas.openxmlformats.org/presentationml/2006/main">
  <p:tag name="KSO_WM_SLIDE_BACKGROUND_TYPE" val="frame"/>
</p:tagLst>
</file>

<file path=ppt/tags/tag25.xml><?xml version="1.0" encoding="utf-8"?>
<p:tagLst xmlns:p="http://schemas.openxmlformats.org/presentationml/2006/main">
  <p:tag name="KSO_WM_SLIDE_BACKGROUND_TYPE" val="frame"/>
</p:tagLst>
</file>

<file path=ppt/tags/tag26.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3f693c467fe8415f872a4f4d3eaa2d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fd5b407a03f45118269b985cfaffe11"/>
  <p:tag name="KSO_WM_SLIDE_BACKGROUND_TYPE" val="leftRight"/>
</p:tagLst>
</file>

<file path=ppt/tags/tag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28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SLIDE_BACKGROUND_TYPE" val="leftRight"/>
</p:tagLst>
</file>

<file path=ppt/tags/tag29.xml><?xml version="1.0" encoding="utf-8"?>
<p:tagLst xmlns:p="http://schemas.openxmlformats.org/presentationml/2006/main">
  <p:tag name="KSO_WM_SLIDE_BACKGROUND_TYPE" val="leftRight"/>
</p:tagLst>
</file>

<file path=ppt/tags/tag3.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1203_1*b*1"/>
  <p:tag name="KSO_WM_TEMPLATE_CATEGORY" val="custom"/>
  <p:tag name="KSO_WM_TEMPLATE_INDEX" val="20221203"/>
  <p:tag name="KSO_WM_UNIT_LAYERLEVEL" val="1"/>
  <p:tag name="KSO_WM_TAG_VERSION" val="1.0"/>
  <p:tag name="KSO_WM_BEAUTIFY_FLAG" val="#wm#"/>
  <p:tag name="KSO_WM_UNIT_DEFAULT_FONT" val="16;24;2"/>
  <p:tag name="KSO_WM_UNIT_BLOCK" val="0"/>
  <p:tag name="KSO_WM_UNIT_DEC_AREA_ID" val="e52dd559705f4616a1560d642dd6a511"/>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46beade9dde647a8b62ec62456a13362"/>
  <p:tag name="KSO_WM_UNIT_TEXT_FILL_FORE_SCHEMECOLOR_INDEX_BRIGHTNESS" val="0"/>
  <p:tag name="KSO_WM_UNIT_TEXT_FILL_FORE_SCHEMECOLOR_INDEX" val="13"/>
  <p:tag name="KSO_WM_UNIT_TEXT_FILL_TYPE" val="1"/>
  <p:tag name="KSO_WM_TEMPLATE_ASSEMBLE_XID" val="61baf353c9524cd5e8be926e"/>
  <p:tag name="KSO_WM_TEMPLATE_ASSEMBLE_GROUPID" val="61b85dc1c9524cd5e8bdc7b8"/>
</p:tagLst>
</file>

<file path=ppt/tags/tag30.xml><?xml version="1.0" encoding="utf-8"?>
<p:tagLst xmlns:p="http://schemas.openxmlformats.org/presentationml/2006/main">
  <p:tag name="KSO_WM_SLIDE_BACKGROUND_TYPE" val="leftRight"/>
</p:tagLst>
</file>

<file path=ppt/tags/tag31.xml><?xml version="1.0" encoding="utf-8"?>
<p:tagLst xmlns:p="http://schemas.openxmlformats.org/presentationml/2006/main">
  <p:tag name="KSO_WM_SLIDE_BACKGROUND_TYPE" val="leftRight"/>
</p:tagLst>
</file>

<file path=ppt/tags/tag32.xml><?xml version="1.0" encoding="utf-8"?>
<p:tagLst xmlns:p="http://schemas.openxmlformats.org/presentationml/2006/main">
  <p:tag name="KSO_WM_SLIDE_BACKGROUND_TYPE" val="leftRight"/>
</p:tagLst>
</file>

<file path=ppt/tags/tag33.xml><?xml version="1.0" encoding="utf-8"?>
<p:tagLst xmlns:p="http://schemas.openxmlformats.org/presentationml/2006/main">
  <p:tag name="KSO_WM_SLIDE_BACKGROUND_TYPE" val="leftRight"/>
</p:tagLst>
</file>

<file path=ppt/tags/tag34.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a5f37edc0ab44f96a7badbf3be72836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f4482a392bb44a2931b42c26eaf9bc2"/>
  <p:tag name="KSO_WM_SLIDE_BACKGROUND_TYPE" val="topBottom"/>
</p:tagLst>
</file>

<file path=ppt/tags/tag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28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SLIDE_BACKGROUND_TYPE" val="topBottom"/>
</p:tagLst>
</file>

<file path=ppt/tags/tag37.xml><?xml version="1.0" encoding="utf-8"?>
<p:tagLst xmlns:p="http://schemas.openxmlformats.org/presentationml/2006/main">
  <p:tag name="KSO_WM_SLIDE_BACKGROUND_TYPE" val="topBottom"/>
</p:tagLst>
</file>

<file path=ppt/tags/tag38.xml><?xml version="1.0" encoding="utf-8"?>
<p:tagLst xmlns:p="http://schemas.openxmlformats.org/presentationml/2006/main">
  <p:tag name="KSO_WM_SLIDE_BACKGROUND_TYPE" val="topBottom"/>
</p:tagLst>
</file>

<file path=ppt/tags/tag39.xml><?xml version="1.0" encoding="utf-8"?>
<p:tagLst xmlns:p="http://schemas.openxmlformats.org/presentationml/2006/main">
  <p:tag name="KSO_WM_SLIDE_BACKGROUND_TYPE" val="topBottom"/>
</p:tagLst>
</file>

<file path=ppt/tags/tag4.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40.xml><?xml version="1.0" encoding="utf-8"?>
<p:tagLst xmlns:p="http://schemas.openxmlformats.org/presentationml/2006/main">
  <p:tag name="KSO_WM_SLIDE_BACKGROUND_TYPE" val="topBottom"/>
</p:tagLst>
</file>

<file path=ppt/tags/tag41.xml><?xml version="1.0" encoding="utf-8"?>
<p:tagLst xmlns:p="http://schemas.openxmlformats.org/presentationml/2006/main">
  <p:tag name="KSO_WM_SLIDE_BACKGROUND_TYPE" val="topBottom"/>
</p:tagLst>
</file>

<file path=ppt/tags/tag42.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ec4369dbf4874508a84c8db16aeffc7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4ebb233ff8242918c0dd12c2845cfcb"/>
  <p:tag name="KSO_WM_SLIDE_BACKGROUND_TYPE" val="bottomTop"/>
</p:tagLst>
</file>

<file path=ppt/tags/tag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28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SLIDE_BACKGROUND_TYPE" val="bottomTop"/>
</p:tagLst>
</file>

<file path=ppt/tags/tag45.xml><?xml version="1.0" encoding="utf-8"?>
<p:tagLst xmlns:p="http://schemas.openxmlformats.org/presentationml/2006/main">
  <p:tag name="KSO_WM_SLIDE_BACKGROUND_TYPE" val="bottomTop"/>
</p:tagLst>
</file>

<file path=ppt/tags/tag46.xml><?xml version="1.0" encoding="utf-8"?>
<p:tagLst xmlns:p="http://schemas.openxmlformats.org/presentationml/2006/main">
  <p:tag name="KSO_WM_SLIDE_BACKGROUND_TYPE" val="bottomTop"/>
</p:tagLst>
</file>

<file path=ppt/tags/tag47.xml><?xml version="1.0" encoding="utf-8"?>
<p:tagLst xmlns:p="http://schemas.openxmlformats.org/presentationml/2006/main">
  <p:tag name="KSO_WM_SLIDE_BACKGROUND_TYPE" val="bottomTop"/>
</p:tagLst>
</file>

<file path=ppt/tags/tag48.xml><?xml version="1.0" encoding="utf-8"?>
<p:tagLst xmlns:p="http://schemas.openxmlformats.org/presentationml/2006/main">
  <p:tag name="KSO_WM_SLIDE_BACKGROUND_TYPE" val="bottomTop"/>
</p:tagLst>
</file>

<file path=ppt/tags/tag49.xml><?xml version="1.0" encoding="utf-8"?>
<p:tagLst xmlns:p="http://schemas.openxmlformats.org/presentationml/2006/main">
  <p:tag name="KSO_WM_SLIDE_BACKGROUND_TYPE" val="bottomTop"/>
</p:tagLst>
</file>

<file path=ppt/tags/tag5.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50.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346ad20b1e664b5ba6e0b2a9723d21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6b6e1f0c59e431c869fab437e33dab9"/>
  <p:tag name="KSO_WM_SLIDE_BACKGROUND_TYPE" val="navigation"/>
</p:tagLst>
</file>

<file path=ppt/tags/tag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28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SLIDE_BACKGROUND_TYPE" val="navigation"/>
</p:tagLst>
</file>

<file path=ppt/tags/tag53.xml><?xml version="1.0" encoding="utf-8"?>
<p:tagLst xmlns:p="http://schemas.openxmlformats.org/presentationml/2006/main">
  <p:tag name="KSO_WM_SLIDE_BACKGROUND_TYPE" val="navigation"/>
</p:tagLst>
</file>

<file path=ppt/tags/tag54.xml><?xml version="1.0" encoding="utf-8"?>
<p:tagLst xmlns:p="http://schemas.openxmlformats.org/presentationml/2006/main">
  <p:tag name="KSO_WM_SLIDE_BACKGROUND_TYPE" val="navigation"/>
</p:tagLst>
</file>

<file path=ppt/tags/tag55.xml><?xml version="1.0" encoding="utf-8"?>
<p:tagLst xmlns:p="http://schemas.openxmlformats.org/presentationml/2006/main">
  <p:tag name="KSO_WM_SLIDE_BACKGROUND_TYPE" val="navigation"/>
</p:tagLst>
</file>

<file path=ppt/tags/tag56.xml><?xml version="1.0" encoding="utf-8"?>
<p:tagLst xmlns:p="http://schemas.openxmlformats.org/presentationml/2006/main">
  <p:tag name="KSO_WM_SLIDE_BACKGROUND_TYPE" val="navigation"/>
</p:tagLst>
</file>

<file path=ppt/tags/tag57.xml><?xml version="1.0" encoding="utf-8"?>
<p:tagLst xmlns:p="http://schemas.openxmlformats.org/presentationml/2006/main">
  <p:tag name="KSO_WM_SLIDE_BACKGROUND_TYPE" val="navigation"/>
</p:tagLst>
</file>

<file path=ppt/tags/tag58.xml><?xml version="1.0" encoding="utf-8"?>
<p:tagLst xmlns:p="http://schemas.openxmlformats.org/presentationml/2006/main">
  <p:tag name="KSO_WM_SLIDE_BACKGROUND_TYPE" val="navigation"/>
</p:tagLst>
</file>

<file path=ppt/tags/tag59.xml><?xml version="1.0" encoding="utf-8"?>
<p:tagLst xmlns:p="http://schemas.openxmlformats.org/presentationml/2006/main">
  <p:tag name="KSO_WM_SLIDE_BACKGROUND_TYPE" val="navigation"/>
</p:tagLst>
</file>

<file path=ppt/tags/tag6.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60.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0949f613c64d4d3eb717431309b111a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86dd57cece4629b9a19a9f7484652b"/>
  <p:tag name="KSO_WM_SLIDE_BACKGROUND_TYPE" val="belt"/>
</p:tagLst>
</file>

<file path=ppt/tags/tag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28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SLIDE_BACKGROUND_TYPE" val="belt"/>
</p:tagLst>
</file>

<file path=ppt/tags/tag63.xml><?xml version="1.0" encoding="utf-8"?>
<p:tagLst xmlns:p="http://schemas.openxmlformats.org/presentationml/2006/main">
  <p:tag name="KSO_WM_SLIDE_BACKGROUND_TYPE" val="belt"/>
</p:tagLst>
</file>

<file path=ppt/tags/tag64.xml><?xml version="1.0" encoding="utf-8"?>
<p:tagLst xmlns:p="http://schemas.openxmlformats.org/presentationml/2006/main">
  <p:tag name="KSO_WM_SLIDE_BACKGROUND_TYPE" val="belt"/>
</p:tagLst>
</file>

<file path=ppt/tags/tag65.xml><?xml version="1.0" encoding="utf-8"?>
<p:tagLst xmlns:p="http://schemas.openxmlformats.org/presentationml/2006/main">
  <p:tag name="KSO_WM_SLIDE_BACKGROUND_TYPE" val="belt"/>
</p:tagLst>
</file>

<file path=ppt/tags/tag66.xml><?xml version="1.0" encoding="utf-8"?>
<p:tagLst xmlns:p="http://schemas.openxmlformats.org/presentationml/2006/main">
  <p:tag name="KSO_WM_SLIDE_BACKGROUND_TYPE" val="belt"/>
</p:tagLst>
</file>

<file path=ppt/tags/tag67.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68.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69.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3*i*1"/>
  <p:tag name="KSO_WM_BEAUTIFY_FLAG" val="#wm#"/>
  <p:tag name="KSO_WM_TAG_VERSION" val="1.0"/>
  <p:tag name="KSO_WM_CHIP_GROUPID" val="61b85dc1c9524cd5e8bdc7b8"/>
  <p:tag name="KSO_WM_CHIP_XID" val="61b85dc1c9524cd5e8bdc7ba"/>
  <p:tag name="KSO_WM_UNIT_DEC_AREA_ID" val="194644f751464005a25aa2a0515ed68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2a66c7156ba41999529029408f5b31a"/>
</p:tagLst>
</file>

<file path=ppt/tags/tag7.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1*i*1"/>
  <p:tag name="KSO_WM_BEAUTIFY_FLAG" val="#wm#"/>
  <p:tag name="KSO_WM_TAG_VERSION" val="1.0"/>
  <p:tag name="KSO_WM_CHIP_GROUPID" val="61b85dc1c9524cd5e8bdc7b8"/>
  <p:tag name="KSO_WM_CHIP_XID" val="61b85dc1c9524cd5e8bdc7b9"/>
  <p:tag name="KSO_WM_UNIT_DEC_AREA_ID" val="a19e168b406244bbb04d5851cbe8913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96759df1b354fcfa4a86a505ac33cd3"/>
</p:tagLst>
</file>

<file path=ppt/tags/tag70.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1203_1*a*1"/>
  <p:tag name="KSO_WM_TEMPLATE_CATEGORY" val="custom"/>
  <p:tag name="KSO_WM_TEMPLATE_INDEX" val="20221203"/>
  <p:tag name="KSO_WM_UNIT_LAYERLEVEL" val="1"/>
  <p:tag name="KSO_WM_TAG_VERSION" val="1.0"/>
  <p:tag name="KSO_WM_BEAUTIFY_FLAG" val="#wm#"/>
  <p:tag name="KSO_WM_UNIT_DEFAULT_FONT" val="56;58;2"/>
  <p:tag name="KSO_WM_UNIT_BLOCK" val="0"/>
  <p:tag name="KSO_WM_UNIT_DEC_AREA_ID" val="adedee949266479a9f65da845d166ff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c0ac2eb8c51a4e788d14a9d1b7ff8d25"/>
  <p:tag name="KSO_WM_UNIT_TEXT_FILL_FORE_SCHEMECOLOR_INDEX_BRIGHTNESS" val="0"/>
  <p:tag name="KSO_WM_UNIT_TEXT_FILL_FORE_SCHEMECOLOR_INDEX" val="13"/>
  <p:tag name="KSO_WM_UNIT_TEXT_FILL_TYPE" val="1"/>
  <p:tag name="KSO_WM_TEMPLATE_ASSEMBLE_XID" val="61baf34bc9524cd5e8be8f9b"/>
  <p:tag name="KSO_WM_TEMPLATE_ASSEMBLE_GROUPID" val="61b85dc1c9524cd5e8bdc7b8"/>
</p:tagLst>
</file>

<file path=ppt/tags/tag71.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1203_1*b*1"/>
  <p:tag name="KSO_WM_TEMPLATE_CATEGORY" val="custom"/>
  <p:tag name="KSO_WM_TEMPLATE_INDEX" val="20221203"/>
  <p:tag name="KSO_WM_UNIT_LAYERLEVEL" val="1"/>
  <p:tag name="KSO_WM_TAG_VERSION" val="1.0"/>
  <p:tag name="KSO_WM_BEAUTIFY_FLAG" val="#wm#"/>
  <p:tag name="KSO_WM_UNIT_DEFAULT_FONT" val="16;24;2"/>
  <p:tag name="KSO_WM_UNIT_BLOCK" val="0"/>
  <p:tag name="KSO_WM_UNIT_DEC_AREA_ID" val="56030e5d22df4befa2dfd3bf8d2f1260"/>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c0ac2eb8c51a4e788d14a9d1b7ff8d25"/>
  <p:tag name="KSO_WM_UNIT_TEXT_FILL_FORE_SCHEMECOLOR_INDEX_BRIGHTNESS" val="0"/>
  <p:tag name="KSO_WM_UNIT_TEXT_FILL_FORE_SCHEMECOLOR_INDEX" val="13"/>
  <p:tag name="KSO_WM_UNIT_TEXT_FILL_TYPE" val="1"/>
  <p:tag name="KSO_WM_TEMPLATE_ASSEMBLE_XID" val="61baf34bc9524cd5e8be8f9b"/>
  <p:tag name="KSO_WM_TEMPLATE_ASSEMBLE_GROUPID" val="61b85dc1c9524cd5e8bdc7b8"/>
</p:tagLst>
</file>

<file path=ppt/tags/tag72.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 name="KSO_WM_SLIDE_BACKGROUND_TYPE" val="general"/>
</p:tagLst>
</file>

<file path=ppt/tags/tag73.xml><?xml version="1.0" encoding="utf-8"?>
<p:tagLst xmlns:p="http://schemas.openxmlformats.org/presentationml/2006/main">
  <p:tag name="KSO_WM_SLIDE_BACKGROUND_TYPE" val="general"/>
</p:tagLst>
</file>

<file path=ppt/tags/tag74.xml><?xml version="1.0" encoding="utf-8"?>
<p:tagLst xmlns:p="http://schemas.openxmlformats.org/presentationml/2006/main">
  <p:tag name="KSO_WM_SLIDE_BACKGROUND_TYPE" val="general"/>
</p:tagLst>
</file>

<file path=ppt/tags/tag75.xml><?xml version="1.0" encoding="utf-8"?>
<p:tagLst xmlns:p="http://schemas.openxmlformats.org/presentationml/2006/main">
  <p:tag name="KSO_WM_SLIDE_BACKGROUND_TYPE" val="general"/>
</p:tagLst>
</file>

<file path=ppt/tags/tag76.xml><?xml version="1.0" encoding="utf-8"?>
<p:tagLst xmlns:p="http://schemas.openxmlformats.org/presentationml/2006/main">
  <p:tag name="KSO_WM_SLIDE_BACKGROUND_TYPE" val="general"/>
</p:tagLst>
</file>

<file path=ppt/tags/tag77.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b9fa82ae898442a7b6ba6d8aa64d614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bd9bb92089b433b894af030f8b266a9"/>
  <p:tag name="KSO_WM_SLIDE_BACKGROUND_TYPE" val="frame"/>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28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286"/>
  <p:tag name="KSO_WM_CHIP_GROUPID" val="612f6a61c37455bdf62a9584"/>
  <p:tag name="KSO_WM_CHIP_XID" val="612f6a61c37455bdf62a9586"/>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SLIDE_BACKGROUND_TYPE" val="frame"/>
</p:tagLst>
</file>

<file path=ppt/tags/tag8.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80.xml><?xml version="1.0" encoding="utf-8"?>
<p:tagLst xmlns:p="http://schemas.openxmlformats.org/presentationml/2006/main">
  <p:tag name="KSO_WM_SLIDE_BACKGROUND_TYPE" val="frame"/>
</p:tagLst>
</file>

<file path=ppt/tags/tag81.xml><?xml version="1.0" encoding="utf-8"?>
<p:tagLst xmlns:p="http://schemas.openxmlformats.org/presentationml/2006/main">
  <p:tag name="KSO_WM_SLIDE_BACKGROUND_TYPE" val="frame"/>
</p:tagLst>
</file>

<file path=ppt/tags/tag82.xml><?xml version="1.0" encoding="utf-8"?>
<p:tagLst xmlns:p="http://schemas.openxmlformats.org/presentationml/2006/main">
  <p:tag name="KSO_WM_SLIDE_BACKGROUND_TYPE" val="frame"/>
</p:tagLst>
</file>

<file path=ppt/tags/tag83.xml><?xml version="1.0" encoding="utf-8"?>
<p:tagLst xmlns:p="http://schemas.openxmlformats.org/presentationml/2006/main">
  <p:tag name="KSO_WM_SLIDE_BACKGROUND_TYPE" val="frame"/>
</p:tagLst>
</file>

<file path=ppt/tags/tag84.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3f693c467fe8415f872a4f4d3eaa2df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fd5b407a03f45118269b985cfaffe11"/>
  <p:tag name="KSO_WM_SLIDE_BACKGROUND_TYPE" val="leftRight"/>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28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SLIDE_BACKGROUND_TYPE" val="leftRight"/>
</p:tagLst>
</file>

<file path=ppt/tags/tag87.xml><?xml version="1.0" encoding="utf-8"?>
<p:tagLst xmlns:p="http://schemas.openxmlformats.org/presentationml/2006/main">
  <p:tag name="KSO_WM_SLIDE_BACKGROUND_TYPE" val="leftRight"/>
</p:tagLst>
</file>

<file path=ppt/tags/tag88.xml><?xml version="1.0" encoding="utf-8"?>
<p:tagLst xmlns:p="http://schemas.openxmlformats.org/presentationml/2006/main">
  <p:tag name="KSO_WM_SLIDE_BACKGROUND_TYPE" val="leftRight"/>
</p:tagLst>
</file>

<file path=ppt/tags/tag89.xml><?xml version="1.0" encoding="utf-8"?>
<p:tagLst xmlns:p="http://schemas.openxmlformats.org/presentationml/2006/main">
  <p:tag name="KSO_WM_SLIDE_BACKGROUND_TYPE" val="leftRight"/>
</p:tagLst>
</file>

<file path=ppt/tags/tag9.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75fb6139b17847e1955de3bee91f87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51dcdc5c014d1885a8dd5151134dc7"/>
</p:tagLst>
</file>

<file path=ppt/tags/tag90.xml><?xml version="1.0" encoding="utf-8"?>
<p:tagLst xmlns:p="http://schemas.openxmlformats.org/presentationml/2006/main">
  <p:tag name="KSO_WM_SLIDE_BACKGROUND_TYPE" val="leftRight"/>
</p:tagLst>
</file>

<file path=ppt/tags/tag91.xml><?xml version="1.0" encoding="utf-8"?>
<p:tagLst xmlns:p="http://schemas.openxmlformats.org/presentationml/2006/main">
  <p:tag name="KSO_WM_SLIDE_BACKGROUND_TYPE" val="leftRight"/>
</p:tagLst>
</file>

<file path=ppt/tags/tag92.xml><?xml version="1.0" encoding="utf-8"?>
<p:tagLst xmlns:p="http://schemas.openxmlformats.org/presentationml/2006/main">
  <p:tag name="KSO_WM_UNIT_SUBTYPE" val="v"/>
  <p:tag name="KSO_WM_TEMPLATE_CATEGORY" val="chip"/>
  <p:tag name="KSO_WM_TEMPLATE_INDEX" val="20221203"/>
  <p:tag name="KSO_WM_UNIT_TYPE" val="i"/>
  <p:tag name="KSO_WM_UNIT_INDEX" val="1"/>
  <p:tag name="KSO_WM_UNIT_ID" val="chip20221203_4*i*1"/>
  <p:tag name="KSO_WM_BEAUTIFY_FLAG" val="#wm#"/>
  <p:tag name="KSO_WM_TAG_VERSION" val="1.0"/>
  <p:tag name="KSO_WM_CHIP_GROUPID" val="61b85dc1c9524cd5e8bdc7b8"/>
  <p:tag name="KSO_WM_CHIP_XID" val="61b85dc1c9524cd5e8bdc7bc"/>
  <p:tag name="KSO_WM_UNIT_DEC_AREA_ID" val="a5f37edc0ab44f96a7badbf3be72836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f4482a392bb44a2931b42c26eaf9bc2"/>
  <p:tag name="KSO_WM_SLIDE_BACKGROUND_TYPE" val="topBotto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28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286"/>
  <p:tag name="KSO_WM_CHIP_GROUPID" val="612f6a61c37455bdf62a9584"/>
  <p:tag name="KSO_WM_CHIP_XID" val="612f6a61c37455bdf62a958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SLIDE_BACKGROUND_TYPE" val="topBottom"/>
</p:tagLst>
</file>

<file path=ppt/tags/tag95.xml><?xml version="1.0" encoding="utf-8"?>
<p:tagLst xmlns:p="http://schemas.openxmlformats.org/presentationml/2006/main">
  <p:tag name="KSO_WM_SLIDE_BACKGROUND_TYPE" val="topBottom"/>
</p:tagLst>
</file>

<file path=ppt/tags/tag96.xml><?xml version="1.0" encoding="utf-8"?>
<p:tagLst xmlns:p="http://schemas.openxmlformats.org/presentationml/2006/main">
  <p:tag name="KSO_WM_SLIDE_BACKGROUND_TYPE" val="topBottom"/>
</p:tagLst>
</file>

<file path=ppt/tags/tag97.xml><?xml version="1.0" encoding="utf-8"?>
<p:tagLst xmlns:p="http://schemas.openxmlformats.org/presentationml/2006/main">
  <p:tag name="KSO_WM_SLIDE_BACKGROUND_TYPE" val="topBottom"/>
</p:tagLst>
</file>

<file path=ppt/tags/tag98.xml><?xml version="1.0" encoding="utf-8"?>
<p:tagLst xmlns:p="http://schemas.openxmlformats.org/presentationml/2006/main">
  <p:tag name="KSO_WM_SLIDE_BACKGROUND_TYPE" val="topBottom"/>
</p:tagLst>
</file>

<file path=ppt/tags/tag99.xml><?xml version="1.0" encoding="utf-8"?>
<p:tagLst xmlns:p="http://schemas.openxmlformats.org/presentationml/2006/main">
  <p:tag name="KSO_WM_SLIDE_BACKGROUND_TYPE" val="topBotto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Adjacency">
      <a:dk1>
        <a:srgbClr val="000000"/>
      </a:dk1>
      <a:lt1>
        <a:srgbClr val="FFFFFF"/>
      </a:lt1>
      <a:dk2>
        <a:srgbClr val="FFFFFF"/>
      </a:dk2>
      <a:lt2>
        <a:srgbClr val="FFFFFF"/>
      </a:lt2>
      <a:accent1>
        <a:srgbClr val="DC4F59"/>
      </a:accent1>
      <a:accent2>
        <a:srgbClr val="F2B737"/>
      </a:accent2>
      <a:accent3>
        <a:srgbClr val="059456"/>
      </a:accent3>
      <a:accent4>
        <a:srgbClr val="0082C4"/>
      </a:accent4>
      <a:accent5>
        <a:srgbClr val="FCDEEF"/>
      </a:accent5>
      <a:accent6>
        <a:srgbClr val="F8EF8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1431</Words>
  <Application>WPS 演示</Application>
  <PresentationFormat>自定义</PresentationFormat>
  <Paragraphs>91</Paragraphs>
  <Slides>14</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14</vt:i4>
      </vt:variant>
    </vt:vector>
  </HeadingPairs>
  <TitlesOfParts>
    <vt:vector size="23" baseType="lpstr">
      <vt:lpstr>Arial</vt:lpstr>
      <vt:lpstr>宋体</vt:lpstr>
      <vt:lpstr>Wingdings</vt:lpstr>
      <vt:lpstr>微软雅黑</vt:lpstr>
      <vt:lpstr>Arial Unicode MS</vt:lpstr>
      <vt:lpstr>Calibri</vt:lpstr>
      <vt:lpstr>Calibri Light</vt:lpstr>
      <vt:lpstr>Office 主题</vt:lpstr>
      <vt:lpstr>3_Office 主题​​</vt:lpstr>
      <vt:lpstr>关于初中生防诈意识的调查报告</vt:lpstr>
      <vt:lpstr>PowerPoint 演示文稿</vt:lpstr>
      <vt:lpstr>一、调查背景</vt:lpstr>
      <vt:lpstr>一、调查背景</vt:lpstr>
      <vt:lpstr>二、调查问卷</vt:lpstr>
      <vt:lpstr>PowerPoint 演示文稿</vt:lpstr>
      <vt:lpstr>三、调查数据汇总</vt:lpstr>
      <vt:lpstr>PowerPoint 演示文稿</vt:lpstr>
      <vt:lpstr>PowerPoint 演示文稿</vt:lpstr>
      <vt:lpstr>PowerPoint 演示文稿</vt:lpstr>
      <vt:lpstr>四、汇总的数据的分析</vt:lpstr>
      <vt:lpstr>五、反诈宣传单</vt:lpstr>
      <vt:lpstr>六、调查感悟</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关于初中生防诈意识的调查报告</dc:title>
  <dc:creator>ShiYanqing</dc:creator>
  <cp:lastModifiedBy>文艺起来自己都海怕。</cp:lastModifiedBy>
  <cp:revision>12</cp:revision>
  <dcterms:created xsi:type="dcterms:W3CDTF">2022-02-19T13:22:00Z</dcterms:created>
  <dcterms:modified xsi:type="dcterms:W3CDTF">2022-02-24T02:36:25Z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647322D1B1334E34AC6405A8BA581BD2</vt:lpwstr>
  </property>
</Properties>
</file>