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06" r:id="rId4"/>
    <p:sldId id="308" r:id="rId6"/>
    <p:sldId id="284" r:id="rId7"/>
    <p:sldId id="288" r:id="rId8"/>
    <p:sldId id="286" r:id="rId9"/>
    <p:sldId id="332" r:id="rId10"/>
    <p:sldId id="310" r:id="rId11"/>
    <p:sldId id="294" r:id="rId12"/>
    <p:sldId id="336" r:id="rId13"/>
    <p:sldId id="297" r:id="rId14"/>
    <p:sldId id="311" r:id="rId15"/>
    <p:sldId id="290" r:id="rId16"/>
    <p:sldId id="302" r:id="rId17"/>
    <p:sldId id="299" r:id="rId18"/>
    <p:sldId id="334" r:id="rId19"/>
    <p:sldId id="312" r:id="rId20"/>
    <p:sldId id="335" r:id="rId21"/>
    <p:sldId id="280" r:id="rId22"/>
    <p:sldId id="309" r:id="rId23"/>
    <p:sldId id="34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  <a:srgbClr val="C92325"/>
    <a:srgbClr val="DE4246"/>
    <a:srgbClr val="87C271"/>
    <a:srgbClr val="2C9A70"/>
    <a:srgbClr val="FFFFFF"/>
    <a:srgbClr val="A50A20"/>
    <a:srgbClr val="509E75"/>
    <a:srgbClr val="61B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60"/>
  </p:normalViewPr>
  <p:slideViewPr>
    <p:cSldViewPr snapToGrid="0">
      <p:cViewPr>
        <p:scale>
          <a:sx n="50" d="100"/>
          <a:sy n="50" d="100"/>
        </p:scale>
        <p:origin x="9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F2915-13BA-429B-B834-61B89EE1E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wmf"/><Relationship Id="rId2" Type="http://schemas.openxmlformats.org/officeDocument/2006/relationships/package" Target="../embeddings/Document1.docx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tags" Target="../tags/tag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c2f4fe46df9cf447e9cc95affed16d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77975" y="924521"/>
            <a:ext cx="487363" cy="487363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622935" y="648970"/>
            <a:ext cx="60769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RTWS ShangYaZhunSung G0v1" charset="-122"/>
              </a:rPr>
              <a:t>关于“国家反诈中心app”下载使用情况的调查报告——以初一2班家长为例</a:t>
            </a:r>
            <a:endParaRPr kumimoji="1" lang="zh-CN" altLang="en-US" sz="5400" dirty="0">
              <a:solidFill>
                <a:srgbClr val="C31E2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RTWS ShangYaZhunSung G0v1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67715" y="4433570"/>
            <a:ext cx="5854700" cy="146366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  <a:sym typeface="+mn-ea"/>
              </a:rPr>
              <a:t>沈载渊、邱瑞硕、唐博、刘志、陈馨馨、蒋宇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23050" y="-942975"/>
            <a:ext cx="7888605" cy="8650605"/>
            <a:chOff x="6623050" y="-942975"/>
            <a:chExt cx="7888605" cy="8650605"/>
          </a:xfrm>
        </p:grpSpPr>
        <p:sp>
          <p:nvSpPr>
            <p:cNvPr id="16" name="Freeform 188"/>
            <p:cNvSpPr/>
            <p:nvPr/>
          </p:nvSpPr>
          <p:spPr bwMode="auto">
            <a:xfrm>
              <a:off x="8675370" y="-36703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89"/>
            <p:cNvSpPr/>
            <p:nvPr/>
          </p:nvSpPr>
          <p:spPr bwMode="auto">
            <a:xfrm>
              <a:off x="8675370" y="-36703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90"/>
            <p:cNvSpPr/>
            <p:nvPr/>
          </p:nvSpPr>
          <p:spPr bwMode="auto">
            <a:xfrm>
              <a:off x="10772140" y="-67818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191"/>
            <p:cNvSpPr/>
            <p:nvPr/>
          </p:nvSpPr>
          <p:spPr bwMode="auto">
            <a:xfrm>
              <a:off x="10772140" y="-67818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92"/>
            <p:cNvSpPr/>
            <p:nvPr/>
          </p:nvSpPr>
          <p:spPr bwMode="auto">
            <a:xfrm>
              <a:off x="10194290" y="5377180"/>
              <a:ext cx="276860" cy="287020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193"/>
            <p:cNvSpPr/>
            <p:nvPr/>
          </p:nvSpPr>
          <p:spPr bwMode="auto">
            <a:xfrm>
              <a:off x="10194290" y="5377180"/>
              <a:ext cx="276860" cy="287020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94"/>
            <p:cNvSpPr/>
            <p:nvPr/>
          </p:nvSpPr>
          <p:spPr bwMode="auto">
            <a:xfrm>
              <a:off x="7642860" y="6015990"/>
              <a:ext cx="1506220" cy="1581785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95"/>
            <p:cNvSpPr/>
            <p:nvPr/>
          </p:nvSpPr>
          <p:spPr bwMode="auto">
            <a:xfrm>
              <a:off x="7642860" y="6015990"/>
              <a:ext cx="1506220" cy="1581785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6"/>
            <p:cNvSpPr/>
            <p:nvPr/>
          </p:nvSpPr>
          <p:spPr bwMode="auto">
            <a:xfrm>
              <a:off x="9737090" y="648970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197"/>
            <p:cNvSpPr/>
            <p:nvPr/>
          </p:nvSpPr>
          <p:spPr bwMode="auto">
            <a:xfrm>
              <a:off x="9737090" y="648970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198"/>
            <p:cNvSpPr/>
            <p:nvPr/>
          </p:nvSpPr>
          <p:spPr bwMode="auto">
            <a:xfrm>
              <a:off x="10009505" y="6237605"/>
              <a:ext cx="1547495" cy="147002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199"/>
            <p:cNvSpPr/>
            <p:nvPr/>
          </p:nvSpPr>
          <p:spPr bwMode="auto">
            <a:xfrm>
              <a:off x="10009505" y="6237605"/>
              <a:ext cx="1547495" cy="147002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0"/>
            <p:cNvSpPr/>
            <p:nvPr/>
          </p:nvSpPr>
          <p:spPr bwMode="auto">
            <a:xfrm>
              <a:off x="10269220" y="2398395"/>
              <a:ext cx="4242435" cy="4686935"/>
            </a:xfrm>
            <a:custGeom>
              <a:avLst/>
              <a:gdLst>
                <a:gd name="T0" fmla="*/ 781 w 1746"/>
                <a:gd name="T1" fmla="*/ 0 h 1929"/>
                <a:gd name="T2" fmla="*/ 150 w 1746"/>
                <a:gd name="T3" fmla="*/ 629 h 1929"/>
                <a:gd name="T4" fmla="*/ 335 w 1746"/>
                <a:gd name="T5" fmla="*/ 815 h 1929"/>
                <a:gd name="T6" fmla="*/ 0 w 1746"/>
                <a:gd name="T7" fmla="*/ 1150 h 1929"/>
                <a:gd name="T8" fmla="*/ 78 w 1746"/>
                <a:gd name="T9" fmla="*/ 1226 h 1929"/>
                <a:gd name="T10" fmla="*/ 698 w 1746"/>
                <a:gd name="T11" fmla="*/ 575 h 1929"/>
                <a:gd name="T12" fmla="*/ 703 w 1746"/>
                <a:gd name="T13" fmla="*/ 580 h 1929"/>
                <a:gd name="T14" fmla="*/ 83 w 1746"/>
                <a:gd name="T15" fmla="*/ 1230 h 1929"/>
                <a:gd name="T16" fmla="*/ 781 w 1746"/>
                <a:gd name="T17" fmla="*/ 1929 h 1929"/>
                <a:gd name="T18" fmla="*/ 1746 w 1746"/>
                <a:gd name="T19" fmla="*/ 964 h 1929"/>
                <a:gd name="T20" fmla="*/ 781 w 1746"/>
                <a:gd name="T21" fmla="*/ 0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6" h="1929">
                  <a:moveTo>
                    <a:pt x="781" y="0"/>
                  </a:moveTo>
                  <a:lnTo>
                    <a:pt x="150" y="629"/>
                  </a:lnTo>
                  <a:lnTo>
                    <a:pt x="335" y="815"/>
                  </a:lnTo>
                  <a:lnTo>
                    <a:pt x="0" y="1150"/>
                  </a:lnTo>
                  <a:lnTo>
                    <a:pt x="78" y="1226"/>
                  </a:lnTo>
                  <a:lnTo>
                    <a:pt x="698" y="575"/>
                  </a:lnTo>
                  <a:lnTo>
                    <a:pt x="703" y="580"/>
                  </a:lnTo>
                  <a:lnTo>
                    <a:pt x="83" y="1230"/>
                  </a:lnTo>
                  <a:lnTo>
                    <a:pt x="781" y="1929"/>
                  </a:lnTo>
                  <a:lnTo>
                    <a:pt x="1746" y="96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1"/>
            <p:cNvSpPr/>
            <p:nvPr/>
          </p:nvSpPr>
          <p:spPr bwMode="auto">
            <a:xfrm>
              <a:off x="10269220" y="2398395"/>
              <a:ext cx="4242435" cy="4686935"/>
            </a:xfrm>
            <a:custGeom>
              <a:avLst/>
              <a:gdLst>
                <a:gd name="T0" fmla="*/ 781 w 1746"/>
                <a:gd name="T1" fmla="*/ 0 h 1929"/>
                <a:gd name="T2" fmla="*/ 150 w 1746"/>
                <a:gd name="T3" fmla="*/ 629 h 1929"/>
                <a:gd name="T4" fmla="*/ 335 w 1746"/>
                <a:gd name="T5" fmla="*/ 815 h 1929"/>
                <a:gd name="T6" fmla="*/ 0 w 1746"/>
                <a:gd name="T7" fmla="*/ 1150 h 1929"/>
                <a:gd name="T8" fmla="*/ 78 w 1746"/>
                <a:gd name="T9" fmla="*/ 1226 h 1929"/>
                <a:gd name="T10" fmla="*/ 698 w 1746"/>
                <a:gd name="T11" fmla="*/ 575 h 1929"/>
                <a:gd name="T12" fmla="*/ 703 w 1746"/>
                <a:gd name="T13" fmla="*/ 580 h 1929"/>
                <a:gd name="T14" fmla="*/ 83 w 1746"/>
                <a:gd name="T15" fmla="*/ 1230 h 1929"/>
                <a:gd name="T16" fmla="*/ 781 w 1746"/>
                <a:gd name="T17" fmla="*/ 1929 h 1929"/>
                <a:gd name="T18" fmla="*/ 1746 w 1746"/>
                <a:gd name="T19" fmla="*/ 964 h 1929"/>
                <a:gd name="T20" fmla="*/ 781 w 1746"/>
                <a:gd name="T21" fmla="*/ 0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6" h="1929">
                  <a:moveTo>
                    <a:pt x="781" y="0"/>
                  </a:moveTo>
                  <a:lnTo>
                    <a:pt x="150" y="629"/>
                  </a:lnTo>
                  <a:lnTo>
                    <a:pt x="335" y="815"/>
                  </a:lnTo>
                  <a:lnTo>
                    <a:pt x="0" y="1150"/>
                  </a:lnTo>
                  <a:lnTo>
                    <a:pt x="78" y="1226"/>
                  </a:lnTo>
                  <a:lnTo>
                    <a:pt x="698" y="575"/>
                  </a:lnTo>
                  <a:lnTo>
                    <a:pt x="703" y="580"/>
                  </a:lnTo>
                  <a:lnTo>
                    <a:pt x="83" y="1230"/>
                  </a:lnTo>
                  <a:lnTo>
                    <a:pt x="781" y="1929"/>
                  </a:lnTo>
                  <a:lnTo>
                    <a:pt x="1746" y="964"/>
                  </a:lnTo>
                  <a:lnTo>
                    <a:pt x="7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02"/>
            <p:cNvSpPr/>
            <p:nvPr/>
          </p:nvSpPr>
          <p:spPr bwMode="auto">
            <a:xfrm>
              <a:off x="10459085" y="3795395"/>
              <a:ext cx="1518285" cy="1591310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869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03"/>
            <p:cNvSpPr/>
            <p:nvPr/>
          </p:nvSpPr>
          <p:spPr bwMode="auto">
            <a:xfrm>
              <a:off x="10459085" y="3795395"/>
              <a:ext cx="1518285" cy="1591310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04"/>
            <p:cNvSpPr/>
            <p:nvPr/>
          </p:nvSpPr>
          <p:spPr bwMode="auto">
            <a:xfrm>
              <a:off x="8959850" y="6183630"/>
              <a:ext cx="1309370" cy="1316990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05"/>
            <p:cNvSpPr/>
            <p:nvPr/>
          </p:nvSpPr>
          <p:spPr bwMode="auto">
            <a:xfrm>
              <a:off x="8959850" y="6183630"/>
              <a:ext cx="1309370" cy="1316990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206"/>
            <p:cNvSpPr/>
            <p:nvPr/>
          </p:nvSpPr>
          <p:spPr bwMode="auto">
            <a:xfrm>
              <a:off x="8913495" y="5277485"/>
              <a:ext cx="1309370" cy="1061720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FC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207"/>
            <p:cNvSpPr/>
            <p:nvPr/>
          </p:nvSpPr>
          <p:spPr bwMode="auto">
            <a:xfrm>
              <a:off x="8913495" y="5277485"/>
              <a:ext cx="1309370" cy="1061720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208"/>
            <p:cNvSpPr/>
            <p:nvPr/>
          </p:nvSpPr>
          <p:spPr bwMode="auto">
            <a:xfrm>
              <a:off x="9137015" y="5729605"/>
              <a:ext cx="288925" cy="299085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E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9137015" y="5729605"/>
              <a:ext cx="288925" cy="299085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9460230" y="6183630"/>
              <a:ext cx="259715" cy="26479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2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9460230" y="6183630"/>
              <a:ext cx="259715" cy="26479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8524875" y="3102610"/>
              <a:ext cx="2558415" cy="2555875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213"/>
            <p:cNvSpPr/>
            <p:nvPr/>
          </p:nvSpPr>
          <p:spPr bwMode="auto">
            <a:xfrm>
              <a:off x="8524875" y="3102610"/>
              <a:ext cx="2558415" cy="2555875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214"/>
            <p:cNvSpPr/>
            <p:nvPr/>
          </p:nvSpPr>
          <p:spPr bwMode="auto">
            <a:xfrm>
              <a:off x="8716645" y="1555115"/>
              <a:ext cx="2555875" cy="2148205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215"/>
            <p:cNvSpPr/>
            <p:nvPr/>
          </p:nvSpPr>
          <p:spPr bwMode="auto">
            <a:xfrm>
              <a:off x="8716645" y="1555115"/>
              <a:ext cx="2555875" cy="2148205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16"/>
            <p:cNvSpPr/>
            <p:nvPr/>
          </p:nvSpPr>
          <p:spPr bwMode="auto">
            <a:xfrm>
              <a:off x="9392285" y="3102610"/>
              <a:ext cx="1008380" cy="1008380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7"/>
            <p:cNvSpPr/>
            <p:nvPr/>
          </p:nvSpPr>
          <p:spPr bwMode="auto">
            <a:xfrm>
              <a:off x="9392285" y="3102610"/>
              <a:ext cx="1008380" cy="1008380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18"/>
            <p:cNvSpPr/>
            <p:nvPr/>
          </p:nvSpPr>
          <p:spPr bwMode="auto">
            <a:xfrm>
              <a:off x="10529570" y="5104765"/>
              <a:ext cx="1955800" cy="1963420"/>
            </a:xfrm>
            <a:custGeom>
              <a:avLst/>
              <a:gdLst>
                <a:gd name="T0" fmla="*/ 0 w 805"/>
                <a:gd name="T1" fmla="*/ 404 h 808"/>
                <a:gd name="T2" fmla="*/ 401 w 805"/>
                <a:gd name="T3" fmla="*/ 0 h 808"/>
                <a:gd name="T4" fmla="*/ 805 w 805"/>
                <a:gd name="T5" fmla="*/ 404 h 808"/>
                <a:gd name="T6" fmla="*/ 401 w 805"/>
                <a:gd name="T7" fmla="*/ 808 h 808"/>
                <a:gd name="T8" fmla="*/ 0 w 805"/>
                <a:gd name="T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808">
                  <a:moveTo>
                    <a:pt x="0" y="404"/>
                  </a:moveTo>
                  <a:lnTo>
                    <a:pt x="401" y="0"/>
                  </a:lnTo>
                  <a:lnTo>
                    <a:pt x="805" y="404"/>
                  </a:lnTo>
                  <a:lnTo>
                    <a:pt x="401" y="808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19"/>
            <p:cNvSpPr/>
            <p:nvPr/>
          </p:nvSpPr>
          <p:spPr bwMode="auto">
            <a:xfrm>
              <a:off x="8070215" y="-942975"/>
              <a:ext cx="1851660" cy="1851660"/>
            </a:xfrm>
            <a:custGeom>
              <a:avLst/>
              <a:gdLst>
                <a:gd name="T0" fmla="*/ 380 w 762"/>
                <a:gd name="T1" fmla="*/ 0 h 762"/>
                <a:gd name="T2" fmla="*/ 0 w 762"/>
                <a:gd name="T3" fmla="*/ 380 h 762"/>
                <a:gd name="T4" fmla="*/ 380 w 762"/>
                <a:gd name="T5" fmla="*/ 762 h 762"/>
                <a:gd name="T6" fmla="*/ 762 w 762"/>
                <a:gd name="T7" fmla="*/ 380 h 762"/>
                <a:gd name="T8" fmla="*/ 380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80" y="0"/>
                  </a:moveTo>
                  <a:lnTo>
                    <a:pt x="0" y="380"/>
                  </a:lnTo>
                  <a:lnTo>
                    <a:pt x="380" y="762"/>
                  </a:lnTo>
                  <a:lnTo>
                    <a:pt x="762" y="38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20"/>
            <p:cNvSpPr/>
            <p:nvPr/>
          </p:nvSpPr>
          <p:spPr bwMode="auto">
            <a:xfrm>
              <a:off x="8070215" y="-942975"/>
              <a:ext cx="1851660" cy="1851660"/>
            </a:xfrm>
            <a:custGeom>
              <a:avLst/>
              <a:gdLst>
                <a:gd name="T0" fmla="*/ 380 w 762"/>
                <a:gd name="T1" fmla="*/ 0 h 762"/>
                <a:gd name="T2" fmla="*/ 0 w 762"/>
                <a:gd name="T3" fmla="*/ 380 h 762"/>
                <a:gd name="T4" fmla="*/ 380 w 762"/>
                <a:gd name="T5" fmla="*/ 762 h 762"/>
                <a:gd name="T6" fmla="*/ 762 w 762"/>
                <a:gd name="T7" fmla="*/ 380 h 762"/>
                <a:gd name="T8" fmla="*/ 380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80" y="0"/>
                  </a:moveTo>
                  <a:lnTo>
                    <a:pt x="0" y="380"/>
                  </a:lnTo>
                  <a:lnTo>
                    <a:pt x="380" y="762"/>
                  </a:lnTo>
                  <a:lnTo>
                    <a:pt x="762" y="380"/>
                  </a:lnTo>
                  <a:lnTo>
                    <a:pt x="3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21"/>
            <p:cNvSpPr/>
            <p:nvPr/>
          </p:nvSpPr>
          <p:spPr bwMode="auto">
            <a:xfrm>
              <a:off x="7451090" y="291465"/>
              <a:ext cx="1236980" cy="1229360"/>
            </a:xfrm>
            <a:custGeom>
              <a:avLst/>
              <a:gdLst>
                <a:gd name="T0" fmla="*/ 0 w 509"/>
                <a:gd name="T1" fmla="*/ 254 h 506"/>
                <a:gd name="T2" fmla="*/ 255 w 509"/>
                <a:gd name="T3" fmla="*/ 0 h 506"/>
                <a:gd name="T4" fmla="*/ 509 w 509"/>
                <a:gd name="T5" fmla="*/ 254 h 506"/>
                <a:gd name="T6" fmla="*/ 255 w 509"/>
                <a:gd name="T7" fmla="*/ 506 h 506"/>
                <a:gd name="T8" fmla="*/ 0 w 509"/>
                <a:gd name="T9" fmla="*/ 254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" h="506">
                  <a:moveTo>
                    <a:pt x="0" y="254"/>
                  </a:moveTo>
                  <a:lnTo>
                    <a:pt x="255" y="0"/>
                  </a:lnTo>
                  <a:lnTo>
                    <a:pt x="509" y="254"/>
                  </a:lnTo>
                  <a:lnTo>
                    <a:pt x="255" y="506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222"/>
            <p:cNvSpPr/>
            <p:nvPr/>
          </p:nvSpPr>
          <p:spPr bwMode="auto">
            <a:xfrm>
              <a:off x="7625715" y="4815840"/>
              <a:ext cx="1637665" cy="1632585"/>
            </a:xfrm>
            <a:custGeom>
              <a:avLst/>
              <a:gdLst>
                <a:gd name="T0" fmla="*/ 0 w 674"/>
                <a:gd name="T1" fmla="*/ 335 h 672"/>
                <a:gd name="T2" fmla="*/ 337 w 674"/>
                <a:gd name="T3" fmla="*/ 0 h 672"/>
                <a:gd name="T4" fmla="*/ 674 w 674"/>
                <a:gd name="T5" fmla="*/ 335 h 672"/>
                <a:gd name="T6" fmla="*/ 337 w 674"/>
                <a:gd name="T7" fmla="*/ 672 h 672"/>
                <a:gd name="T8" fmla="*/ 0 w 674"/>
                <a:gd name="T9" fmla="*/ 33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4" h="672">
                  <a:moveTo>
                    <a:pt x="0" y="335"/>
                  </a:moveTo>
                  <a:lnTo>
                    <a:pt x="337" y="0"/>
                  </a:lnTo>
                  <a:lnTo>
                    <a:pt x="674" y="335"/>
                  </a:lnTo>
                  <a:lnTo>
                    <a:pt x="337" y="672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223"/>
            <p:cNvSpPr/>
            <p:nvPr/>
          </p:nvSpPr>
          <p:spPr bwMode="auto">
            <a:xfrm>
              <a:off x="8554085" y="932815"/>
              <a:ext cx="2143125" cy="2135505"/>
            </a:xfrm>
            <a:custGeom>
              <a:avLst/>
              <a:gdLst>
                <a:gd name="T0" fmla="*/ 0 w 882"/>
                <a:gd name="T1" fmla="*/ 439 h 879"/>
                <a:gd name="T2" fmla="*/ 442 w 882"/>
                <a:gd name="T3" fmla="*/ 0 h 879"/>
                <a:gd name="T4" fmla="*/ 882 w 882"/>
                <a:gd name="T5" fmla="*/ 439 h 879"/>
                <a:gd name="T6" fmla="*/ 442 w 882"/>
                <a:gd name="T7" fmla="*/ 879 h 879"/>
                <a:gd name="T8" fmla="*/ 0 w 882"/>
                <a:gd name="T9" fmla="*/ 43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879">
                  <a:moveTo>
                    <a:pt x="0" y="439"/>
                  </a:moveTo>
                  <a:lnTo>
                    <a:pt x="442" y="0"/>
                  </a:lnTo>
                  <a:lnTo>
                    <a:pt x="882" y="439"/>
                  </a:lnTo>
                  <a:lnTo>
                    <a:pt x="442" y="879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224"/>
            <p:cNvSpPr/>
            <p:nvPr/>
          </p:nvSpPr>
          <p:spPr bwMode="auto">
            <a:xfrm>
              <a:off x="11036935" y="1081405"/>
              <a:ext cx="940435" cy="942975"/>
            </a:xfrm>
            <a:custGeom>
              <a:avLst/>
              <a:gdLst>
                <a:gd name="T0" fmla="*/ 0 w 387"/>
                <a:gd name="T1" fmla="*/ 195 h 388"/>
                <a:gd name="T2" fmla="*/ 192 w 387"/>
                <a:gd name="T3" fmla="*/ 0 h 388"/>
                <a:gd name="T4" fmla="*/ 387 w 387"/>
                <a:gd name="T5" fmla="*/ 195 h 388"/>
                <a:gd name="T6" fmla="*/ 192 w 387"/>
                <a:gd name="T7" fmla="*/ 388 h 388"/>
                <a:gd name="T8" fmla="*/ 0 w 387"/>
                <a:gd name="T9" fmla="*/ 19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388">
                  <a:moveTo>
                    <a:pt x="0" y="195"/>
                  </a:moveTo>
                  <a:lnTo>
                    <a:pt x="192" y="0"/>
                  </a:lnTo>
                  <a:lnTo>
                    <a:pt x="387" y="195"/>
                  </a:lnTo>
                  <a:lnTo>
                    <a:pt x="192" y="388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225"/>
            <p:cNvSpPr/>
            <p:nvPr/>
          </p:nvSpPr>
          <p:spPr bwMode="auto">
            <a:xfrm>
              <a:off x="10198735" y="349885"/>
              <a:ext cx="561340" cy="558800"/>
            </a:xfrm>
            <a:custGeom>
              <a:avLst/>
              <a:gdLst>
                <a:gd name="T0" fmla="*/ 0 w 231"/>
                <a:gd name="T1" fmla="*/ 114 h 230"/>
                <a:gd name="T2" fmla="*/ 117 w 231"/>
                <a:gd name="T3" fmla="*/ 0 h 230"/>
                <a:gd name="T4" fmla="*/ 231 w 231"/>
                <a:gd name="T5" fmla="*/ 114 h 230"/>
                <a:gd name="T6" fmla="*/ 117 w 231"/>
                <a:gd name="T7" fmla="*/ 230 h 230"/>
                <a:gd name="T8" fmla="*/ 0 w 231"/>
                <a:gd name="T9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0">
                  <a:moveTo>
                    <a:pt x="0" y="114"/>
                  </a:moveTo>
                  <a:lnTo>
                    <a:pt x="117" y="0"/>
                  </a:lnTo>
                  <a:lnTo>
                    <a:pt x="231" y="114"/>
                  </a:lnTo>
                  <a:lnTo>
                    <a:pt x="117" y="23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226"/>
            <p:cNvSpPr/>
            <p:nvPr/>
          </p:nvSpPr>
          <p:spPr bwMode="auto">
            <a:xfrm>
              <a:off x="10424795" y="2334895"/>
              <a:ext cx="1741805" cy="1742440"/>
            </a:xfrm>
            <a:custGeom>
              <a:avLst/>
              <a:gdLst>
                <a:gd name="T0" fmla="*/ 0 w 717"/>
                <a:gd name="T1" fmla="*/ 359 h 717"/>
                <a:gd name="T2" fmla="*/ 359 w 717"/>
                <a:gd name="T3" fmla="*/ 0 h 717"/>
                <a:gd name="T4" fmla="*/ 717 w 717"/>
                <a:gd name="T5" fmla="*/ 359 h 717"/>
                <a:gd name="T6" fmla="*/ 359 w 717"/>
                <a:gd name="T7" fmla="*/ 717 h 717"/>
                <a:gd name="T8" fmla="*/ 0 w 717"/>
                <a:gd name="T9" fmla="*/ 359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717">
                  <a:moveTo>
                    <a:pt x="0" y="359"/>
                  </a:moveTo>
                  <a:lnTo>
                    <a:pt x="359" y="0"/>
                  </a:lnTo>
                  <a:lnTo>
                    <a:pt x="717" y="359"/>
                  </a:lnTo>
                  <a:lnTo>
                    <a:pt x="359" y="717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227"/>
            <p:cNvSpPr/>
            <p:nvPr/>
          </p:nvSpPr>
          <p:spPr bwMode="auto">
            <a:xfrm>
              <a:off x="10765155" y="2051050"/>
              <a:ext cx="369570" cy="369570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228"/>
            <p:cNvSpPr/>
            <p:nvPr/>
          </p:nvSpPr>
          <p:spPr bwMode="auto">
            <a:xfrm>
              <a:off x="10765155" y="2051050"/>
              <a:ext cx="369570" cy="369570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229"/>
            <p:cNvSpPr/>
            <p:nvPr/>
          </p:nvSpPr>
          <p:spPr bwMode="auto">
            <a:xfrm>
              <a:off x="10223500" y="2322830"/>
              <a:ext cx="641350" cy="641350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9B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230"/>
            <p:cNvSpPr/>
            <p:nvPr/>
          </p:nvSpPr>
          <p:spPr bwMode="auto">
            <a:xfrm>
              <a:off x="10223500" y="2322830"/>
              <a:ext cx="641350" cy="641350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菱形 72"/>
            <p:cNvSpPr/>
            <p:nvPr/>
          </p:nvSpPr>
          <p:spPr>
            <a:xfrm>
              <a:off x="6623050" y="1545590"/>
              <a:ext cx="3569335" cy="3569335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7378065" y="2791460"/>
              <a:ext cx="1859280" cy="110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2022</a:t>
              </a:r>
              <a:endParaRPr lang="en-US" altLang="zh-CN" sz="66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0" name="Freeform 221"/>
          <p:cNvSpPr/>
          <p:nvPr/>
        </p:nvSpPr>
        <p:spPr bwMode="auto">
          <a:xfrm>
            <a:off x="-286359" y="-320545"/>
            <a:ext cx="1236741" cy="1229490"/>
          </a:xfrm>
          <a:custGeom>
            <a:avLst/>
            <a:gdLst>
              <a:gd name="T0" fmla="*/ 0 w 509"/>
              <a:gd name="T1" fmla="*/ 254 h 506"/>
              <a:gd name="T2" fmla="*/ 255 w 509"/>
              <a:gd name="T3" fmla="*/ 0 h 506"/>
              <a:gd name="T4" fmla="*/ 509 w 509"/>
              <a:gd name="T5" fmla="*/ 254 h 506"/>
              <a:gd name="T6" fmla="*/ 255 w 509"/>
              <a:gd name="T7" fmla="*/ 506 h 506"/>
              <a:gd name="T8" fmla="*/ 0 w 509"/>
              <a:gd name="T9" fmla="*/ 254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" h="506">
                <a:moveTo>
                  <a:pt x="0" y="254"/>
                </a:moveTo>
                <a:lnTo>
                  <a:pt x="255" y="0"/>
                </a:lnTo>
                <a:lnTo>
                  <a:pt x="509" y="254"/>
                </a:lnTo>
                <a:lnTo>
                  <a:pt x="255" y="506"/>
                </a:lnTo>
                <a:lnTo>
                  <a:pt x="0" y="254"/>
                </a:lnTo>
                <a:close/>
              </a:path>
            </a:pathLst>
          </a:custGeom>
          <a:solidFill>
            <a:srgbClr val="C31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36907" y="1953495"/>
            <a:ext cx="2855658" cy="1259348"/>
            <a:chOff x="3550169" y="1296785"/>
            <a:chExt cx="2855658" cy="1259348"/>
          </a:xfrm>
        </p:grpSpPr>
        <p:sp>
          <p:nvSpPr>
            <p:cNvPr id="8" name="文本框 7"/>
            <p:cNvSpPr txBox="1"/>
            <p:nvPr/>
          </p:nvSpPr>
          <p:spPr>
            <a:xfrm>
              <a:off x="3894046" y="1296785"/>
              <a:ext cx="21679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 dirty="0">
                  <a:solidFill>
                    <a:srgbClr val="333033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功能一</a:t>
              </a:r>
              <a:endParaRPr lang="zh-CN" altLang="en-US" sz="2400" b="1" spc="300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550169" y="1634113"/>
              <a:ext cx="2855658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sz="3600" b="1" dirty="0" smtClean="0">
                  <a:solidFill>
                    <a:schemeClr val="dk1"/>
                  </a:solidFill>
                  <a:sym typeface="+mn-ea"/>
                </a:rPr>
                <a:t>来电预警</a:t>
              </a:r>
              <a:endParaRPr lang="zh-CN" altLang="en-US" sz="3600" b="1" dirty="0" smtClean="0">
                <a:solidFill>
                  <a:schemeClr val="dk1"/>
                </a:solidFill>
                <a:latin typeface="Adobe Arabic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36907" y="4149941"/>
            <a:ext cx="2855658" cy="1905778"/>
            <a:chOff x="3550169" y="1296785"/>
            <a:chExt cx="2855658" cy="1905778"/>
          </a:xfrm>
        </p:grpSpPr>
        <p:sp>
          <p:nvSpPr>
            <p:cNvPr id="11" name="文本框 10"/>
            <p:cNvSpPr txBox="1"/>
            <p:nvPr/>
          </p:nvSpPr>
          <p:spPr>
            <a:xfrm>
              <a:off x="3894046" y="1296785"/>
              <a:ext cx="21679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 dirty="0">
                  <a:solidFill>
                    <a:srgbClr val="333033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功能三</a:t>
              </a:r>
              <a:endParaRPr lang="zh-CN" altLang="en-US" sz="2400" b="1" spc="300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550169" y="1634113"/>
              <a:ext cx="2855658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3200" b="1" dirty="0">
                  <a:sym typeface="+mn-ea"/>
                </a:rPr>
                <a:t>验证对方身份的真实性</a:t>
              </a:r>
              <a:endParaRPr lang="zh-CN" altLang="zh-CN" sz="3200" b="1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86120" y="1953495"/>
            <a:ext cx="2855658" cy="1259348"/>
            <a:chOff x="3550169" y="1296785"/>
            <a:chExt cx="2855658" cy="1259348"/>
          </a:xfrm>
        </p:grpSpPr>
        <p:sp>
          <p:nvSpPr>
            <p:cNvPr id="14" name="文本框 13"/>
            <p:cNvSpPr txBox="1"/>
            <p:nvPr/>
          </p:nvSpPr>
          <p:spPr>
            <a:xfrm>
              <a:off x="3894046" y="1296785"/>
              <a:ext cx="21679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 dirty="0">
                  <a:solidFill>
                    <a:srgbClr val="333033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功能二</a:t>
              </a:r>
              <a:endParaRPr lang="zh-CN" altLang="en-US" sz="2400" b="1" spc="300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550169" y="1634113"/>
              <a:ext cx="2855658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sz="3600" b="1" dirty="0" smtClean="0">
                  <a:solidFill>
                    <a:schemeClr val="dk1"/>
                  </a:solidFill>
                  <a:sym typeface="+mn-ea"/>
                </a:rPr>
                <a:t>直接举报</a:t>
              </a:r>
              <a:endParaRPr lang="en-US" altLang="zh-CN" sz="3600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86120" y="4149941"/>
            <a:ext cx="2855658" cy="1259348"/>
            <a:chOff x="3550169" y="1296785"/>
            <a:chExt cx="2855658" cy="1259348"/>
          </a:xfrm>
        </p:grpSpPr>
        <p:sp>
          <p:nvSpPr>
            <p:cNvPr id="17" name="文本框 16"/>
            <p:cNvSpPr txBox="1"/>
            <p:nvPr/>
          </p:nvSpPr>
          <p:spPr>
            <a:xfrm>
              <a:off x="3894046" y="1296785"/>
              <a:ext cx="21679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 dirty="0">
                  <a:solidFill>
                    <a:srgbClr val="333033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功能四</a:t>
              </a:r>
              <a:endParaRPr lang="zh-CN" altLang="en-US" sz="2400" b="1" spc="300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550169" y="1634113"/>
              <a:ext cx="2855658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333033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APP自检</a:t>
              </a:r>
              <a:endParaRPr lang="en-US" altLang="zh-CN" sz="3600" b="1" dirty="0">
                <a:solidFill>
                  <a:srgbClr val="333033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1395167" y="3676454"/>
            <a:ext cx="2168165" cy="0"/>
          </a:xfrm>
          <a:prstGeom prst="line">
            <a:avLst/>
          </a:prstGeom>
          <a:ln w="19050">
            <a:solidFill>
              <a:srgbClr val="C92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653806" y="3676454"/>
            <a:ext cx="2168165" cy="0"/>
          </a:xfrm>
          <a:prstGeom prst="line">
            <a:avLst/>
          </a:prstGeom>
          <a:ln w="19050">
            <a:solidFill>
              <a:srgbClr val="C923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文献调查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2880" y="2030730"/>
            <a:ext cx="4104005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494790" y="3075305"/>
            <a:ext cx="46005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问卷调查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数据汇总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94790" y="2147570"/>
            <a:ext cx="3162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/>
            <a:r>
              <a:rPr lang="en-US" altLang="zh-CN" sz="4800" dirty="0">
                <a:solidFill>
                  <a:srgbClr val="C31E2F"/>
                </a:solidFill>
                <a:latin typeface="思源黑体 CN Heavy" panose="020B0A00000000000000" charset="-122"/>
                <a:ea typeface="思源黑体 CN Heavy" panose="020B0A00000000000000" charset="-122"/>
                <a:cs typeface="字魂36号-正文宋楷" panose="02000000000000000000" charset="-122"/>
                <a:sym typeface="+mn-lt"/>
              </a:rPr>
              <a:t>PART 03</a:t>
            </a:r>
            <a:endParaRPr lang="en-US" altLang="zh-CN" sz="4800" dirty="0">
              <a:solidFill>
                <a:srgbClr val="C31E2F"/>
              </a:solidFill>
              <a:latin typeface="思源黑体 CN Heavy" panose="020B0A00000000000000" charset="-122"/>
              <a:ea typeface="思源黑体 CN Heavy" panose="020B0A00000000000000" charset="-122"/>
              <a:cs typeface="字魂36号-正文宋楷" panose="02000000000000000000" charset="-122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0"/>
            <a:ext cx="14928215" cy="6858000"/>
            <a:chOff x="0" y="0"/>
            <a:chExt cx="14928215" cy="6858000"/>
          </a:xfrm>
        </p:grpSpPr>
        <p:sp>
          <p:nvSpPr>
            <p:cNvPr id="10" name="等腰三角形 9"/>
            <p:cNvSpPr/>
            <p:nvPr/>
          </p:nvSpPr>
          <p:spPr>
            <a:xfrm>
              <a:off x="7683500" y="4942205"/>
              <a:ext cx="3832225" cy="1915795"/>
            </a:xfrm>
            <a:prstGeom prst="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/>
          </p:nvSpPr>
          <p:spPr>
            <a:xfrm>
              <a:off x="7419340" y="1723390"/>
              <a:ext cx="3243580" cy="3243580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/>
            <p:cNvSpPr/>
            <p:nvPr/>
          </p:nvSpPr>
          <p:spPr>
            <a:xfrm>
              <a:off x="9455150" y="607695"/>
              <a:ext cx="5473065" cy="5473065"/>
            </a:xfrm>
            <a:prstGeom prst="diamond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/>
          </p:nvSpPr>
          <p:spPr>
            <a:xfrm>
              <a:off x="10193655" y="1428750"/>
              <a:ext cx="3996690" cy="3832225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菱形 13"/>
            <p:cNvSpPr/>
            <p:nvPr/>
          </p:nvSpPr>
          <p:spPr>
            <a:xfrm>
              <a:off x="7072630" y="1833880"/>
              <a:ext cx="3020060" cy="302006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8404225" y="0"/>
              <a:ext cx="3282315" cy="164020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8842375" y="5183505"/>
              <a:ext cx="3349625" cy="167449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48"/>
            <p:cNvSpPr txBox="1"/>
            <p:nvPr/>
          </p:nvSpPr>
          <p:spPr>
            <a:xfrm>
              <a:off x="7846695" y="2614295"/>
              <a:ext cx="1472565" cy="1353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88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03</a:t>
              </a:r>
              <a:endParaRPr lang="en-US" altLang="zh-CN" sz="88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直角三角形 20"/>
            <p:cNvSpPr/>
            <p:nvPr/>
          </p:nvSpPr>
          <p:spPr>
            <a:xfrm>
              <a:off x="0" y="5337175"/>
              <a:ext cx="1494155" cy="1520825"/>
            </a:xfrm>
            <a:prstGeom prst="rt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204023" y="4872253"/>
            <a:ext cx="916024" cy="916024"/>
            <a:chOff x="2913743" y="1720132"/>
            <a:chExt cx="916024" cy="916024"/>
          </a:xfrm>
        </p:grpSpPr>
        <p:sp>
          <p:nvSpPr>
            <p:cNvPr id="21" name="椭圆 20"/>
            <p:cNvSpPr/>
            <p:nvPr/>
          </p:nvSpPr>
          <p:spPr>
            <a:xfrm>
              <a:off x="2913743" y="1720132"/>
              <a:ext cx="916024" cy="916024"/>
            </a:xfrm>
            <a:prstGeom prst="ellipse">
              <a:avLst/>
            </a:prstGeom>
            <a:solidFill>
              <a:srgbClr val="C923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strategical-planning_27141"/>
            <p:cNvSpPr>
              <a:spLocks noChangeAspect="1"/>
            </p:cNvSpPr>
            <p:nvPr/>
          </p:nvSpPr>
          <p:spPr bwMode="auto">
            <a:xfrm>
              <a:off x="3144979" y="1985940"/>
              <a:ext cx="426896" cy="431944"/>
            </a:xfrm>
            <a:custGeom>
              <a:avLst/>
              <a:gdLst>
                <a:gd name="connsiteX0" fmla="*/ 327500 w 596772"/>
                <a:gd name="connsiteY0" fmla="*/ 222827 h 603828"/>
                <a:gd name="connsiteX1" fmla="*/ 317859 w 596772"/>
                <a:gd name="connsiteY1" fmla="*/ 232453 h 603828"/>
                <a:gd name="connsiteX2" fmla="*/ 327500 w 596772"/>
                <a:gd name="connsiteY2" fmla="*/ 242079 h 603828"/>
                <a:gd name="connsiteX3" fmla="*/ 337141 w 596772"/>
                <a:gd name="connsiteY3" fmla="*/ 232453 h 603828"/>
                <a:gd name="connsiteX4" fmla="*/ 327500 w 596772"/>
                <a:gd name="connsiteY4" fmla="*/ 222827 h 603828"/>
                <a:gd name="connsiteX5" fmla="*/ 412093 w 596772"/>
                <a:gd name="connsiteY5" fmla="*/ 152184 h 603828"/>
                <a:gd name="connsiteX6" fmla="*/ 402452 w 596772"/>
                <a:gd name="connsiteY6" fmla="*/ 161810 h 603828"/>
                <a:gd name="connsiteX7" fmla="*/ 412093 w 596772"/>
                <a:gd name="connsiteY7" fmla="*/ 171436 h 603828"/>
                <a:gd name="connsiteX8" fmla="*/ 421734 w 596772"/>
                <a:gd name="connsiteY8" fmla="*/ 161810 h 603828"/>
                <a:gd name="connsiteX9" fmla="*/ 412093 w 596772"/>
                <a:gd name="connsiteY9" fmla="*/ 152184 h 603828"/>
                <a:gd name="connsiteX10" fmla="*/ 198124 w 596772"/>
                <a:gd name="connsiteY10" fmla="*/ 145508 h 603828"/>
                <a:gd name="connsiteX11" fmla="*/ 181796 w 596772"/>
                <a:gd name="connsiteY11" fmla="*/ 161810 h 603828"/>
                <a:gd name="connsiteX12" fmla="*/ 198124 w 596772"/>
                <a:gd name="connsiteY12" fmla="*/ 178112 h 603828"/>
                <a:gd name="connsiteX13" fmla="*/ 214451 w 596772"/>
                <a:gd name="connsiteY13" fmla="*/ 161810 h 603828"/>
                <a:gd name="connsiteX14" fmla="*/ 198124 w 596772"/>
                <a:gd name="connsiteY14" fmla="*/ 145508 h 603828"/>
                <a:gd name="connsiteX15" fmla="*/ 198124 w 596772"/>
                <a:gd name="connsiteY15" fmla="*/ 123772 h 603828"/>
                <a:gd name="connsiteX16" fmla="*/ 236221 w 596772"/>
                <a:gd name="connsiteY16" fmla="*/ 161810 h 603828"/>
                <a:gd name="connsiteX17" fmla="*/ 229379 w 596772"/>
                <a:gd name="connsiteY17" fmla="*/ 183546 h 603828"/>
                <a:gd name="connsiteX18" fmla="*/ 325945 w 596772"/>
                <a:gd name="connsiteY18" fmla="*/ 200625 h 603828"/>
                <a:gd name="connsiteX19" fmla="*/ 382859 w 596772"/>
                <a:gd name="connsiteY19" fmla="*/ 172989 h 603828"/>
                <a:gd name="connsiteX20" fmla="*/ 380682 w 596772"/>
                <a:gd name="connsiteY20" fmla="*/ 161810 h 603828"/>
                <a:gd name="connsiteX21" fmla="*/ 412093 w 596772"/>
                <a:gd name="connsiteY21" fmla="*/ 130448 h 603828"/>
                <a:gd name="connsiteX22" fmla="*/ 443504 w 596772"/>
                <a:gd name="connsiteY22" fmla="*/ 161810 h 603828"/>
                <a:gd name="connsiteX23" fmla="*/ 412093 w 596772"/>
                <a:gd name="connsiteY23" fmla="*/ 193172 h 603828"/>
                <a:gd name="connsiteX24" fmla="*/ 398253 w 596772"/>
                <a:gd name="connsiteY24" fmla="*/ 189757 h 603828"/>
                <a:gd name="connsiteX25" fmla="*/ 351448 w 596772"/>
                <a:gd name="connsiteY25" fmla="*/ 212424 h 603828"/>
                <a:gd name="connsiteX26" fmla="*/ 358912 w 596772"/>
                <a:gd name="connsiteY26" fmla="*/ 232453 h 603828"/>
                <a:gd name="connsiteX27" fmla="*/ 327500 w 596772"/>
                <a:gd name="connsiteY27" fmla="*/ 263815 h 603828"/>
                <a:gd name="connsiteX28" fmla="*/ 296089 w 596772"/>
                <a:gd name="connsiteY28" fmla="*/ 232453 h 603828"/>
                <a:gd name="connsiteX29" fmla="*/ 299821 w 596772"/>
                <a:gd name="connsiteY29" fmla="*/ 218169 h 603828"/>
                <a:gd name="connsiteX30" fmla="*/ 203255 w 596772"/>
                <a:gd name="connsiteY30" fmla="*/ 200935 h 603828"/>
                <a:gd name="connsiteX31" fmla="*/ 174954 w 596772"/>
                <a:gd name="connsiteY31" fmla="*/ 244408 h 603828"/>
                <a:gd name="connsiteX32" fmla="*/ 176820 w 596772"/>
                <a:gd name="connsiteY32" fmla="*/ 252947 h 603828"/>
                <a:gd name="connsiteX33" fmla="*/ 156294 w 596772"/>
                <a:gd name="connsiteY33" fmla="*/ 273441 h 603828"/>
                <a:gd name="connsiteX34" fmla="*/ 135768 w 596772"/>
                <a:gd name="connsiteY34" fmla="*/ 252947 h 603828"/>
                <a:gd name="connsiteX35" fmla="*/ 156294 w 596772"/>
                <a:gd name="connsiteY35" fmla="*/ 232453 h 603828"/>
                <a:gd name="connsiteX36" fmla="*/ 156761 w 596772"/>
                <a:gd name="connsiteY36" fmla="*/ 232453 h 603828"/>
                <a:gd name="connsiteX37" fmla="*/ 180863 w 596772"/>
                <a:gd name="connsiteY37" fmla="*/ 195501 h 603828"/>
                <a:gd name="connsiteX38" fmla="*/ 160026 w 596772"/>
                <a:gd name="connsiteY38" fmla="*/ 161810 h 603828"/>
                <a:gd name="connsiteX39" fmla="*/ 198124 w 596772"/>
                <a:gd name="connsiteY39" fmla="*/ 123772 h 603828"/>
                <a:gd name="connsiteX40" fmla="*/ 63907 w 596772"/>
                <a:gd name="connsiteY40" fmla="*/ 67696 h 603828"/>
                <a:gd name="connsiteX41" fmla="*/ 63907 w 596772"/>
                <a:gd name="connsiteY41" fmla="*/ 335684 h 603828"/>
                <a:gd name="connsiteX42" fmla="*/ 528201 w 596772"/>
                <a:gd name="connsiteY42" fmla="*/ 335684 h 603828"/>
                <a:gd name="connsiteX43" fmla="*/ 528201 w 596772"/>
                <a:gd name="connsiteY43" fmla="*/ 67696 h 603828"/>
                <a:gd name="connsiteX44" fmla="*/ 36385 w 596772"/>
                <a:gd name="connsiteY44" fmla="*/ 0 h 603828"/>
                <a:gd name="connsiteX45" fmla="*/ 560543 w 596772"/>
                <a:gd name="connsiteY45" fmla="*/ 0 h 603828"/>
                <a:gd name="connsiteX46" fmla="*/ 596772 w 596772"/>
                <a:gd name="connsiteY46" fmla="*/ 36177 h 603828"/>
                <a:gd name="connsiteX47" fmla="*/ 596772 w 596772"/>
                <a:gd name="connsiteY47" fmla="*/ 374345 h 603828"/>
                <a:gd name="connsiteX48" fmla="*/ 560543 w 596772"/>
                <a:gd name="connsiteY48" fmla="*/ 410522 h 603828"/>
                <a:gd name="connsiteX49" fmla="*/ 435684 w 596772"/>
                <a:gd name="connsiteY49" fmla="*/ 410522 h 603828"/>
                <a:gd name="connsiteX50" fmla="*/ 462428 w 596772"/>
                <a:gd name="connsiteY50" fmla="*/ 565633 h 603828"/>
                <a:gd name="connsiteX51" fmla="*/ 435839 w 596772"/>
                <a:gd name="connsiteY51" fmla="*/ 603207 h 603828"/>
                <a:gd name="connsiteX52" fmla="*/ 430242 w 596772"/>
                <a:gd name="connsiteY52" fmla="*/ 603828 h 603828"/>
                <a:gd name="connsiteX53" fmla="*/ 398055 w 596772"/>
                <a:gd name="connsiteY53" fmla="*/ 576657 h 603828"/>
                <a:gd name="connsiteX54" fmla="*/ 369445 w 596772"/>
                <a:gd name="connsiteY54" fmla="*/ 410522 h 603828"/>
                <a:gd name="connsiteX55" fmla="*/ 226238 w 596772"/>
                <a:gd name="connsiteY55" fmla="*/ 410522 h 603828"/>
                <a:gd name="connsiteX56" fmla="*/ 197628 w 596772"/>
                <a:gd name="connsiteY56" fmla="*/ 576657 h 603828"/>
                <a:gd name="connsiteX57" fmla="*/ 165442 w 596772"/>
                <a:gd name="connsiteY57" fmla="*/ 603828 h 603828"/>
                <a:gd name="connsiteX58" fmla="*/ 159844 w 596772"/>
                <a:gd name="connsiteY58" fmla="*/ 603207 h 603828"/>
                <a:gd name="connsiteX59" fmla="*/ 133255 w 596772"/>
                <a:gd name="connsiteY59" fmla="*/ 565633 h 603828"/>
                <a:gd name="connsiteX60" fmla="*/ 159844 w 596772"/>
                <a:gd name="connsiteY60" fmla="*/ 410522 h 603828"/>
                <a:gd name="connsiteX61" fmla="*/ 36385 w 596772"/>
                <a:gd name="connsiteY61" fmla="*/ 410522 h 603828"/>
                <a:gd name="connsiteX62" fmla="*/ 0 w 596772"/>
                <a:gd name="connsiteY62" fmla="*/ 374345 h 603828"/>
                <a:gd name="connsiteX63" fmla="*/ 0 w 596772"/>
                <a:gd name="connsiteY63" fmla="*/ 36177 h 603828"/>
                <a:gd name="connsiteX64" fmla="*/ 36385 w 596772"/>
                <a:gd name="connsiteY64" fmla="*/ 0 h 60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96772" h="603828">
                  <a:moveTo>
                    <a:pt x="327500" y="222827"/>
                  </a:moveTo>
                  <a:cubicBezTo>
                    <a:pt x="322213" y="222827"/>
                    <a:pt x="317859" y="227174"/>
                    <a:pt x="317859" y="232453"/>
                  </a:cubicBezTo>
                  <a:cubicBezTo>
                    <a:pt x="317859" y="237732"/>
                    <a:pt x="322213" y="242079"/>
                    <a:pt x="327500" y="242079"/>
                  </a:cubicBezTo>
                  <a:cubicBezTo>
                    <a:pt x="332787" y="242079"/>
                    <a:pt x="337141" y="237732"/>
                    <a:pt x="337141" y="232453"/>
                  </a:cubicBezTo>
                  <a:cubicBezTo>
                    <a:pt x="337141" y="227174"/>
                    <a:pt x="332787" y="222827"/>
                    <a:pt x="327500" y="222827"/>
                  </a:cubicBezTo>
                  <a:close/>
                  <a:moveTo>
                    <a:pt x="412093" y="152184"/>
                  </a:moveTo>
                  <a:cubicBezTo>
                    <a:pt x="406806" y="152184"/>
                    <a:pt x="402452" y="156532"/>
                    <a:pt x="402452" y="161810"/>
                  </a:cubicBezTo>
                  <a:cubicBezTo>
                    <a:pt x="402452" y="167089"/>
                    <a:pt x="406806" y="171436"/>
                    <a:pt x="412093" y="171436"/>
                  </a:cubicBezTo>
                  <a:cubicBezTo>
                    <a:pt x="417380" y="171436"/>
                    <a:pt x="421734" y="167089"/>
                    <a:pt x="421734" y="161810"/>
                  </a:cubicBezTo>
                  <a:cubicBezTo>
                    <a:pt x="421734" y="156532"/>
                    <a:pt x="417380" y="152184"/>
                    <a:pt x="412093" y="152184"/>
                  </a:cubicBezTo>
                  <a:close/>
                  <a:moveTo>
                    <a:pt x="198124" y="145508"/>
                  </a:moveTo>
                  <a:cubicBezTo>
                    <a:pt x="189105" y="145508"/>
                    <a:pt x="181796" y="152805"/>
                    <a:pt x="181796" y="161810"/>
                  </a:cubicBezTo>
                  <a:cubicBezTo>
                    <a:pt x="181796" y="170815"/>
                    <a:pt x="189105" y="178112"/>
                    <a:pt x="198124" y="178112"/>
                  </a:cubicBezTo>
                  <a:cubicBezTo>
                    <a:pt x="207143" y="178112"/>
                    <a:pt x="214451" y="170815"/>
                    <a:pt x="214451" y="161810"/>
                  </a:cubicBezTo>
                  <a:cubicBezTo>
                    <a:pt x="214451" y="152805"/>
                    <a:pt x="207143" y="145508"/>
                    <a:pt x="198124" y="145508"/>
                  </a:cubicBezTo>
                  <a:close/>
                  <a:moveTo>
                    <a:pt x="198124" y="123772"/>
                  </a:moveTo>
                  <a:cubicBezTo>
                    <a:pt x="219116" y="123772"/>
                    <a:pt x="236221" y="140850"/>
                    <a:pt x="236221" y="161810"/>
                  </a:cubicBezTo>
                  <a:cubicBezTo>
                    <a:pt x="236221" y="169884"/>
                    <a:pt x="233578" y="177336"/>
                    <a:pt x="229379" y="183546"/>
                  </a:cubicBezTo>
                  <a:lnTo>
                    <a:pt x="325945" y="200625"/>
                  </a:lnTo>
                  <a:lnTo>
                    <a:pt x="382859" y="172989"/>
                  </a:lnTo>
                  <a:cubicBezTo>
                    <a:pt x="381615" y="169573"/>
                    <a:pt x="380682" y="165847"/>
                    <a:pt x="380682" y="161810"/>
                  </a:cubicBezTo>
                  <a:cubicBezTo>
                    <a:pt x="380682" y="144577"/>
                    <a:pt x="394832" y="130448"/>
                    <a:pt x="412093" y="130448"/>
                  </a:cubicBezTo>
                  <a:cubicBezTo>
                    <a:pt x="429509" y="130448"/>
                    <a:pt x="443504" y="144577"/>
                    <a:pt x="443504" y="161810"/>
                  </a:cubicBezTo>
                  <a:cubicBezTo>
                    <a:pt x="443504" y="179199"/>
                    <a:pt x="429353" y="193172"/>
                    <a:pt x="412093" y="193172"/>
                  </a:cubicBezTo>
                  <a:cubicBezTo>
                    <a:pt x="407117" y="193172"/>
                    <a:pt x="402452" y="191930"/>
                    <a:pt x="398253" y="189757"/>
                  </a:cubicBezTo>
                  <a:lnTo>
                    <a:pt x="351448" y="212424"/>
                  </a:lnTo>
                  <a:cubicBezTo>
                    <a:pt x="355957" y="217859"/>
                    <a:pt x="358912" y="224845"/>
                    <a:pt x="358912" y="232453"/>
                  </a:cubicBezTo>
                  <a:cubicBezTo>
                    <a:pt x="358912" y="249842"/>
                    <a:pt x="344761" y="263815"/>
                    <a:pt x="327500" y="263815"/>
                  </a:cubicBezTo>
                  <a:cubicBezTo>
                    <a:pt x="310084" y="263815"/>
                    <a:pt x="296089" y="249842"/>
                    <a:pt x="296089" y="232453"/>
                  </a:cubicBezTo>
                  <a:cubicBezTo>
                    <a:pt x="296089" y="227329"/>
                    <a:pt x="297489" y="222361"/>
                    <a:pt x="299821" y="218169"/>
                  </a:cubicBezTo>
                  <a:lnTo>
                    <a:pt x="203255" y="200935"/>
                  </a:lnTo>
                  <a:lnTo>
                    <a:pt x="174954" y="244408"/>
                  </a:lnTo>
                  <a:cubicBezTo>
                    <a:pt x="176198" y="247047"/>
                    <a:pt x="176820" y="249842"/>
                    <a:pt x="176820" y="252947"/>
                  </a:cubicBezTo>
                  <a:cubicBezTo>
                    <a:pt x="176820" y="264281"/>
                    <a:pt x="167646" y="273441"/>
                    <a:pt x="156294" y="273441"/>
                  </a:cubicBezTo>
                  <a:cubicBezTo>
                    <a:pt x="145098" y="273441"/>
                    <a:pt x="135768" y="264281"/>
                    <a:pt x="135768" y="252947"/>
                  </a:cubicBezTo>
                  <a:cubicBezTo>
                    <a:pt x="135768" y="241613"/>
                    <a:pt x="145098" y="232453"/>
                    <a:pt x="156294" y="232453"/>
                  </a:cubicBezTo>
                  <a:cubicBezTo>
                    <a:pt x="156450" y="232453"/>
                    <a:pt x="156605" y="232453"/>
                    <a:pt x="156761" y="232453"/>
                  </a:cubicBezTo>
                  <a:lnTo>
                    <a:pt x="180863" y="195501"/>
                  </a:lnTo>
                  <a:cubicBezTo>
                    <a:pt x="168579" y="189291"/>
                    <a:pt x="160026" y="176560"/>
                    <a:pt x="160026" y="161810"/>
                  </a:cubicBezTo>
                  <a:cubicBezTo>
                    <a:pt x="160026" y="140850"/>
                    <a:pt x="177131" y="123772"/>
                    <a:pt x="198124" y="123772"/>
                  </a:cubicBezTo>
                  <a:close/>
                  <a:moveTo>
                    <a:pt x="63907" y="67696"/>
                  </a:moveTo>
                  <a:lnTo>
                    <a:pt x="63907" y="335684"/>
                  </a:lnTo>
                  <a:lnTo>
                    <a:pt x="528201" y="335684"/>
                  </a:lnTo>
                  <a:lnTo>
                    <a:pt x="528201" y="67696"/>
                  </a:lnTo>
                  <a:close/>
                  <a:moveTo>
                    <a:pt x="36385" y="0"/>
                  </a:moveTo>
                  <a:lnTo>
                    <a:pt x="560543" y="0"/>
                  </a:lnTo>
                  <a:cubicBezTo>
                    <a:pt x="580601" y="0"/>
                    <a:pt x="596772" y="16148"/>
                    <a:pt x="596772" y="36177"/>
                  </a:cubicBezTo>
                  <a:lnTo>
                    <a:pt x="596772" y="374345"/>
                  </a:lnTo>
                  <a:cubicBezTo>
                    <a:pt x="596772" y="394375"/>
                    <a:pt x="580601" y="410522"/>
                    <a:pt x="560543" y="410522"/>
                  </a:cubicBezTo>
                  <a:lnTo>
                    <a:pt x="435684" y="410522"/>
                  </a:lnTo>
                  <a:lnTo>
                    <a:pt x="462428" y="565633"/>
                  </a:lnTo>
                  <a:cubicBezTo>
                    <a:pt x="465538" y="583333"/>
                    <a:pt x="453565" y="600257"/>
                    <a:pt x="435839" y="603207"/>
                  </a:cubicBezTo>
                  <a:cubicBezTo>
                    <a:pt x="433818" y="603673"/>
                    <a:pt x="432108" y="603828"/>
                    <a:pt x="430242" y="603828"/>
                  </a:cubicBezTo>
                  <a:cubicBezTo>
                    <a:pt x="414537" y="603828"/>
                    <a:pt x="400854" y="592494"/>
                    <a:pt x="398055" y="576657"/>
                  </a:cubicBezTo>
                  <a:lnTo>
                    <a:pt x="369445" y="410522"/>
                  </a:lnTo>
                  <a:lnTo>
                    <a:pt x="226238" y="410522"/>
                  </a:lnTo>
                  <a:lnTo>
                    <a:pt x="197628" y="576657"/>
                  </a:lnTo>
                  <a:cubicBezTo>
                    <a:pt x="194829" y="592494"/>
                    <a:pt x="180991" y="603828"/>
                    <a:pt x="165442" y="603828"/>
                  </a:cubicBezTo>
                  <a:cubicBezTo>
                    <a:pt x="163576" y="603828"/>
                    <a:pt x="161710" y="603673"/>
                    <a:pt x="159844" y="603207"/>
                  </a:cubicBezTo>
                  <a:cubicBezTo>
                    <a:pt x="142118" y="600257"/>
                    <a:pt x="130145" y="583333"/>
                    <a:pt x="133255" y="565633"/>
                  </a:cubicBezTo>
                  <a:lnTo>
                    <a:pt x="159844" y="410522"/>
                  </a:lnTo>
                  <a:lnTo>
                    <a:pt x="36385" y="410522"/>
                  </a:lnTo>
                  <a:cubicBezTo>
                    <a:pt x="16326" y="410522"/>
                    <a:pt x="0" y="394375"/>
                    <a:pt x="0" y="374345"/>
                  </a:cubicBezTo>
                  <a:lnTo>
                    <a:pt x="0" y="36177"/>
                  </a:lnTo>
                  <a:cubicBezTo>
                    <a:pt x="0" y="16148"/>
                    <a:pt x="16326" y="0"/>
                    <a:pt x="36385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问卷调查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 descr="问卷星二维码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0215" y="848995"/>
            <a:ext cx="4895850" cy="6009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1875" y="2275840"/>
            <a:ext cx="47656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本次问卷共收到来自初一（</a:t>
            </a: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2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）班家长的</a:t>
            </a: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46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份样本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。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329555" y="483552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2" imgW="971550" imgH="952500" progId="Word.Document.12">
                  <p:embed/>
                </p:oleObj>
              </mc:Choice>
              <mc:Fallback>
                <p:oleObj name="" showAsIcon="1" r:id="rId2" imgW="971550" imgH="952500" progId="Word.Document.12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29555" y="483552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dmin-with-cogwheels_78948"/>
          <p:cNvSpPr>
            <a:spLocks noChangeAspect="1"/>
          </p:cNvSpPr>
          <p:nvPr/>
        </p:nvSpPr>
        <p:spPr bwMode="auto">
          <a:xfrm>
            <a:off x="4358910" y="3247147"/>
            <a:ext cx="483687" cy="621720"/>
          </a:xfrm>
          <a:custGeom>
            <a:avLst/>
            <a:gdLst>
              <a:gd name="T0" fmla="*/ 5989 w 6182"/>
              <a:gd name="T1" fmla="*/ 3179 h 7948"/>
              <a:gd name="T2" fmla="*/ 5023 w 6182"/>
              <a:gd name="T3" fmla="*/ 3179 h 7948"/>
              <a:gd name="T4" fmla="*/ 5023 w 6182"/>
              <a:gd name="T5" fmla="*/ 1987 h 7948"/>
              <a:gd name="T6" fmla="*/ 3091 w 6182"/>
              <a:gd name="T7" fmla="*/ 0 h 7948"/>
              <a:gd name="T8" fmla="*/ 1159 w 6182"/>
              <a:gd name="T9" fmla="*/ 1987 h 7948"/>
              <a:gd name="T10" fmla="*/ 1159 w 6182"/>
              <a:gd name="T11" fmla="*/ 3179 h 7948"/>
              <a:gd name="T12" fmla="*/ 193 w 6182"/>
              <a:gd name="T13" fmla="*/ 3179 h 7948"/>
              <a:gd name="T14" fmla="*/ 0 w 6182"/>
              <a:gd name="T15" fmla="*/ 3378 h 7948"/>
              <a:gd name="T16" fmla="*/ 0 w 6182"/>
              <a:gd name="T17" fmla="*/ 4769 h 7948"/>
              <a:gd name="T18" fmla="*/ 3091 w 6182"/>
              <a:gd name="T19" fmla="*/ 7948 h 7948"/>
              <a:gd name="T20" fmla="*/ 6182 w 6182"/>
              <a:gd name="T21" fmla="*/ 4769 h 7948"/>
              <a:gd name="T22" fmla="*/ 6182 w 6182"/>
              <a:gd name="T23" fmla="*/ 3378 h 7948"/>
              <a:gd name="T24" fmla="*/ 5989 w 6182"/>
              <a:gd name="T25" fmla="*/ 3179 h 7948"/>
              <a:gd name="T26" fmla="*/ 3091 w 6182"/>
              <a:gd name="T27" fmla="*/ 5762 h 7948"/>
              <a:gd name="T28" fmla="*/ 2511 w 6182"/>
              <a:gd name="T29" fmla="*/ 5166 h 7948"/>
              <a:gd name="T30" fmla="*/ 3091 w 6182"/>
              <a:gd name="T31" fmla="*/ 4570 h 7948"/>
              <a:gd name="T32" fmla="*/ 3671 w 6182"/>
              <a:gd name="T33" fmla="*/ 5166 h 7948"/>
              <a:gd name="T34" fmla="*/ 3091 w 6182"/>
              <a:gd name="T35" fmla="*/ 5762 h 7948"/>
              <a:gd name="T36" fmla="*/ 1932 w 6182"/>
              <a:gd name="T37" fmla="*/ 3179 h 7948"/>
              <a:gd name="T38" fmla="*/ 1932 w 6182"/>
              <a:gd name="T39" fmla="*/ 1987 h 7948"/>
              <a:gd name="T40" fmla="*/ 3091 w 6182"/>
              <a:gd name="T41" fmla="*/ 794 h 7948"/>
              <a:gd name="T42" fmla="*/ 4250 w 6182"/>
              <a:gd name="T43" fmla="*/ 1987 h 7948"/>
              <a:gd name="T44" fmla="*/ 4250 w 6182"/>
              <a:gd name="T45" fmla="*/ 3179 h 7948"/>
              <a:gd name="T46" fmla="*/ 1932 w 6182"/>
              <a:gd name="T47" fmla="*/ 3179 h 7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82" h="7948">
                <a:moveTo>
                  <a:pt x="5989" y="3179"/>
                </a:moveTo>
                <a:lnTo>
                  <a:pt x="5023" y="3179"/>
                </a:lnTo>
                <a:lnTo>
                  <a:pt x="5023" y="1987"/>
                </a:lnTo>
                <a:cubicBezTo>
                  <a:pt x="5023" y="891"/>
                  <a:pt x="4156" y="0"/>
                  <a:pt x="3091" y="0"/>
                </a:cubicBezTo>
                <a:cubicBezTo>
                  <a:pt x="2026" y="0"/>
                  <a:pt x="1159" y="891"/>
                  <a:pt x="1159" y="1987"/>
                </a:cubicBezTo>
                <a:lnTo>
                  <a:pt x="1159" y="3179"/>
                </a:lnTo>
                <a:lnTo>
                  <a:pt x="193" y="3179"/>
                </a:lnTo>
                <a:cubicBezTo>
                  <a:pt x="87" y="3179"/>
                  <a:pt x="0" y="3269"/>
                  <a:pt x="0" y="3378"/>
                </a:cubicBezTo>
                <a:lnTo>
                  <a:pt x="0" y="4769"/>
                </a:lnTo>
                <a:cubicBezTo>
                  <a:pt x="0" y="6525"/>
                  <a:pt x="1384" y="7948"/>
                  <a:pt x="3091" y="7948"/>
                </a:cubicBezTo>
                <a:cubicBezTo>
                  <a:pt x="4798" y="7948"/>
                  <a:pt x="6182" y="6525"/>
                  <a:pt x="6182" y="4769"/>
                </a:cubicBezTo>
                <a:lnTo>
                  <a:pt x="6182" y="3378"/>
                </a:lnTo>
                <a:cubicBezTo>
                  <a:pt x="6182" y="3269"/>
                  <a:pt x="6095" y="3179"/>
                  <a:pt x="5989" y="3179"/>
                </a:cubicBezTo>
                <a:close/>
                <a:moveTo>
                  <a:pt x="3091" y="5762"/>
                </a:moveTo>
                <a:cubicBezTo>
                  <a:pt x="2771" y="5762"/>
                  <a:pt x="2511" y="5496"/>
                  <a:pt x="2511" y="5166"/>
                </a:cubicBezTo>
                <a:cubicBezTo>
                  <a:pt x="2511" y="4837"/>
                  <a:pt x="2771" y="4570"/>
                  <a:pt x="3091" y="4570"/>
                </a:cubicBezTo>
                <a:cubicBezTo>
                  <a:pt x="3411" y="4570"/>
                  <a:pt x="3671" y="4837"/>
                  <a:pt x="3671" y="5166"/>
                </a:cubicBezTo>
                <a:cubicBezTo>
                  <a:pt x="3671" y="5496"/>
                  <a:pt x="3411" y="5762"/>
                  <a:pt x="3091" y="5762"/>
                </a:cubicBezTo>
                <a:close/>
                <a:moveTo>
                  <a:pt x="1932" y="3179"/>
                </a:moveTo>
                <a:lnTo>
                  <a:pt x="1932" y="1987"/>
                </a:lnTo>
                <a:cubicBezTo>
                  <a:pt x="1932" y="1329"/>
                  <a:pt x="2452" y="794"/>
                  <a:pt x="3091" y="794"/>
                </a:cubicBezTo>
                <a:cubicBezTo>
                  <a:pt x="3730" y="794"/>
                  <a:pt x="4250" y="1329"/>
                  <a:pt x="4250" y="1987"/>
                </a:cubicBezTo>
                <a:lnTo>
                  <a:pt x="4250" y="3179"/>
                </a:lnTo>
                <a:lnTo>
                  <a:pt x="1932" y="317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admin-with-cogwheels_78948"/>
          <p:cNvSpPr>
            <a:spLocks noChangeAspect="1"/>
          </p:cNvSpPr>
          <p:nvPr/>
        </p:nvSpPr>
        <p:spPr bwMode="auto">
          <a:xfrm>
            <a:off x="7048919" y="3250355"/>
            <a:ext cx="621720" cy="615303"/>
          </a:xfrm>
          <a:custGeom>
            <a:avLst/>
            <a:gdLst>
              <a:gd name="T0" fmla="*/ 2709 w 7873"/>
              <a:gd name="T1" fmla="*/ 1592 h 7791"/>
              <a:gd name="T2" fmla="*/ 5329 w 7873"/>
              <a:gd name="T3" fmla="*/ 1624 h 7791"/>
              <a:gd name="T4" fmla="*/ 5782 w 7873"/>
              <a:gd name="T5" fmla="*/ 969 h 7791"/>
              <a:gd name="T6" fmla="*/ 5477 w 7873"/>
              <a:gd name="T7" fmla="*/ 432 h 7791"/>
              <a:gd name="T8" fmla="*/ 4004 w 7873"/>
              <a:gd name="T9" fmla="*/ 13 h 7791"/>
              <a:gd name="T10" fmla="*/ 2709 w 7873"/>
              <a:gd name="T11" fmla="*/ 368 h 7791"/>
              <a:gd name="T12" fmla="*/ 2352 w 7873"/>
              <a:gd name="T13" fmla="*/ 840 h 7791"/>
              <a:gd name="T14" fmla="*/ 2709 w 7873"/>
              <a:gd name="T15" fmla="*/ 1592 h 7791"/>
              <a:gd name="T16" fmla="*/ 2699 w 7873"/>
              <a:gd name="T17" fmla="*/ 2258 h 7791"/>
              <a:gd name="T18" fmla="*/ 3046 w 7873"/>
              <a:gd name="T19" fmla="*/ 2376 h 7791"/>
              <a:gd name="T20" fmla="*/ 3351 w 7873"/>
              <a:gd name="T21" fmla="*/ 2537 h 7791"/>
              <a:gd name="T22" fmla="*/ 4656 w 7873"/>
              <a:gd name="T23" fmla="*/ 2570 h 7791"/>
              <a:gd name="T24" fmla="*/ 5624 w 7873"/>
              <a:gd name="T25" fmla="*/ 2076 h 7791"/>
              <a:gd name="T26" fmla="*/ 5782 w 7873"/>
              <a:gd name="T27" fmla="*/ 1335 h 7791"/>
              <a:gd name="T28" fmla="*/ 5698 w 7873"/>
              <a:gd name="T29" fmla="*/ 1592 h 7791"/>
              <a:gd name="T30" fmla="*/ 2331 w 7873"/>
              <a:gd name="T31" fmla="*/ 1335 h 7791"/>
              <a:gd name="T32" fmla="*/ 2699 w 7873"/>
              <a:gd name="T33" fmla="*/ 2258 h 7791"/>
              <a:gd name="T34" fmla="*/ 3730 w 7873"/>
              <a:gd name="T35" fmla="*/ 2903 h 7791"/>
              <a:gd name="T36" fmla="*/ 3888 w 7873"/>
              <a:gd name="T37" fmla="*/ 3300 h 7791"/>
              <a:gd name="T38" fmla="*/ 4414 w 7873"/>
              <a:gd name="T39" fmla="*/ 3128 h 7791"/>
              <a:gd name="T40" fmla="*/ 5519 w 7873"/>
              <a:gd name="T41" fmla="*/ 2849 h 7791"/>
              <a:gd name="T42" fmla="*/ 5782 w 7873"/>
              <a:gd name="T43" fmla="*/ 2011 h 7791"/>
              <a:gd name="T44" fmla="*/ 5761 w 7873"/>
              <a:gd name="T45" fmla="*/ 2140 h 7791"/>
              <a:gd name="T46" fmla="*/ 3730 w 7873"/>
              <a:gd name="T47" fmla="*/ 2903 h 7791"/>
              <a:gd name="T48" fmla="*/ 3330 w 7873"/>
              <a:gd name="T49" fmla="*/ 2967 h 7791"/>
              <a:gd name="T50" fmla="*/ 1752 w 7873"/>
              <a:gd name="T51" fmla="*/ 2494 h 7791"/>
              <a:gd name="T52" fmla="*/ 742 w 7873"/>
              <a:gd name="T53" fmla="*/ 2709 h 7791"/>
              <a:gd name="T54" fmla="*/ 152 w 7873"/>
              <a:gd name="T55" fmla="*/ 3644 h 7791"/>
              <a:gd name="T56" fmla="*/ 1815 w 7873"/>
              <a:gd name="T57" fmla="*/ 4428 h 7791"/>
              <a:gd name="T58" fmla="*/ 3530 w 7873"/>
              <a:gd name="T59" fmla="*/ 3687 h 7791"/>
              <a:gd name="T60" fmla="*/ 3330 w 7873"/>
              <a:gd name="T61" fmla="*/ 2967 h 7791"/>
              <a:gd name="T62" fmla="*/ 3236 w 7873"/>
              <a:gd name="T63" fmla="*/ 4267 h 7791"/>
              <a:gd name="T64" fmla="*/ 100 w 7873"/>
              <a:gd name="T65" fmla="*/ 3837 h 7791"/>
              <a:gd name="T66" fmla="*/ 289 w 7873"/>
              <a:gd name="T67" fmla="*/ 4567 h 7791"/>
              <a:gd name="T68" fmla="*/ 3036 w 7873"/>
              <a:gd name="T69" fmla="*/ 4825 h 7791"/>
              <a:gd name="T70" fmla="*/ 3288 w 7873"/>
              <a:gd name="T71" fmla="*/ 4234 h 7791"/>
              <a:gd name="T72" fmla="*/ 3236 w 7873"/>
              <a:gd name="T73" fmla="*/ 4267 h 7791"/>
              <a:gd name="T74" fmla="*/ 7676 w 7873"/>
              <a:gd name="T75" fmla="*/ 4686 h 7791"/>
              <a:gd name="T76" fmla="*/ 5708 w 7873"/>
              <a:gd name="T77" fmla="*/ 3407 h 7791"/>
              <a:gd name="T78" fmla="*/ 4193 w 7873"/>
              <a:gd name="T79" fmla="*/ 4063 h 7791"/>
              <a:gd name="T80" fmla="*/ 3572 w 7873"/>
              <a:gd name="T81" fmla="*/ 5620 h 7791"/>
              <a:gd name="T82" fmla="*/ 4214 w 7873"/>
              <a:gd name="T83" fmla="*/ 7145 h 7791"/>
              <a:gd name="T84" fmla="*/ 5740 w 7873"/>
              <a:gd name="T85" fmla="*/ 7779 h 7791"/>
              <a:gd name="T86" fmla="*/ 7245 w 7873"/>
              <a:gd name="T87" fmla="*/ 7134 h 7791"/>
              <a:gd name="T88" fmla="*/ 7866 w 7873"/>
              <a:gd name="T89" fmla="*/ 5577 h 7791"/>
              <a:gd name="T90" fmla="*/ 7676 w 7873"/>
              <a:gd name="T91" fmla="*/ 4686 h 7791"/>
              <a:gd name="T92" fmla="*/ 5719 w 7873"/>
              <a:gd name="T93" fmla="*/ 6286 h 7791"/>
              <a:gd name="T94" fmla="*/ 4267 w 7873"/>
              <a:gd name="T95" fmla="*/ 5953 h 7791"/>
              <a:gd name="T96" fmla="*/ 4330 w 7873"/>
              <a:gd name="T97" fmla="*/ 5556 h 7791"/>
              <a:gd name="T98" fmla="*/ 5603 w 7873"/>
              <a:gd name="T99" fmla="*/ 5867 h 7791"/>
              <a:gd name="T100" fmla="*/ 6908 w 7873"/>
              <a:gd name="T101" fmla="*/ 3977 h 7791"/>
              <a:gd name="T102" fmla="*/ 7255 w 7873"/>
              <a:gd name="T103" fmla="*/ 4535 h 7791"/>
              <a:gd name="T104" fmla="*/ 5719 w 7873"/>
              <a:gd name="T105" fmla="*/ 6286 h 7791"/>
              <a:gd name="T106" fmla="*/ 121 w 7873"/>
              <a:gd name="T107" fmla="*/ 4492 h 7791"/>
              <a:gd name="T108" fmla="*/ 152 w 7873"/>
              <a:gd name="T109" fmla="*/ 5008 h 7791"/>
              <a:gd name="T110" fmla="*/ 1310 w 7873"/>
              <a:gd name="T111" fmla="*/ 5738 h 7791"/>
              <a:gd name="T112" fmla="*/ 2930 w 7873"/>
              <a:gd name="T113" fmla="*/ 5566 h 7791"/>
              <a:gd name="T114" fmla="*/ 2962 w 7873"/>
              <a:gd name="T115" fmla="*/ 5169 h 7791"/>
              <a:gd name="T116" fmla="*/ 121 w 7873"/>
              <a:gd name="T117" fmla="*/ 4492 h 7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73" h="7791">
                <a:moveTo>
                  <a:pt x="2709" y="1592"/>
                </a:moveTo>
                <a:cubicBezTo>
                  <a:pt x="3377" y="2060"/>
                  <a:pt x="4681" y="2036"/>
                  <a:pt x="5329" y="1624"/>
                </a:cubicBezTo>
                <a:cubicBezTo>
                  <a:pt x="5545" y="1487"/>
                  <a:pt x="5785" y="1286"/>
                  <a:pt x="5782" y="969"/>
                </a:cubicBezTo>
                <a:cubicBezTo>
                  <a:pt x="5780" y="712"/>
                  <a:pt x="5610" y="541"/>
                  <a:pt x="5477" y="432"/>
                </a:cubicBezTo>
                <a:cubicBezTo>
                  <a:pt x="5134" y="153"/>
                  <a:pt x="4575" y="0"/>
                  <a:pt x="4004" y="13"/>
                </a:cubicBezTo>
                <a:cubicBezTo>
                  <a:pt x="3452" y="27"/>
                  <a:pt x="3028" y="142"/>
                  <a:pt x="2709" y="368"/>
                </a:cubicBezTo>
                <a:cubicBezTo>
                  <a:pt x="2579" y="460"/>
                  <a:pt x="2397" y="651"/>
                  <a:pt x="2352" y="840"/>
                </a:cubicBezTo>
                <a:cubicBezTo>
                  <a:pt x="2268" y="1188"/>
                  <a:pt x="2508" y="1452"/>
                  <a:pt x="2709" y="1592"/>
                </a:cubicBezTo>
                <a:close/>
                <a:moveTo>
                  <a:pt x="2699" y="2258"/>
                </a:moveTo>
                <a:cubicBezTo>
                  <a:pt x="2797" y="2310"/>
                  <a:pt x="2931" y="2327"/>
                  <a:pt x="3046" y="2376"/>
                </a:cubicBezTo>
                <a:cubicBezTo>
                  <a:pt x="3149" y="2421"/>
                  <a:pt x="3244" y="2499"/>
                  <a:pt x="3351" y="2537"/>
                </a:cubicBezTo>
                <a:cubicBezTo>
                  <a:pt x="3702" y="2664"/>
                  <a:pt x="4247" y="2653"/>
                  <a:pt x="4656" y="2570"/>
                </a:cubicBezTo>
                <a:cubicBezTo>
                  <a:pt x="5060" y="2487"/>
                  <a:pt x="5429" y="2312"/>
                  <a:pt x="5624" y="2076"/>
                </a:cubicBezTo>
                <a:cubicBezTo>
                  <a:pt x="5764" y="1906"/>
                  <a:pt x="5830" y="1635"/>
                  <a:pt x="5782" y="1335"/>
                </a:cubicBezTo>
                <a:cubicBezTo>
                  <a:pt x="5772" y="1424"/>
                  <a:pt x="5742" y="1519"/>
                  <a:pt x="5698" y="1592"/>
                </a:cubicBezTo>
                <a:cubicBezTo>
                  <a:pt x="5156" y="2500"/>
                  <a:pt x="2595" y="2483"/>
                  <a:pt x="2331" y="1335"/>
                </a:cubicBezTo>
                <a:cubicBezTo>
                  <a:pt x="2289" y="1782"/>
                  <a:pt x="2428" y="2114"/>
                  <a:pt x="2699" y="2258"/>
                </a:cubicBezTo>
                <a:close/>
                <a:moveTo>
                  <a:pt x="3730" y="2903"/>
                </a:moveTo>
                <a:cubicBezTo>
                  <a:pt x="3794" y="3024"/>
                  <a:pt x="3869" y="3133"/>
                  <a:pt x="3888" y="3300"/>
                </a:cubicBezTo>
                <a:cubicBezTo>
                  <a:pt x="4160" y="3343"/>
                  <a:pt x="4254" y="3211"/>
                  <a:pt x="4414" y="3128"/>
                </a:cubicBezTo>
                <a:cubicBezTo>
                  <a:pt x="4739" y="2959"/>
                  <a:pt x="5059" y="2880"/>
                  <a:pt x="5519" y="2849"/>
                </a:cubicBezTo>
                <a:cubicBezTo>
                  <a:pt x="5727" y="2700"/>
                  <a:pt x="5840" y="2396"/>
                  <a:pt x="5782" y="2011"/>
                </a:cubicBezTo>
                <a:cubicBezTo>
                  <a:pt x="5775" y="2060"/>
                  <a:pt x="5774" y="2105"/>
                  <a:pt x="5761" y="2140"/>
                </a:cubicBezTo>
                <a:cubicBezTo>
                  <a:pt x="5540" y="2743"/>
                  <a:pt x="4538" y="2972"/>
                  <a:pt x="3730" y="2903"/>
                </a:cubicBezTo>
                <a:close/>
                <a:moveTo>
                  <a:pt x="3330" y="2967"/>
                </a:moveTo>
                <a:cubicBezTo>
                  <a:pt x="2977" y="2629"/>
                  <a:pt x="2385" y="2464"/>
                  <a:pt x="1752" y="2494"/>
                </a:cubicBezTo>
                <a:cubicBezTo>
                  <a:pt x="1329" y="2515"/>
                  <a:pt x="1030" y="2573"/>
                  <a:pt x="742" y="2709"/>
                </a:cubicBezTo>
                <a:cubicBezTo>
                  <a:pt x="435" y="2855"/>
                  <a:pt x="0" y="3158"/>
                  <a:pt x="152" y="3644"/>
                </a:cubicBezTo>
                <a:cubicBezTo>
                  <a:pt x="317" y="4167"/>
                  <a:pt x="1145" y="4424"/>
                  <a:pt x="1815" y="4428"/>
                </a:cubicBezTo>
                <a:cubicBezTo>
                  <a:pt x="2518" y="4432"/>
                  <a:pt x="3327" y="4194"/>
                  <a:pt x="3530" y="3687"/>
                </a:cubicBezTo>
                <a:cubicBezTo>
                  <a:pt x="3654" y="3377"/>
                  <a:pt x="3498" y="3127"/>
                  <a:pt x="3330" y="2967"/>
                </a:cubicBezTo>
                <a:close/>
                <a:moveTo>
                  <a:pt x="3236" y="4267"/>
                </a:moveTo>
                <a:cubicBezTo>
                  <a:pt x="2479" y="4956"/>
                  <a:pt x="393" y="4883"/>
                  <a:pt x="100" y="3837"/>
                </a:cubicBezTo>
                <a:cubicBezTo>
                  <a:pt x="89" y="4158"/>
                  <a:pt x="149" y="4405"/>
                  <a:pt x="289" y="4567"/>
                </a:cubicBezTo>
                <a:cubicBezTo>
                  <a:pt x="809" y="5172"/>
                  <a:pt x="2306" y="5269"/>
                  <a:pt x="3036" y="4825"/>
                </a:cubicBezTo>
                <a:cubicBezTo>
                  <a:pt x="3102" y="4610"/>
                  <a:pt x="3176" y="4403"/>
                  <a:pt x="3288" y="4234"/>
                </a:cubicBezTo>
                <a:cubicBezTo>
                  <a:pt x="3260" y="4206"/>
                  <a:pt x="3247" y="4256"/>
                  <a:pt x="3236" y="4267"/>
                </a:cubicBezTo>
                <a:close/>
                <a:moveTo>
                  <a:pt x="7676" y="4686"/>
                </a:moveTo>
                <a:cubicBezTo>
                  <a:pt x="7360" y="3976"/>
                  <a:pt x="6678" y="3405"/>
                  <a:pt x="5708" y="3407"/>
                </a:cubicBezTo>
                <a:cubicBezTo>
                  <a:pt x="5002" y="3409"/>
                  <a:pt x="4538" y="3710"/>
                  <a:pt x="4193" y="4063"/>
                </a:cubicBezTo>
                <a:cubicBezTo>
                  <a:pt x="3851" y="4412"/>
                  <a:pt x="3559" y="4942"/>
                  <a:pt x="3572" y="5620"/>
                </a:cubicBezTo>
                <a:cubicBezTo>
                  <a:pt x="3585" y="6291"/>
                  <a:pt x="3852" y="6780"/>
                  <a:pt x="4214" y="7145"/>
                </a:cubicBezTo>
                <a:cubicBezTo>
                  <a:pt x="4572" y="7506"/>
                  <a:pt x="5098" y="7791"/>
                  <a:pt x="5740" y="7779"/>
                </a:cubicBezTo>
                <a:cubicBezTo>
                  <a:pt x="6380" y="7767"/>
                  <a:pt x="6891" y="7500"/>
                  <a:pt x="7245" y="7134"/>
                </a:cubicBezTo>
                <a:cubicBezTo>
                  <a:pt x="7592" y="6776"/>
                  <a:pt x="7873" y="6254"/>
                  <a:pt x="7866" y="5577"/>
                </a:cubicBezTo>
                <a:cubicBezTo>
                  <a:pt x="7862" y="5260"/>
                  <a:pt x="7791" y="4942"/>
                  <a:pt x="7676" y="4686"/>
                </a:cubicBezTo>
                <a:close/>
                <a:moveTo>
                  <a:pt x="5719" y="6286"/>
                </a:moveTo>
                <a:cubicBezTo>
                  <a:pt x="5246" y="6164"/>
                  <a:pt x="4746" y="6069"/>
                  <a:pt x="4267" y="5953"/>
                </a:cubicBezTo>
                <a:cubicBezTo>
                  <a:pt x="4280" y="5812"/>
                  <a:pt x="4304" y="5683"/>
                  <a:pt x="4330" y="5556"/>
                </a:cubicBezTo>
                <a:cubicBezTo>
                  <a:pt x="4751" y="5663"/>
                  <a:pt x="5186" y="5756"/>
                  <a:pt x="5603" y="5867"/>
                </a:cubicBezTo>
                <a:cubicBezTo>
                  <a:pt x="6042" y="5241"/>
                  <a:pt x="6475" y="4609"/>
                  <a:pt x="6908" y="3977"/>
                </a:cubicBezTo>
                <a:cubicBezTo>
                  <a:pt x="7035" y="4151"/>
                  <a:pt x="7136" y="4353"/>
                  <a:pt x="7255" y="4535"/>
                </a:cubicBezTo>
                <a:cubicBezTo>
                  <a:pt x="6754" y="5129"/>
                  <a:pt x="6248" y="5720"/>
                  <a:pt x="5719" y="6286"/>
                </a:cubicBezTo>
                <a:close/>
                <a:moveTo>
                  <a:pt x="121" y="4492"/>
                </a:moveTo>
                <a:cubicBezTo>
                  <a:pt x="128" y="4663"/>
                  <a:pt x="104" y="4863"/>
                  <a:pt x="152" y="5008"/>
                </a:cubicBezTo>
                <a:cubicBezTo>
                  <a:pt x="286" y="5405"/>
                  <a:pt x="816" y="5648"/>
                  <a:pt x="1310" y="5738"/>
                </a:cubicBezTo>
                <a:cubicBezTo>
                  <a:pt x="1869" y="5840"/>
                  <a:pt x="2512" y="5761"/>
                  <a:pt x="2930" y="5566"/>
                </a:cubicBezTo>
                <a:cubicBezTo>
                  <a:pt x="2928" y="5421"/>
                  <a:pt x="2946" y="5296"/>
                  <a:pt x="2962" y="5169"/>
                </a:cubicBezTo>
                <a:cubicBezTo>
                  <a:pt x="2038" y="5580"/>
                  <a:pt x="359" y="5455"/>
                  <a:pt x="121" y="449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admin-with-cogwheels_78948"/>
          <p:cNvSpPr>
            <a:spLocks noChangeAspect="1"/>
          </p:cNvSpPr>
          <p:nvPr/>
        </p:nvSpPr>
        <p:spPr bwMode="auto">
          <a:xfrm>
            <a:off x="9807946" y="3247404"/>
            <a:ext cx="621720" cy="621206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数据汇总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8" y="1038413"/>
            <a:ext cx="3538150" cy="56906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9" y="1038414"/>
            <a:ext cx="3591697" cy="56906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17" y="1038413"/>
            <a:ext cx="3912973" cy="569068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24440" y="1855470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92325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rgbClr val="C92325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31374" y="2212430"/>
            <a:ext cx="288728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lang="zh-CN" altLang="en-US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大家对</a:t>
            </a:r>
            <a:r>
              <a:rPr lang="en-US" altLang="zh-CN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app</a:t>
            </a:r>
            <a:r>
              <a:rPr lang="zh-CN" altLang="en-US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比较满意</a:t>
            </a:r>
            <a:endParaRPr lang="zh-CN" altLang="en-US" sz="3200" noProof="0" dirty="0" smtClean="0">
              <a:solidFill>
                <a:schemeClr val="dk1"/>
              </a:solidFill>
              <a:latin typeface="+mn-ea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24440" y="3823545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83838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04</a:t>
            </a:r>
            <a:endParaRPr lang="zh-CN" altLang="en-US" sz="2000" b="1" dirty="0">
              <a:solidFill>
                <a:srgbClr val="383838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31374" y="4180505"/>
            <a:ext cx="288728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预警方式中app直接提醒的次数最多</a:t>
            </a:r>
            <a:endParaRPr lang="zh-CN" altLang="en-US" sz="2400" dirty="0">
              <a:solidFill>
                <a:prstClr val="black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1188" y="3823545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C92325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zh-CN" altLang="en-US" sz="2000" b="1" dirty="0">
              <a:solidFill>
                <a:srgbClr val="C92325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2776" y="4180505"/>
            <a:ext cx="288728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lang="zh-CN" altLang="en-US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大家的反诈意识较强</a:t>
            </a:r>
            <a:endParaRPr lang="zh-CN" altLang="en-US" sz="3200" noProof="0" dirty="0" smtClean="0">
              <a:solidFill>
                <a:schemeClr val="dk1"/>
              </a:solidFill>
              <a:latin typeface="+mn-ea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71188" y="1855470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383838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rgbClr val="383838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2776" y="2212430"/>
            <a:ext cx="288728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lang="zh-CN" altLang="en-US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安装人数远多于未安装人数</a:t>
            </a:r>
            <a:endParaRPr lang="zh-CN" altLang="en-US" sz="3200" noProof="0" dirty="0" smtClean="0">
              <a:solidFill>
                <a:schemeClr val="dk1"/>
              </a:solidFill>
              <a:latin typeface="+mn-ea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73538" y="1790700"/>
            <a:ext cx="1733550" cy="1733550"/>
            <a:chOff x="4173538" y="1695450"/>
            <a:chExt cx="1733550" cy="1733550"/>
          </a:xfrm>
        </p:grpSpPr>
        <p:grpSp>
          <p:nvGrpSpPr>
            <p:cNvPr id="16" name="组合 15"/>
            <p:cNvGrpSpPr/>
            <p:nvPr/>
          </p:nvGrpSpPr>
          <p:grpSpPr>
            <a:xfrm>
              <a:off x="4173538" y="1695450"/>
              <a:ext cx="1733550" cy="1733550"/>
              <a:chOff x="4173538" y="1695450"/>
              <a:chExt cx="1733550" cy="1733550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4173538" y="1695450"/>
                <a:ext cx="1733550" cy="1733550"/>
              </a:xfrm>
              <a:prstGeom prst="roundRect">
                <a:avLst/>
              </a:prstGeom>
              <a:solidFill>
                <a:srgbClr val="38383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4238308" y="1760220"/>
                <a:ext cx="1604010" cy="1604010"/>
              </a:xfrm>
              <a:prstGeom prst="roundRect">
                <a:avLst/>
              </a:prstGeom>
              <a:noFill/>
              <a:ln w="3175" cap="flat" cmpd="sng" algn="ctr">
                <a:solidFill>
                  <a:sysClr val="window" lastClr="FFFFFF">
                    <a:alpha val="52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presentation_161278"/>
            <p:cNvSpPr>
              <a:spLocks noChangeAspect="1"/>
            </p:cNvSpPr>
            <p:nvPr/>
          </p:nvSpPr>
          <p:spPr bwMode="auto">
            <a:xfrm>
              <a:off x="4735470" y="2257879"/>
              <a:ext cx="609685" cy="608691"/>
            </a:xfrm>
            <a:custGeom>
              <a:avLst/>
              <a:gdLst>
                <a:gd name="connsiteX0" fmla="*/ 495878 w 606580"/>
                <a:gd name="connsiteY0" fmla="*/ 503837 h 605592"/>
                <a:gd name="connsiteX1" fmla="*/ 589770 w 606580"/>
                <a:gd name="connsiteY1" fmla="*/ 503837 h 605592"/>
                <a:gd name="connsiteX2" fmla="*/ 606580 w 606580"/>
                <a:gd name="connsiteY2" fmla="*/ 520611 h 605592"/>
                <a:gd name="connsiteX3" fmla="*/ 606580 w 606580"/>
                <a:gd name="connsiteY3" fmla="*/ 605592 h 605592"/>
                <a:gd name="connsiteX4" fmla="*/ 479068 w 606580"/>
                <a:gd name="connsiteY4" fmla="*/ 605592 h 605592"/>
                <a:gd name="connsiteX5" fmla="*/ 479068 w 606580"/>
                <a:gd name="connsiteY5" fmla="*/ 520611 h 605592"/>
                <a:gd name="connsiteX6" fmla="*/ 495878 w 606580"/>
                <a:gd name="connsiteY6" fmla="*/ 503837 h 605592"/>
                <a:gd name="connsiteX7" fmla="*/ 336112 w 606580"/>
                <a:gd name="connsiteY7" fmla="*/ 503837 h 605592"/>
                <a:gd name="connsiteX8" fmla="*/ 429975 w 606580"/>
                <a:gd name="connsiteY8" fmla="*/ 503837 h 605592"/>
                <a:gd name="connsiteX9" fmla="*/ 447243 w 606580"/>
                <a:gd name="connsiteY9" fmla="*/ 520611 h 605592"/>
                <a:gd name="connsiteX10" fmla="*/ 447243 w 606580"/>
                <a:gd name="connsiteY10" fmla="*/ 605592 h 605592"/>
                <a:gd name="connsiteX11" fmla="*/ 319308 w 606580"/>
                <a:gd name="connsiteY11" fmla="*/ 605592 h 605592"/>
                <a:gd name="connsiteX12" fmla="*/ 319308 w 606580"/>
                <a:gd name="connsiteY12" fmla="*/ 520611 h 605592"/>
                <a:gd name="connsiteX13" fmla="*/ 336112 w 606580"/>
                <a:gd name="connsiteY13" fmla="*/ 503837 h 605592"/>
                <a:gd name="connsiteX14" fmla="*/ 176776 w 606580"/>
                <a:gd name="connsiteY14" fmla="*/ 503837 h 605592"/>
                <a:gd name="connsiteX15" fmla="*/ 270639 w 606580"/>
                <a:gd name="connsiteY15" fmla="*/ 503837 h 605592"/>
                <a:gd name="connsiteX16" fmla="*/ 287907 w 606580"/>
                <a:gd name="connsiteY16" fmla="*/ 520611 h 605592"/>
                <a:gd name="connsiteX17" fmla="*/ 287907 w 606580"/>
                <a:gd name="connsiteY17" fmla="*/ 605592 h 605592"/>
                <a:gd name="connsiteX18" fmla="*/ 159972 w 606580"/>
                <a:gd name="connsiteY18" fmla="*/ 605592 h 605592"/>
                <a:gd name="connsiteX19" fmla="*/ 159972 w 606580"/>
                <a:gd name="connsiteY19" fmla="*/ 520611 h 605592"/>
                <a:gd name="connsiteX20" fmla="*/ 176776 w 606580"/>
                <a:gd name="connsiteY20" fmla="*/ 503837 h 605592"/>
                <a:gd name="connsiteX21" fmla="*/ 16801 w 606580"/>
                <a:gd name="connsiteY21" fmla="*/ 503837 h 605592"/>
                <a:gd name="connsiteX22" fmla="*/ 111112 w 606580"/>
                <a:gd name="connsiteY22" fmla="*/ 503837 h 605592"/>
                <a:gd name="connsiteX23" fmla="*/ 128006 w 606580"/>
                <a:gd name="connsiteY23" fmla="*/ 520611 h 605592"/>
                <a:gd name="connsiteX24" fmla="*/ 128006 w 606580"/>
                <a:gd name="connsiteY24" fmla="*/ 605592 h 605592"/>
                <a:gd name="connsiteX25" fmla="*/ 0 w 606580"/>
                <a:gd name="connsiteY25" fmla="*/ 605592 h 605592"/>
                <a:gd name="connsiteX26" fmla="*/ 0 w 606580"/>
                <a:gd name="connsiteY26" fmla="*/ 520611 h 605592"/>
                <a:gd name="connsiteX27" fmla="*/ 16801 w 606580"/>
                <a:gd name="connsiteY27" fmla="*/ 503837 h 605592"/>
                <a:gd name="connsiteX28" fmla="*/ 542577 w 606580"/>
                <a:gd name="connsiteY28" fmla="*/ 393120 h 605592"/>
                <a:gd name="connsiteX29" fmla="*/ 580541 w 606580"/>
                <a:gd name="connsiteY29" fmla="*/ 431084 h 605592"/>
                <a:gd name="connsiteX30" fmla="*/ 542577 w 606580"/>
                <a:gd name="connsiteY30" fmla="*/ 469048 h 605592"/>
                <a:gd name="connsiteX31" fmla="*/ 504613 w 606580"/>
                <a:gd name="connsiteY31" fmla="*/ 431084 h 605592"/>
                <a:gd name="connsiteX32" fmla="*/ 542577 w 606580"/>
                <a:gd name="connsiteY32" fmla="*/ 393120 h 605592"/>
                <a:gd name="connsiteX33" fmla="*/ 383276 w 606580"/>
                <a:gd name="connsiteY33" fmla="*/ 393120 h 605592"/>
                <a:gd name="connsiteX34" fmla="*/ 421276 w 606580"/>
                <a:gd name="connsiteY34" fmla="*/ 431084 h 605592"/>
                <a:gd name="connsiteX35" fmla="*/ 383276 w 606580"/>
                <a:gd name="connsiteY35" fmla="*/ 469048 h 605592"/>
                <a:gd name="connsiteX36" fmla="*/ 345276 w 606580"/>
                <a:gd name="connsiteY36" fmla="*/ 431084 h 605592"/>
                <a:gd name="connsiteX37" fmla="*/ 383276 w 606580"/>
                <a:gd name="connsiteY37" fmla="*/ 393120 h 605592"/>
                <a:gd name="connsiteX38" fmla="*/ 223340 w 606580"/>
                <a:gd name="connsiteY38" fmla="*/ 393120 h 605592"/>
                <a:gd name="connsiteX39" fmla="*/ 261375 w 606580"/>
                <a:gd name="connsiteY39" fmla="*/ 431084 h 605592"/>
                <a:gd name="connsiteX40" fmla="*/ 223340 w 606580"/>
                <a:gd name="connsiteY40" fmla="*/ 469048 h 605592"/>
                <a:gd name="connsiteX41" fmla="*/ 185305 w 606580"/>
                <a:gd name="connsiteY41" fmla="*/ 431084 h 605592"/>
                <a:gd name="connsiteX42" fmla="*/ 223340 w 606580"/>
                <a:gd name="connsiteY42" fmla="*/ 393120 h 605592"/>
                <a:gd name="connsiteX43" fmla="*/ 64003 w 606580"/>
                <a:gd name="connsiteY43" fmla="*/ 393120 h 605592"/>
                <a:gd name="connsiteX44" fmla="*/ 102038 w 606580"/>
                <a:gd name="connsiteY44" fmla="*/ 431084 h 605592"/>
                <a:gd name="connsiteX45" fmla="*/ 64003 w 606580"/>
                <a:gd name="connsiteY45" fmla="*/ 469048 h 605592"/>
                <a:gd name="connsiteX46" fmla="*/ 25968 w 606580"/>
                <a:gd name="connsiteY46" fmla="*/ 431084 h 605592"/>
                <a:gd name="connsiteX47" fmla="*/ 64003 w 606580"/>
                <a:gd name="connsiteY47" fmla="*/ 393120 h 605592"/>
                <a:gd name="connsiteX48" fmla="*/ 454971 w 606580"/>
                <a:gd name="connsiteY48" fmla="*/ 198500 h 605592"/>
                <a:gd name="connsiteX49" fmla="*/ 606580 w 606580"/>
                <a:gd name="connsiteY49" fmla="*/ 349933 h 605592"/>
                <a:gd name="connsiteX50" fmla="*/ 303361 w 606580"/>
                <a:gd name="connsiteY50" fmla="*/ 349933 h 605592"/>
                <a:gd name="connsiteX51" fmla="*/ 454971 w 606580"/>
                <a:gd name="connsiteY51" fmla="*/ 198500 h 605592"/>
                <a:gd name="connsiteX52" fmla="*/ 214636 w 606580"/>
                <a:gd name="connsiteY52" fmla="*/ 68682 h 605592"/>
                <a:gd name="connsiteX53" fmla="*/ 202103 w 606580"/>
                <a:gd name="connsiteY53" fmla="*/ 81195 h 605592"/>
                <a:gd name="connsiteX54" fmla="*/ 214636 w 606580"/>
                <a:gd name="connsiteY54" fmla="*/ 93708 h 605592"/>
                <a:gd name="connsiteX55" fmla="*/ 220949 w 606580"/>
                <a:gd name="connsiteY55" fmla="*/ 93708 h 605592"/>
                <a:gd name="connsiteX56" fmla="*/ 233482 w 606580"/>
                <a:gd name="connsiteY56" fmla="*/ 81195 h 605592"/>
                <a:gd name="connsiteX57" fmla="*/ 220949 w 606580"/>
                <a:gd name="connsiteY57" fmla="*/ 68682 h 605592"/>
                <a:gd name="connsiteX58" fmla="*/ 136190 w 606580"/>
                <a:gd name="connsiteY58" fmla="*/ 68219 h 605592"/>
                <a:gd name="connsiteX59" fmla="*/ 123657 w 606580"/>
                <a:gd name="connsiteY59" fmla="*/ 80732 h 605592"/>
                <a:gd name="connsiteX60" fmla="*/ 136190 w 606580"/>
                <a:gd name="connsiteY60" fmla="*/ 93152 h 605592"/>
                <a:gd name="connsiteX61" fmla="*/ 142503 w 606580"/>
                <a:gd name="connsiteY61" fmla="*/ 93152 h 605592"/>
                <a:gd name="connsiteX62" fmla="*/ 154943 w 606580"/>
                <a:gd name="connsiteY62" fmla="*/ 80732 h 605592"/>
                <a:gd name="connsiteX63" fmla="*/ 142503 w 606580"/>
                <a:gd name="connsiteY63" fmla="*/ 68219 h 605592"/>
                <a:gd name="connsiteX64" fmla="*/ 58208 w 606580"/>
                <a:gd name="connsiteY64" fmla="*/ 68219 h 605592"/>
                <a:gd name="connsiteX65" fmla="*/ 45675 w 606580"/>
                <a:gd name="connsiteY65" fmla="*/ 80732 h 605592"/>
                <a:gd name="connsiteX66" fmla="*/ 58208 w 606580"/>
                <a:gd name="connsiteY66" fmla="*/ 93152 h 605592"/>
                <a:gd name="connsiteX67" fmla="*/ 64521 w 606580"/>
                <a:gd name="connsiteY67" fmla="*/ 93152 h 605592"/>
                <a:gd name="connsiteX68" fmla="*/ 76961 w 606580"/>
                <a:gd name="connsiteY68" fmla="*/ 80732 h 605592"/>
                <a:gd name="connsiteX69" fmla="*/ 64521 w 606580"/>
                <a:gd name="connsiteY69" fmla="*/ 68219 h 605592"/>
                <a:gd name="connsiteX70" fmla="*/ 454935 w 606580"/>
                <a:gd name="connsiteY70" fmla="*/ 42339 h 605592"/>
                <a:gd name="connsiteX71" fmla="*/ 518444 w 606580"/>
                <a:gd name="connsiteY71" fmla="*/ 105742 h 605592"/>
                <a:gd name="connsiteX72" fmla="*/ 454935 w 606580"/>
                <a:gd name="connsiteY72" fmla="*/ 169145 h 605592"/>
                <a:gd name="connsiteX73" fmla="*/ 391426 w 606580"/>
                <a:gd name="connsiteY73" fmla="*/ 105742 h 605592"/>
                <a:gd name="connsiteX74" fmla="*/ 454935 w 606580"/>
                <a:gd name="connsiteY74" fmla="*/ 42339 h 605592"/>
                <a:gd name="connsiteX75" fmla="*/ 0 w 606580"/>
                <a:gd name="connsiteY75" fmla="*/ 0 h 605592"/>
                <a:gd name="connsiteX76" fmla="*/ 279157 w 606580"/>
                <a:gd name="connsiteY76" fmla="*/ 0 h 605592"/>
                <a:gd name="connsiteX77" fmla="*/ 279157 w 606580"/>
                <a:gd name="connsiteY77" fmla="*/ 161927 h 605592"/>
                <a:gd name="connsiteX78" fmla="*/ 240630 w 606580"/>
                <a:gd name="connsiteY78" fmla="*/ 161927 h 605592"/>
                <a:gd name="connsiteX79" fmla="*/ 240630 w 606580"/>
                <a:gd name="connsiteY79" fmla="*/ 222916 h 605592"/>
                <a:gd name="connsiteX80" fmla="*/ 176667 w 606580"/>
                <a:gd name="connsiteY80" fmla="*/ 162020 h 605592"/>
                <a:gd name="connsiteX81" fmla="*/ 0 w 606580"/>
                <a:gd name="connsiteY81" fmla="*/ 162020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06580" h="605592">
                  <a:moveTo>
                    <a:pt x="495878" y="503837"/>
                  </a:moveTo>
                  <a:lnTo>
                    <a:pt x="589770" y="503837"/>
                  </a:lnTo>
                  <a:cubicBezTo>
                    <a:pt x="598965" y="503837"/>
                    <a:pt x="606580" y="511436"/>
                    <a:pt x="606580" y="520611"/>
                  </a:cubicBezTo>
                  <a:lnTo>
                    <a:pt x="606580" y="605592"/>
                  </a:lnTo>
                  <a:lnTo>
                    <a:pt x="479068" y="605592"/>
                  </a:lnTo>
                  <a:lnTo>
                    <a:pt x="479068" y="520611"/>
                  </a:lnTo>
                  <a:cubicBezTo>
                    <a:pt x="479068" y="511436"/>
                    <a:pt x="486219" y="503837"/>
                    <a:pt x="495878" y="503837"/>
                  </a:cubicBezTo>
                  <a:close/>
                  <a:moveTo>
                    <a:pt x="336112" y="503837"/>
                  </a:moveTo>
                  <a:lnTo>
                    <a:pt x="429975" y="503837"/>
                  </a:lnTo>
                  <a:cubicBezTo>
                    <a:pt x="439630" y="503837"/>
                    <a:pt x="447243" y="511436"/>
                    <a:pt x="447243" y="520611"/>
                  </a:cubicBezTo>
                  <a:lnTo>
                    <a:pt x="447243" y="605592"/>
                  </a:lnTo>
                  <a:lnTo>
                    <a:pt x="319308" y="605592"/>
                  </a:lnTo>
                  <a:lnTo>
                    <a:pt x="319308" y="520611"/>
                  </a:lnTo>
                  <a:cubicBezTo>
                    <a:pt x="319308" y="511436"/>
                    <a:pt x="326457" y="503837"/>
                    <a:pt x="336112" y="503837"/>
                  </a:cubicBezTo>
                  <a:close/>
                  <a:moveTo>
                    <a:pt x="176776" y="503837"/>
                  </a:moveTo>
                  <a:lnTo>
                    <a:pt x="270639" y="503837"/>
                  </a:lnTo>
                  <a:cubicBezTo>
                    <a:pt x="280108" y="503837"/>
                    <a:pt x="287443" y="511436"/>
                    <a:pt x="287907" y="520611"/>
                  </a:cubicBezTo>
                  <a:lnTo>
                    <a:pt x="287907" y="605592"/>
                  </a:lnTo>
                  <a:lnTo>
                    <a:pt x="159972" y="605592"/>
                  </a:lnTo>
                  <a:lnTo>
                    <a:pt x="159972" y="520611"/>
                  </a:lnTo>
                  <a:cubicBezTo>
                    <a:pt x="159972" y="511436"/>
                    <a:pt x="167121" y="503837"/>
                    <a:pt x="176776" y="503837"/>
                  </a:cubicBezTo>
                  <a:close/>
                  <a:moveTo>
                    <a:pt x="16801" y="503837"/>
                  </a:moveTo>
                  <a:lnTo>
                    <a:pt x="111112" y="503837"/>
                  </a:lnTo>
                  <a:cubicBezTo>
                    <a:pt x="120302" y="503837"/>
                    <a:pt x="128006" y="511436"/>
                    <a:pt x="128006" y="520611"/>
                  </a:cubicBezTo>
                  <a:lnTo>
                    <a:pt x="128006" y="605592"/>
                  </a:lnTo>
                  <a:lnTo>
                    <a:pt x="0" y="605592"/>
                  </a:lnTo>
                  <a:lnTo>
                    <a:pt x="0" y="520611"/>
                  </a:lnTo>
                  <a:cubicBezTo>
                    <a:pt x="0" y="511436"/>
                    <a:pt x="7148" y="503837"/>
                    <a:pt x="16801" y="503837"/>
                  </a:cubicBezTo>
                  <a:close/>
                  <a:moveTo>
                    <a:pt x="542577" y="393120"/>
                  </a:moveTo>
                  <a:cubicBezTo>
                    <a:pt x="563544" y="393120"/>
                    <a:pt x="580541" y="410117"/>
                    <a:pt x="580541" y="431084"/>
                  </a:cubicBezTo>
                  <a:cubicBezTo>
                    <a:pt x="580541" y="452051"/>
                    <a:pt x="563544" y="469048"/>
                    <a:pt x="542577" y="469048"/>
                  </a:cubicBezTo>
                  <a:cubicBezTo>
                    <a:pt x="521610" y="469048"/>
                    <a:pt x="504613" y="452051"/>
                    <a:pt x="504613" y="431084"/>
                  </a:cubicBezTo>
                  <a:cubicBezTo>
                    <a:pt x="504613" y="410117"/>
                    <a:pt x="521610" y="393120"/>
                    <a:pt x="542577" y="393120"/>
                  </a:cubicBezTo>
                  <a:close/>
                  <a:moveTo>
                    <a:pt x="383276" y="393120"/>
                  </a:moveTo>
                  <a:cubicBezTo>
                    <a:pt x="404263" y="393120"/>
                    <a:pt x="421276" y="410117"/>
                    <a:pt x="421276" y="431084"/>
                  </a:cubicBezTo>
                  <a:cubicBezTo>
                    <a:pt x="421276" y="452051"/>
                    <a:pt x="404263" y="469048"/>
                    <a:pt x="383276" y="469048"/>
                  </a:cubicBezTo>
                  <a:cubicBezTo>
                    <a:pt x="362289" y="469048"/>
                    <a:pt x="345276" y="452051"/>
                    <a:pt x="345276" y="431084"/>
                  </a:cubicBezTo>
                  <a:cubicBezTo>
                    <a:pt x="345276" y="410117"/>
                    <a:pt x="362289" y="393120"/>
                    <a:pt x="383276" y="393120"/>
                  </a:cubicBezTo>
                  <a:close/>
                  <a:moveTo>
                    <a:pt x="223340" y="393120"/>
                  </a:moveTo>
                  <a:cubicBezTo>
                    <a:pt x="244346" y="393120"/>
                    <a:pt x="261375" y="410117"/>
                    <a:pt x="261375" y="431084"/>
                  </a:cubicBezTo>
                  <a:cubicBezTo>
                    <a:pt x="261375" y="452051"/>
                    <a:pt x="244346" y="469048"/>
                    <a:pt x="223340" y="469048"/>
                  </a:cubicBezTo>
                  <a:cubicBezTo>
                    <a:pt x="202334" y="469048"/>
                    <a:pt x="185305" y="452051"/>
                    <a:pt x="185305" y="431084"/>
                  </a:cubicBezTo>
                  <a:cubicBezTo>
                    <a:pt x="185305" y="410117"/>
                    <a:pt x="202334" y="393120"/>
                    <a:pt x="223340" y="393120"/>
                  </a:cubicBezTo>
                  <a:close/>
                  <a:moveTo>
                    <a:pt x="64003" y="393120"/>
                  </a:moveTo>
                  <a:cubicBezTo>
                    <a:pt x="85009" y="393120"/>
                    <a:pt x="102038" y="410117"/>
                    <a:pt x="102038" y="431084"/>
                  </a:cubicBezTo>
                  <a:cubicBezTo>
                    <a:pt x="102038" y="452051"/>
                    <a:pt x="85009" y="469048"/>
                    <a:pt x="64003" y="469048"/>
                  </a:cubicBezTo>
                  <a:cubicBezTo>
                    <a:pt x="42997" y="469048"/>
                    <a:pt x="25968" y="452051"/>
                    <a:pt x="25968" y="431084"/>
                  </a:cubicBezTo>
                  <a:cubicBezTo>
                    <a:pt x="25968" y="410117"/>
                    <a:pt x="42997" y="393120"/>
                    <a:pt x="64003" y="393120"/>
                  </a:cubicBezTo>
                  <a:close/>
                  <a:moveTo>
                    <a:pt x="454971" y="198500"/>
                  </a:moveTo>
                  <a:cubicBezTo>
                    <a:pt x="538806" y="198500"/>
                    <a:pt x="606580" y="266246"/>
                    <a:pt x="606580" y="349933"/>
                  </a:cubicBezTo>
                  <a:lnTo>
                    <a:pt x="303361" y="349933"/>
                  </a:lnTo>
                  <a:cubicBezTo>
                    <a:pt x="303361" y="266246"/>
                    <a:pt x="371135" y="198500"/>
                    <a:pt x="454971" y="198500"/>
                  </a:cubicBezTo>
                  <a:close/>
                  <a:moveTo>
                    <a:pt x="214636" y="68682"/>
                  </a:moveTo>
                  <a:cubicBezTo>
                    <a:pt x="207952" y="68682"/>
                    <a:pt x="202103" y="74058"/>
                    <a:pt x="202103" y="81195"/>
                  </a:cubicBezTo>
                  <a:cubicBezTo>
                    <a:pt x="202103" y="88332"/>
                    <a:pt x="207952" y="93708"/>
                    <a:pt x="214636" y="93708"/>
                  </a:cubicBezTo>
                  <a:lnTo>
                    <a:pt x="220949" y="93708"/>
                  </a:lnTo>
                  <a:cubicBezTo>
                    <a:pt x="228097" y="93708"/>
                    <a:pt x="233482" y="88332"/>
                    <a:pt x="233482" y="81195"/>
                  </a:cubicBezTo>
                  <a:cubicBezTo>
                    <a:pt x="233482" y="74058"/>
                    <a:pt x="227633" y="68682"/>
                    <a:pt x="220949" y="68682"/>
                  </a:cubicBezTo>
                  <a:close/>
                  <a:moveTo>
                    <a:pt x="136190" y="68219"/>
                  </a:moveTo>
                  <a:cubicBezTo>
                    <a:pt x="128949" y="68219"/>
                    <a:pt x="123657" y="73502"/>
                    <a:pt x="123657" y="80732"/>
                  </a:cubicBezTo>
                  <a:cubicBezTo>
                    <a:pt x="123657" y="87869"/>
                    <a:pt x="129506" y="93152"/>
                    <a:pt x="136190" y="93152"/>
                  </a:cubicBezTo>
                  <a:lnTo>
                    <a:pt x="142503" y="93152"/>
                  </a:lnTo>
                  <a:cubicBezTo>
                    <a:pt x="149280" y="93152"/>
                    <a:pt x="154943" y="87961"/>
                    <a:pt x="154943" y="80732"/>
                  </a:cubicBezTo>
                  <a:cubicBezTo>
                    <a:pt x="154943" y="73502"/>
                    <a:pt x="149187" y="68219"/>
                    <a:pt x="142503" y="68219"/>
                  </a:cubicBezTo>
                  <a:close/>
                  <a:moveTo>
                    <a:pt x="58208" y="68219"/>
                  </a:moveTo>
                  <a:cubicBezTo>
                    <a:pt x="50967" y="68219"/>
                    <a:pt x="45675" y="73502"/>
                    <a:pt x="45675" y="80732"/>
                  </a:cubicBezTo>
                  <a:cubicBezTo>
                    <a:pt x="45675" y="87869"/>
                    <a:pt x="51524" y="93152"/>
                    <a:pt x="58208" y="93152"/>
                  </a:cubicBezTo>
                  <a:lnTo>
                    <a:pt x="64521" y="93152"/>
                  </a:lnTo>
                  <a:cubicBezTo>
                    <a:pt x="71298" y="93152"/>
                    <a:pt x="76961" y="87961"/>
                    <a:pt x="76961" y="80732"/>
                  </a:cubicBezTo>
                  <a:cubicBezTo>
                    <a:pt x="76961" y="73502"/>
                    <a:pt x="71205" y="68219"/>
                    <a:pt x="64521" y="68219"/>
                  </a:cubicBezTo>
                  <a:close/>
                  <a:moveTo>
                    <a:pt x="454935" y="42339"/>
                  </a:moveTo>
                  <a:cubicBezTo>
                    <a:pt x="490010" y="42339"/>
                    <a:pt x="518444" y="70725"/>
                    <a:pt x="518444" y="105742"/>
                  </a:cubicBezTo>
                  <a:cubicBezTo>
                    <a:pt x="518444" y="140759"/>
                    <a:pt x="490010" y="169145"/>
                    <a:pt x="454935" y="169145"/>
                  </a:cubicBezTo>
                  <a:cubicBezTo>
                    <a:pt x="419860" y="169145"/>
                    <a:pt x="391426" y="140759"/>
                    <a:pt x="391426" y="105742"/>
                  </a:cubicBezTo>
                  <a:cubicBezTo>
                    <a:pt x="391426" y="70725"/>
                    <a:pt x="419860" y="42339"/>
                    <a:pt x="454935" y="42339"/>
                  </a:cubicBezTo>
                  <a:close/>
                  <a:moveTo>
                    <a:pt x="0" y="0"/>
                  </a:moveTo>
                  <a:lnTo>
                    <a:pt x="279157" y="0"/>
                  </a:lnTo>
                  <a:lnTo>
                    <a:pt x="279157" y="161927"/>
                  </a:lnTo>
                  <a:lnTo>
                    <a:pt x="240630" y="161927"/>
                  </a:lnTo>
                  <a:lnTo>
                    <a:pt x="240630" y="222916"/>
                  </a:lnTo>
                  <a:lnTo>
                    <a:pt x="176667" y="162020"/>
                  </a:lnTo>
                  <a:lnTo>
                    <a:pt x="0" y="162020"/>
                  </a:ln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48989" y="3762585"/>
            <a:ext cx="1733550" cy="1733550"/>
            <a:chOff x="6248989" y="3667335"/>
            <a:chExt cx="1733550" cy="1733550"/>
          </a:xfrm>
        </p:grpSpPr>
        <p:sp>
          <p:nvSpPr>
            <p:cNvPr id="21" name="矩形: 圆角 20"/>
            <p:cNvSpPr/>
            <p:nvPr/>
          </p:nvSpPr>
          <p:spPr>
            <a:xfrm>
              <a:off x="6248989" y="3667335"/>
              <a:ext cx="1733550" cy="1733550"/>
            </a:xfrm>
            <a:prstGeom prst="roundRect">
              <a:avLst/>
            </a:prstGeom>
            <a:solidFill>
              <a:srgbClr val="38383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6310876" y="3728295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" name="economic-investment_66030"/>
            <p:cNvSpPr>
              <a:spLocks noChangeAspect="1"/>
            </p:cNvSpPr>
            <p:nvPr/>
          </p:nvSpPr>
          <p:spPr bwMode="auto">
            <a:xfrm>
              <a:off x="6808038" y="4242024"/>
              <a:ext cx="609685" cy="608748"/>
            </a:xfrm>
            <a:custGeom>
              <a:avLst/>
              <a:gdLst>
                <a:gd name="connsiteX0" fmla="*/ 333891 w 578320"/>
                <a:gd name="connsiteY0" fmla="*/ 314976 h 577432"/>
                <a:gd name="connsiteX1" fmla="*/ 398475 w 578320"/>
                <a:gd name="connsiteY1" fmla="*/ 314976 h 577432"/>
                <a:gd name="connsiteX2" fmla="*/ 424308 w 578320"/>
                <a:gd name="connsiteY2" fmla="*/ 340761 h 577432"/>
                <a:gd name="connsiteX3" fmla="*/ 424308 w 578320"/>
                <a:gd name="connsiteY3" fmla="*/ 550726 h 577432"/>
                <a:gd name="connsiteX4" fmla="*/ 398475 w 578320"/>
                <a:gd name="connsiteY4" fmla="*/ 577432 h 577432"/>
                <a:gd name="connsiteX5" fmla="*/ 333891 w 578320"/>
                <a:gd name="connsiteY5" fmla="*/ 577432 h 577432"/>
                <a:gd name="connsiteX6" fmla="*/ 307135 w 578320"/>
                <a:gd name="connsiteY6" fmla="*/ 550726 h 577432"/>
                <a:gd name="connsiteX7" fmla="*/ 307135 w 578320"/>
                <a:gd name="connsiteY7" fmla="*/ 340761 h 577432"/>
                <a:gd name="connsiteX8" fmla="*/ 333891 w 578320"/>
                <a:gd name="connsiteY8" fmla="*/ 314976 h 577432"/>
                <a:gd name="connsiteX9" fmla="*/ 179853 w 578320"/>
                <a:gd name="connsiteY9" fmla="*/ 314976 h 577432"/>
                <a:gd name="connsiteX10" fmla="*/ 244456 w 578320"/>
                <a:gd name="connsiteY10" fmla="*/ 314976 h 577432"/>
                <a:gd name="connsiteX11" fmla="*/ 270297 w 578320"/>
                <a:gd name="connsiteY11" fmla="*/ 340761 h 577432"/>
                <a:gd name="connsiteX12" fmla="*/ 270297 w 578320"/>
                <a:gd name="connsiteY12" fmla="*/ 550726 h 577432"/>
                <a:gd name="connsiteX13" fmla="*/ 244456 w 578320"/>
                <a:gd name="connsiteY13" fmla="*/ 577432 h 577432"/>
                <a:gd name="connsiteX14" fmla="*/ 179853 w 578320"/>
                <a:gd name="connsiteY14" fmla="*/ 577432 h 577432"/>
                <a:gd name="connsiteX15" fmla="*/ 154012 w 578320"/>
                <a:gd name="connsiteY15" fmla="*/ 550726 h 577432"/>
                <a:gd name="connsiteX16" fmla="*/ 154012 w 578320"/>
                <a:gd name="connsiteY16" fmla="*/ 340761 h 577432"/>
                <a:gd name="connsiteX17" fmla="*/ 179853 w 578320"/>
                <a:gd name="connsiteY17" fmla="*/ 314976 h 577432"/>
                <a:gd name="connsiteX18" fmla="*/ 486981 w 578320"/>
                <a:gd name="connsiteY18" fmla="*/ 235677 h 577432"/>
                <a:gd name="connsiteX19" fmla="*/ 551564 w 578320"/>
                <a:gd name="connsiteY19" fmla="*/ 235677 h 577432"/>
                <a:gd name="connsiteX20" fmla="*/ 578320 w 578320"/>
                <a:gd name="connsiteY20" fmla="*/ 262391 h 577432"/>
                <a:gd name="connsiteX21" fmla="*/ 578320 w 578320"/>
                <a:gd name="connsiteY21" fmla="*/ 550718 h 577432"/>
                <a:gd name="connsiteX22" fmla="*/ 551564 w 578320"/>
                <a:gd name="connsiteY22" fmla="*/ 577432 h 577432"/>
                <a:gd name="connsiteX23" fmla="*/ 486981 w 578320"/>
                <a:gd name="connsiteY23" fmla="*/ 577432 h 577432"/>
                <a:gd name="connsiteX24" fmla="*/ 461147 w 578320"/>
                <a:gd name="connsiteY24" fmla="*/ 550718 h 577432"/>
                <a:gd name="connsiteX25" fmla="*/ 461147 w 578320"/>
                <a:gd name="connsiteY25" fmla="*/ 262391 h 577432"/>
                <a:gd name="connsiteX26" fmla="*/ 486981 w 578320"/>
                <a:gd name="connsiteY26" fmla="*/ 235677 h 577432"/>
                <a:gd name="connsiteX27" fmla="*/ 25833 w 578320"/>
                <a:gd name="connsiteY27" fmla="*/ 235677 h 577432"/>
                <a:gd name="connsiteX28" fmla="*/ 90417 w 578320"/>
                <a:gd name="connsiteY28" fmla="*/ 235677 h 577432"/>
                <a:gd name="connsiteX29" fmla="*/ 117173 w 578320"/>
                <a:gd name="connsiteY29" fmla="*/ 262391 h 577432"/>
                <a:gd name="connsiteX30" fmla="*/ 117173 w 578320"/>
                <a:gd name="connsiteY30" fmla="*/ 550718 h 577432"/>
                <a:gd name="connsiteX31" fmla="*/ 90417 w 578320"/>
                <a:gd name="connsiteY31" fmla="*/ 577432 h 577432"/>
                <a:gd name="connsiteX32" fmla="*/ 25833 w 578320"/>
                <a:gd name="connsiteY32" fmla="*/ 577432 h 577432"/>
                <a:gd name="connsiteX33" fmla="*/ 0 w 578320"/>
                <a:gd name="connsiteY33" fmla="*/ 550718 h 577432"/>
                <a:gd name="connsiteX34" fmla="*/ 0 w 578320"/>
                <a:gd name="connsiteY34" fmla="*/ 262391 h 577432"/>
                <a:gd name="connsiteX35" fmla="*/ 25833 w 578320"/>
                <a:gd name="connsiteY35" fmla="*/ 235677 h 577432"/>
                <a:gd name="connsiteX36" fmla="*/ 297075 w 578320"/>
                <a:gd name="connsiteY36" fmla="*/ 158450 h 577432"/>
                <a:gd name="connsiteX37" fmla="*/ 326516 w 578320"/>
                <a:gd name="connsiteY37" fmla="*/ 181440 h 577432"/>
                <a:gd name="connsiteX38" fmla="*/ 297075 w 578320"/>
                <a:gd name="connsiteY38" fmla="*/ 205349 h 577432"/>
                <a:gd name="connsiteX39" fmla="*/ 282280 w 578320"/>
                <a:gd name="connsiteY39" fmla="*/ 81074 h 577432"/>
                <a:gd name="connsiteX40" fmla="*/ 282280 w 578320"/>
                <a:gd name="connsiteY40" fmla="*/ 124274 h 577432"/>
                <a:gd name="connsiteX41" fmla="*/ 255502 w 578320"/>
                <a:gd name="connsiteY41" fmla="*/ 101295 h 577432"/>
                <a:gd name="connsiteX42" fmla="*/ 282280 w 578320"/>
                <a:gd name="connsiteY42" fmla="*/ 81074 h 577432"/>
                <a:gd name="connsiteX43" fmla="*/ 289621 w 578320"/>
                <a:gd name="connsiteY43" fmla="*/ 35910 h 577432"/>
                <a:gd name="connsiteX44" fmla="*/ 282244 w 578320"/>
                <a:gd name="connsiteY44" fmla="*/ 44197 h 577432"/>
                <a:gd name="connsiteX45" fmla="*/ 282244 w 578320"/>
                <a:gd name="connsiteY45" fmla="*/ 57087 h 577432"/>
                <a:gd name="connsiteX46" fmla="*/ 225069 w 578320"/>
                <a:gd name="connsiteY46" fmla="*/ 106808 h 577432"/>
                <a:gd name="connsiteX47" fmla="*/ 282244 w 578320"/>
                <a:gd name="connsiteY47" fmla="*/ 155609 h 577432"/>
                <a:gd name="connsiteX48" fmla="*/ 282244 w 578320"/>
                <a:gd name="connsiteY48" fmla="*/ 205330 h 577432"/>
                <a:gd name="connsiteX49" fmla="*/ 237057 w 578320"/>
                <a:gd name="connsiteY49" fmla="*/ 170341 h 577432"/>
                <a:gd name="connsiteX50" fmla="*/ 222302 w 578320"/>
                <a:gd name="connsiteY50" fmla="*/ 185994 h 577432"/>
                <a:gd name="connsiteX51" fmla="*/ 282244 w 578320"/>
                <a:gd name="connsiteY51" fmla="*/ 229269 h 577432"/>
                <a:gd name="connsiteX52" fmla="*/ 282244 w 578320"/>
                <a:gd name="connsiteY52" fmla="*/ 244002 h 577432"/>
                <a:gd name="connsiteX53" fmla="*/ 289621 w 578320"/>
                <a:gd name="connsiteY53" fmla="*/ 252288 h 577432"/>
                <a:gd name="connsiteX54" fmla="*/ 296999 w 578320"/>
                <a:gd name="connsiteY54" fmla="*/ 244002 h 577432"/>
                <a:gd name="connsiteX55" fmla="*/ 296999 w 578320"/>
                <a:gd name="connsiteY55" fmla="*/ 229269 h 577432"/>
                <a:gd name="connsiteX56" fmla="*/ 356018 w 578320"/>
                <a:gd name="connsiteY56" fmla="*/ 179548 h 577432"/>
                <a:gd name="connsiteX57" fmla="*/ 296999 w 578320"/>
                <a:gd name="connsiteY57" fmla="*/ 126144 h 577432"/>
                <a:gd name="connsiteX58" fmla="*/ 296999 w 578320"/>
                <a:gd name="connsiteY58" fmla="*/ 81027 h 577432"/>
                <a:gd name="connsiteX59" fmla="*/ 338497 w 578320"/>
                <a:gd name="connsiteY59" fmla="*/ 106808 h 577432"/>
                <a:gd name="connsiteX60" fmla="*/ 353252 w 578320"/>
                <a:gd name="connsiteY60" fmla="*/ 92076 h 577432"/>
                <a:gd name="connsiteX61" fmla="*/ 296999 w 578320"/>
                <a:gd name="connsiteY61" fmla="*/ 57087 h 577432"/>
                <a:gd name="connsiteX62" fmla="*/ 296999 w 578320"/>
                <a:gd name="connsiteY62" fmla="*/ 44197 h 577432"/>
                <a:gd name="connsiteX63" fmla="*/ 289621 w 578320"/>
                <a:gd name="connsiteY63" fmla="*/ 35910 h 577432"/>
                <a:gd name="connsiteX64" fmla="*/ 288699 w 578320"/>
                <a:gd name="connsiteY64" fmla="*/ 0 h 577432"/>
                <a:gd name="connsiteX65" fmla="*/ 433481 w 578320"/>
                <a:gd name="connsiteY65" fmla="*/ 144559 h 577432"/>
                <a:gd name="connsiteX66" fmla="*/ 288699 w 578320"/>
                <a:gd name="connsiteY66" fmla="*/ 288198 h 577432"/>
                <a:gd name="connsiteX67" fmla="*/ 144839 w 578320"/>
                <a:gd name="connsiteY67" fmla="*/ 144559 h 577432"/>
                <a:gd name="connsiteX68" fmla="*/ 288699 w 578320"/>
                <a:gd name="connsiteY68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78320" h="577432">
                  <a:moveTo>
                    <a:pt x="333891" y="314976"/>
                  </a:moveTo>
                  <a:lnTo>
                    <a:pt x="398475" y="314976"/>
                  </a:lnTo>
                  <a:cubicBezTo>
                    <a:pt x="412314" y="314976"/>
                    <a:pt x="424308" y="326948"/>
                    <a:pt x="424308" y="340761"/>
                  </a:cubicBezTo>
                  <a:lnTo>
                    <a:pt x="424308" y="550726"/>
                  </a:lnTo>
                  <a:cubicBezTo>
                    <a:pt x="424308" y="565460"/>
                    <a:pt x="412314" y="577432"/>
                    <a:pt x="398475" y="577432"/>
                  </a:cubicBezTo>
                  <a:lnTo>
                    <a:pt x="333891" y="577432"/>
                  </a:lnTo>
                  <a:cubicBezTo>
                    <a:pt x="319129" y="577432"/>
                    <a:pt x="307135" y="565460"/>
                    <a:pt x="307135" y="550726"/>
                  </a:cubicBezTo>
                  <a:lnTo>
                    <a:pt x="307135" y="340761"/>
                  </a:lnTo>
                  <a:cubicBezTo>
                    <a:pt x="307135" y="326948"/>
                    <a:pt x="319129" y="314976"/>
                    <a:pt x="333891" y="314976"/>
                  </a:cubicBezTo>
                  <a:close/>
                  <a:moveTo>
                    <a:pt x="179853" y="314976"/>
                  </a:moveTo>
                  <a:lnTo>
                    <a:pt x="244456" y="314976"/>
                  </a:lnTo>
                  <a:cubicBezTo>
                    <a:pt x="259222" y="314976"/>
                    <a:pt x="270297" y="326948"/>
                    <a:pt x="270297" y="340761"/>
                  </a:cubicBezTo>
                  <a:lnTo>
                    <a:pt x="270297" y="550726"/>
                  </a:lnTo>
                  <a:cubicBezTo>
                    <a:pt x="270297" y="565460"/>
                    <a:pt x="259222" y="577432"/>
                    <a:pt x="244456" y="577432"/>
                  </a:cubicBezTo>
                  <a:lnTo>
                    <a:pt x="179853" y="577432"/>
                  </a:lnTo>
                  <a:cubicBezTo>
                    <a:pt x="165087" y="577432"/>
                    <a:pt x="154012" y="565460"/>
                    <a:pt x="154012" y="550726"/>
                  </a:cubicBezTo>
                  <a:lnTo>
                    <a:pt x="154012" y="340761"/>
                  </a:lnTo>
                  <a:cubicBezTo>
                    <a:pt x="154012" y="326948"/>
                    <a:pt x="165087" y="314976"/>
                    <a:pt x="179853" y="314976"/>
                  </a:cubicBezTo>
                  <a:close/>
                  <a:moveTo>
                    <a:pt x="486981" y="235677"/>
                  </a:moveTo>
                  <a:lnTo>
                    <a:pt x="551564" y="235677"/>
                  </a:lnTo>
                  <a:cubicBezTo>
                    <a:pt x="566326" y="235677"/>
                    <a:pt x="578320" y="247652"/>
                    <a:pt x="578320" y="262391"/>
                  </a:cubicBezTo>
                  <a:lnTo>
                    <a:pt x="578320" y="550718"/>
                  </a:lnTo>
                  <a:cubicBezTo>
                    <a:pt x="578320" y="565457"/>
                    <a:pt x="566326" y="577432"/>
                    <a:pt x="551564" y="577432"/>
                  </a:cubicBezTo>
                  <a:lnTo>
                    <a:pt x="486981" y="577432"/>
                  </a:lnTo>
                  <a:cubicBezTo>
                    <a:pt x="473141" y="577432"/>
                    <a:pt x="461147" y="565457"/>
                    <a:pt x="461147" y="550718"/>
                  </a:cubicBezTo>
                  <a:lnTo>
                    <a:pt x="461147" y="262391"/>
                  </a:lnTo>
                  <a:cubicBezTo>
                    <a:pt x="461147" y="247652"/>
                    <a:pt x="473141" y="235677"/>
                    <a:pt x="486981" y="235677"/>
                  </a:cubicBezTo>
                  <a:close/>
                  <a:moveTo>
                    <a:pt x="25833" y="235677"/>
                  </a:moveTo>
                  <a:lnTo>
                    <a:pt x="90417" y="235677"/>
                  </a:lnTo>
                  <a:cubicBezTo>
                    <a:pt x="105179" y="235677"/>
                    <a:pt x="117173" y="247652"/>
                    <a:pt x="117173" y="262391"/>
                  </a:cubicBezTo>
                  <a:lnTo>
                    <a:pt x="117173" y="550718"/>
                  </a:lnTo>
                  <a:cubicBezTo>
                    <a:pt x="117173" y="565457"/>
                    <a:pt x="105179" y="577432"/>
                    <a:pt x="90417" y="577432"/>
                  </a:cubicBezTo>
                  <a:lnTo>
                    <a:pt x="25833" y="577432"/>
                  </a:lnTo>
                  <a:cubicBezTo>
                    <a:pt x="11994" y="577432"/>
                    <a:pt x="0" y="565457"/>
                    <a:pt x="0" y="550718"/>
                  </a:cubicBezTo>
                  <a:lnTo>
                    <a:pt x="0" y="262391"/>
                  </a:lnTo>
                  <a:cubicBezTo>
                    <a:pt x="0" y="247652"/>
                    <a:pt x="11994" y="235677"/>
                    <a:pt x="25833" y="235677"/>
                  </a:cubicBezTo>
                  <a:close/>
                  <a:moveTo>
                    <a:pt x="297075" y="158450"/>
                  </a:moveTo>
                  <a:cubicBezTo>
                    <a:pt x="309956" y="161209"/>
                    <a:pt x="326516" y="165807"/>
                    <a:pt x="326516" y="181440"/>
                  </a:cubicBezTo>
                  <a:cubicBezTo>
                    <a:pt x="326516" y="197992"/>
                    <a:pt x="310876" y="204429"/>
                    <a:pt x="297075" y="205349"/>
                  </a:cubicBezTo>
                  <a:close/>
                  <a:moveTo>
                    <a:pt x="282280" y="81074"/>
                  </a:moveTo>
                  <a:lnTo>
                    <a:pt x="282280" y="124274"/>
                  </a:lnTo>
                  <a:cubicBezTo>
                    <a:pt x="264736" y="120597"/>
                    <a:pt x="255502" y="113244"/>
                    <a:pt x="255502" y="101295"/>
                  </a:cubicBezTo>
                  <a:cubicBezTo>
                    <a:pt x="255502" y="91185"/>
                    <a:pt x="265659" y="81993"/>
                    <a:pt x="282280" y="81074"/>
                  </a:cubicBezTo>
                  <a:close/>
                  <a:moveTo>
                    <a:pt x="289621" y="35910"/>
                  </a:moveTo>
                  <a:cubicBezTo>
                    <a:pt x="285010" y="35910"/>
                    <a:pt x="282244" y="40514"/>
                    <a:pt x="282244" y="44197"/>
                  </a:cubicBezTo>
                  <a:lnTo>
                    <a:pt x="282244" y="57087"/>
                  </a:lnTo>
                  <a:cubicBezTo>
                    <a:pt x="252734" y="58008"/>
                    <a:pt x="225069" y="74582"/>
                    <a:pt x="225069" y="106808"/>
                  </a:cubicBezTo>
                  <a:cubicBezTo>
                    <a:pt x="225069" y="133510"/>
                    <a:pt x="247201" y="149163"/>
                    <a:pt x="282244" y="155609"/>
                  </a:cubicBezTo>
                  <a:lnTo>
                    <a:pt x="282244" y="205330"/>
                  </a:lnTo>
                  <a:cubicBezTo>
                    <a:pt x="242590" y="203488"/>
                    <a:pt x="263800" y="170341"/>
                    <a:pt x="237057" y="170341"/>
                  </a:cubicBezTo>
                  <a:cubicBezTo>
                    <a:pt x="227835" y="170341"/>
                    <a:pt x="222302" y="175865"/>
                    <a:pt x="222302" y="185994"/>
                  </a:cubicBezTo>
                  <a:cubicBezTo>
                    <a:pt x="222302" y="204409"/>
                    <a:pt x="241668" y="228349"/>
                    <a:pt x="282244" y="229269"/>
                  </a:cubicBezTo>
                  <a:lnTo>
                    <a:pt x="282244" y="244002"/>
                  </a:lnTo>
                  <a:cubicBezTo>
                    <a:pt x="282244" y="248605"/>
                    <a:pt x="285010" y="252288"/>
                    <a:pt x="289621" y="252288"/>
                  </a:cubicBezTo>
                  <a:cubicBezTo>
                    <a:pt x="293310" y="252288"/>
                    <a:pt x="296999" y="248605"/>
                    <a:pt x="296999" y="244002"/>
                  </a:cubicBezTo>
                  <a:lnTo>
                    <a:pt x="296999" y="229269"/>
                  </a:lnTo>
                  <a:cubicBezTo>
                    <a:pt x="332042" y="227428"/>
                    <a:pt x="356018" y="210854"/>
                    <a:pt x="356018" y="179548"/>
                  </a:cubicBezTo>
                  <a:cubicBezTo>
                    <a:pt x="356018" y="142718"/>
                    <a:pt x="328353" y="133510"/>
                    <a:pt x="296999" y="126144"/>
                  </a:cubicBezTo>
                  <a:lnTo>
                    <a:pt x="296999" y="81027"/>
                  </a:lnTo>
                  <a:cubicBezTo>
                    <a:pt x="322820" y="81948"/>
                    <a:pt x="322820" y="106808"/>
                    <a:pt x="338497" y="106808"/>
                  </a:cubicBezTo>
                  <a:cubicBezTo>
                    <a:pt x="346796" y="106808"/>
                    <a:pt x="353252" y="101284"/>
                    <a:pt x="353252" y="92076"/>
                  </a:cubicBezTo>
                  <a:cubicBezTo>
                    <a:pt x="353252" y="69057"/>
                    <a:pt x="315442" y="57087"/>
                    <a:pt x="296999" y="57087"/>
                  </a:cubicBezTo>
                  <a:lnTo>
                    <a:pt x="296999" y="44197"/>
                  </a:lnTo>
                  <a:cubicBezTo>
                    <a:pt x="296999" y="40514"/>
                    <a:pt x="293310" y="35910"/>
                    <a:pt x="289621" y="35910"/>
                  </a:cubicBezTo>
                  <a:close/>
                  <a:moveTo>
                    <a:pt x="288699" y="0"/>
                  </a:moveTo>
                  <a:cubicBezTo>
                    <a:pt x="368929" y="0"/>
                    <a:pt x="433481" y="64453"/>
                    <a:pt x="433481" y="144559"/>
                  </a:cubicBezTo>
                  <a:cubicBezTo>
                    <a:pt x="433481" y="223745"/>
                    <a:pt x="368929" y="288198"/>
                    <a:pt x="288699" y="288198"/>
                  </a:cubicBezTo>
                  <a:cubicBezTo>
                    <a:pt x="209392" y="288198"/>
                    <a:pt x="144839" y="223745"/>
                    <a:pt x="144839" y="144559"/>
                  </a:cubicBezTo>
                  <a:cubicBezTo>
                    <a:pt x="144839" y="64453"/>
                    <a:pt x="209392" y="0"/>
                    <a:pt x="288699" y="0"/>
                  </a:cubicBez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73538" y="3762585"/>
            <a:ext cx="1733550" cy="1733550"/>
            <a:chOff x="4173538" y="3667335"/>
            <a:chExt cx="1733550" cy="1733550"/>
          </a:xfrm>
        </p:grpSpPr>
        <p:sp>
          <p:nvSpPr>
            <p:cNvPr id="25" name="矩形: 圆角 24"/>
            <p:cNvSpPr/>
            <p:nvPr/>
          </p:nvSpPr>
          <p:spPr>
            <a:xfrm>
              <a:off x="4173538" y="3667335"/>
              <a:ext cx="1733550" cy="1733550"/>
            </a:xfrm>
            <a:prstGeom prst="roundRect">
              <a:avLst/>
            </a:prstGeom>
            <a:solidFill>
              <a:srgbClr val="C923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4231958" y="3728295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coins-stacks-of-dollars-hand-drawn-commercial-symbol_35718"/>
            <p:cNvSpPr>
              <a:spLocks noChangeAspect="1"/>
            </p:cNvSpPr>
            <p:nvPr/>
          </p:nvSpPr>
          <p:spPr bwMode="auto">
            <a:xfrm>
              <a:off x="4725846" y="4269510"/>
              <a:ext cx="609684" cy="584660"/>
            </a:xfrm>
            <a:custGeom>
              <a:avLst/>
              <a:gdLst>
                <a:gd name="connsiteX0" fmla="*/ 425891 w 606568"/>
                <a:gd name="connsiteY0" fmla="*/ 420849 h 581671"/>
                <a:gd name="connsiteX1" fmla="*/ 426862 w 606568"/>
                <a:gd name="connsiteY1" fmla="*/ 470359 h 581671"/>
                <a:gd name="connsiteX2" fmla="*/ 438123 w 606568"/>
                <a:gd name="connsiteY2" fmla="*/ 466387 h 581671"/>
                <a:gd name="connsiteX3" fmla="*/ 453850 w 606568"/>
                <a:gd name="connsiteY3" fmla="*/ 439839 h 581671"/>
                <a:gd name="connsiteX4" fmla="*/ 449288 w 606568"/>
                <a:gd name="connsiteY4" fmla="*/ 430925 h 581671"/>
                <a:gd name="connsiteX5" fmla="*/ 425891 w 606568"/>
                <a:gd name="connsiteY5" fmla="*/ 420849 h 581671"/>
                <a:gd name="connsiteX6" fmla="*/ 392107 w 606568"/>
                <a:gd name="connsiteY6" fmla="*/ 352154 h 581671"/>
                <a:gd name="connsiteX7" fmla="*/ 381040 w 606568"/>
                <a:gd name="connsiteY7" fmla="*/ 355642 h 581671"/>
                <a:gd name="connsiteX8" fmla="*/ 375215 w 606568"/>
                <a:gd name="connsiteY8" fmla="*/ 360389 h 581671"/>
                <a:gd name="connsiteX9" fmla="*/ 373371 w 606568"/>
                <a:gd name="connsiteY9" fmla="*/ 367269 h 581671"/>
                <a:gd name="connsiteX10" fmla="*/ 387059 w 606568"/>
                <a:gd name="connsiteY10" fmla="*/ 381124 h 581671"/>
                <a:gd name="connsiteX11" fmla="*/ 393369 w 606568"/>
                <a:gd name="connsiteY11" fmla="*/ 382577 h 581671"/>
                <a:gd name="connsiteX12" fmla="*/ 392690 w 606568"/>
                <a:gd name="connsiteY12" fmla="*/ 367559 h 581671"/>
                <a:gd name="connsiteX13" fmla="*/ 392107 w 606568"/>
                <a:gd name="connsiteY13" fmla="*/ 352154 h 581671"/>
                <a:gd name="connsiteX14" fmla="*/ 404825 w 606568"/>
                <a:gd name="connsiteY14" fmla="*/ 306325 h 581671"/>
                <a:gd name="connsiteX15" fmla="*/ 421814 w 606568"/>
                <a:gd name="connsiteY15" fmla="*/ 322021 h 581671"/>
                <a:gd name="connsiteX16" fmla="*/ 421814 w 606568"/>
                <a:gd name="connsiteY16" fmla="*/ 322215 h 581671"/>
                <a:gd name="connsiteX17" fmla="*/ 448899 w 606568"/>
                <a:gd name="connsiteY17" fmla="*/ 330451 h 581671"/>
                <a:gd name="connsiteX18" fmla="*/ 455306 w 606568"/>
                <a:gd name="connsiteY18" fmla="*/ 335780 h 581671"/>
                <a:gd name="connsiteX19" fmla="*/ 457928 w 606568"/>
                <a:gd name="connsiteY19" fmla="*/ 349150 h 581671"/>
                <a:gd name="connsiteX20" fmla="*/ 438220 w 606568"/>
                <a:gd name="connsiteY20" fmla="*/ 359614 h 581671"/>
                <a:gd name="connsiteX21" fmla="*/ 423173 w 606568"/>
                <a:gd name="connsiteY21" fmla="*/ 354285 h 581671"/>
                <a:gd name="connsiteX22" fmla="*/ 424144 w 606568"/>
                <a:gd name="connsiteY22" fmla="*/ 375407 h 581671"/>
                <a:gd name="connsiteX23" fmla="*/ 424629 w 606568"/>
                <a:gd name="connsiteY23" fmla="*/ 388681 h 581671"/>
                <a:gd name="connsiteX24" fmla="*/ 469286 w 606568"/>
                <a:gd name="connsiteY24" fmla="*/ 407187 h 581671"/>
                <a:gd name="connsiteX25" fmla="*/ 473363 w 606568"/>
                <a:gd name="connsiteY25" fmla="*/ 410966 h 581671"/>
                <a:gd name="connsiteX26" fmla="*/ 484528 w 606568"/>
                <a:gd name="connsiteY26" fmla="*/ 437126 h 581671"/>
                <a:gd name="connsiteX27" fmla="*/ 460258 w 606568"/>
                <a:gd name="connsiteY27" fmla="*/ 488671 h 581671"/>
                <a:gd name="connsiteX28" fmla="*/ 427153 w 606568"/>
                <a:gd name="connsiteY28" fmla="*/ 501558 h 581671"/>
                <a:gd name="connsiteX29" fmla="*/ 427153 w 606568"/>
                <a:gd name="connsiteY29" fmla="*/ 502527 h 581671"/>
                <a:gd name="connsiteX30" fmla="*/ 412397 w 606568"/>
                <a:gd name="connsiteY30" fmla="*/ 516963 h 581671"/>
                <a:gd name="connsiteX31" fmla="*/ 400456 w 606568"/>
                <a:gd name="connsiteY31" fmla="*/ 512119 h 581671"/>
                <a:gd name="connsiteX32" fmla="*/ 396087 w 606568"/>
                <a:gd name="connsiteY32" fmla="*/ 501073 h 581671"/>
                <a:gd name="connsiteX33" fmla="*/ 395990 w 606568"/>
                <a:gd name="connsiteY33" fmla="*/ 496035 h 581671"/>
                <a:gd name="connsiteX34" fmla="*/ 350751 w 606568"/>
                <a:gd name="connsiteY34" fmla="*/ 466484 h 581671"/>
                <a:gd name="connsiteX35" fmla="*/ 347936 w 606568"/>
                <a:gd name="connsiteY35" fmla="*/ 450691 h 581671"/>
                <a:gd name="connsiteX36" fmla="*/ 362983 w 606568"/>
                <a:gd name="connsiteY36" fmla="*/ 440711 h 581671"/>
                <a:gd name="connsiteX37" fmla="*/ 374050 w 606568"/>
                <a:gd name="connsiteY37" fmla="*/ 445749 h 581671"/>
                <a:gd name="connsiteX38" fmla="*/ 395699 w 606568"/>
                <a:gd name="connsiteY38" fmla="*/ 462317 h 581671"/>
                <a:gd name="connsiteX39" fmla="*/ 394631 w 606568"/>
                <a:gd name="connsiteY39" fmla="*/ 414841 h 581671"/>
                <a:gd name="connsiteX40" fmla="*/ 371817 w 606568"/>
                <a:gd name="connsiteY40" fmla="*/ 409028 h 581671"/>
                <a:gd name="connsiteX41" fmla="*/ 370555 w 606568"/>
                <a:gd name="connsiteY41" fmla="*/ 408447 h 581671"/>
                <a:gd name="connsiteX42" fmla="*/ 364439 w 606568"/>
                <a:gd name="connsiteY42" fmla="*/ 405346 h 581671"/>
                <a:gd name="connsiteX43" fmla="*/ 358420 w 606568"/>
                <a:gd name="connsiteY43" fmla="*/ 400889 h 581671"/>
                <a:gd name="connsiteX44" fmla="*/ 344441 w 606568"/>
                <a:gd name="connsiteY44" fmla="*/ 380058 h 581671"/>
                <a:gd name="connsiteX45" fmla="*/ 343082 w 606568"/>
                <a:gd name="connsiteY45" fmla="*/ 375407 h 581671"/>
                <a:gd name="connsiteX46" fmla="*/ 347547 w 606568"/>
                <a:gd name="connsiteY46" fmla="*/ 344209 h 581671"/>
                <a:gd name="connsiteX47" fmla="*/ 351236 w 606568"/>
                <a:gd name="connsiteY47" fmla="*/ 339364 h 581671"/>
                <a:gd name="connsiteX48" fmla="*/ 359294 w 606568"/>
                <a:gd name="connsiteY48" fmla="*/ 332291 h 581671"/>
                <a:gd name="connsiteX49" fmla="*/ 365993 w 606568"/>
                <a:gd name="connsiteY49" fmla="*/ 328222 h 581671"/>
                <a:gd name="connsiteX50" fmla="*/ 372788 w 606568"/>
                <a:gd name="connsiteY50" fmla="*/ 325219 h 581671"/>
                <a:gd name="connsiteX51" fmla="*/ 381331 w 606568"/>
                <a:gd name="connsiteY51" fmla="*/ 322699 h 581671"/>
                <a:gd name="connsiteX52" fmla="*/ 390748 w 606568"/>
                <a:gd name="connsiteY52" fmla="*/ 321052 h 581671"/>
                <a:gd name="connsiteX53" fmla="*/ 390748 w 606568"/>
                <a:gd name="connsiteY53" fmla="*/ 320859 h 581671"/>
                <a:gd name="connsiteX54" fmla="*/ 394243 w 606568"/>
                <a:gd name="connsiteY54" fmla="*/ 310491 h 581671"/>
                <a:gd name="connsiteX55" fmla="*/ 404825 w 606568"/>
                <a:gd name="connsiteY55" fmla="*/ 306325 h 581671"/>
                <a:gd name="connsiteX56" fmla="*/ 406108 w 606568"/>
                <a:gd name="connsiteY56" fmla="*/ 283044 h 581671"/>
                <a:gd name="connsiteX57" fmla="*/ 383596 w 606568"/>
                <a:gd name="connsiteY57" fmla="*/ 285467 h 581671"/>
                <a:gd name="connsiteX58" fmla="*/ 378162 w 606568"/>
                <a:gd name="connsiteY58" fmla="*/ 286823 h 581671"/>
                <a:gd name="connsiteX59" fmla="*/ 372922 w 606568"/>
                <a:gd name="connsiteY59" fmla="*/ 288276 h 581671"/>
                <a:gd name="connsiteX60" fmla="*/ 366227 w 606568"/>
                <a:gd name="connsiteY60" fmla="*/ 290602 h 581671"/>
                <a:gd name="connsiteX61" fmla="*/ 359434 w 606568"/>
                <a:gd name="connsiteY61" fmla="*/ 293121 h 581671"/>
                <a:gd name="connsiteX62" fmla="*/ 314215 w 606568"/>
                <a:gd name="connsiteY62" fmla="*/ 326356 h 581671"/>
                <a:gd name="connsiteX63" fmla="*/ 293838 w 606568"/>
                <a:gd name="connsiteY63" fmla="*/ 356781 h 581671"/>
                <a:gd name="connsiteX64" fmla="*/ 289859 w 606568"/>
                <a:gd name="connsiteY64" fmla="*/ 365792 h 581671"/>
                <a:gd name="connsiteX65" fmla="*/ 286754 w 606568"/>
                <a:gd name="connsiteY65" fmla="*/ 374221 h 581671"/>
                <a:gd name="connsiteX66" fmla="*/ 281514 w 606568"/>
                <a:gd name="connsiteY66" fmla="*/ 396023 h 581671"/>
                <a:gd name="connsiteX67" fmla="*/ 280738 w 606568"/>
                <a:gd name="connsiteY67" fmla="*/ 403774 h 581671"/>
                <a:gd name="connsiteX68" fmla="*/ 280253 w 606568"/>
                <a:gd name="connsiteY68" fmla="*/ 411429 h 581671"/>
                <a:gd name="connsiteX69" fmla="*/ 281417 w 606568"/>
                <a:gd name="connsiteY69" fmla="*/ 433327 h 581671"/>
                <a:gd name="connsiteX70" fmla="*/ 285978 w 606568"/>
                <a:gd name="connsiteY70" fmla="*/ 453481 h 581671"/>
                <a:gd name="connsiteX71" fmla="*/ 288016 w 606568"/>
                <a:gd name="connsiteY71" fmla="*/ 459876 h 581671"/>
                <a:gd name="connsiteX72" fmla="*/ 290345 w 606568"/>
                <a:gd name="connsiteY72" fmla="*/ 466174 h 581671"/>
                <a:gd name="connsiteX73" fmla="*/ 407564 w 606568"/>
                <a:gd name="connsiteY73" fmla="*/ 548049 h 581671"/>
                <a:gd name="connsiteX74" fmla="*/ 424642 w 606568"/>
                <a:gd name="connsiteY74" fmla="*/ 546789 h 581671"/>
                <a:gd name="connsiteX75" fmla="*/ 510518 w 606568"/>
                <a:gd name="connsiteY75" fmla="*/ 494660 h 581671"/>
                <a:gd name="connsiteX76" fmla="*/ 530119 w 606568"/>
                <a:gd name="connsiteY76" fmla="*/ 399995 h 581671"/>
                <a:gd name="connsiteX77" fmla="*/ 530022 w 606568"/>
                <a:gd name="connsiteY77" fmla="*/ 398639 h 581671"/>
                <a:gd name="connsiteX78" fmla="*/ 520707 w 606568"/>
                <a:gd name="connsiteY78" fmla="*/ 368602 h 581671"/>
                <a:gd name="connsiteX79" fmla="*/ 499747 w 606568"/>
                <a:gd name="connsiteY79" fmla="*/ 332654 h 581671"/>
                <a:gd name="connsiteX80" fmla="*/ 468308 w 606568"/>
                <a:gd name="connsiteY80" fmla="*/ 302811 h 581671"/>
                <a:gd name="connsiteX81" fmla="*/ 406108 w 606568"/>
                <a:gd name="connsiteY81" fmla="*/ 283044 h 581671"/>
                <a:gd name="connsiteX82" fmla="*/ 406108 w 606568"/>
                <a:gd name="connsiteY82" fmla="*/ 249519 h 581671"/>
                <a:gd name="connsiteX83" fmla="*/ 465397 w 606568"/>
                <a:gd name="connsiteY83" fmla="*/ 263181 h 581671"/>
                <a:gd name="connsiteX84" fmla="*/ 512168 w 606568"/>
                <a:gd name="connsiteY84" fmla="*/ 296222 h 581671"/>
                <a:gd name="connsiteX85" fmla="*/ 534971 w 606568"/>
                <a:gd name="connsiteY85" fmla="*/ 323740 h 581671"/>
                <a:gd name="connsiteX86" fmla="*/ 551758 w 606568"/>
                <a:gd name="connsiteY86" fmla="*/ 355424 h 581671"/>
                <a:gd name="connsiteX87" fmla="*/ 557483 w 606568"/>
                <a:gd name="connsiteY87" fmla="*/ 371121 h 581671"/>
                <a:gd name="connsiteX88" fmla="*/ 561559 w 606568"/>
                <a:gd name="connsiteY88" fmla="*/ 385946 h 581671"/>
                <a:gd name="connsiteX89" fmla="*/ 563014 w 606568"/>
                <a:gd name="connsiteY89" fmla="*/ 392341 h 581671"/>
                <a:gd name="connsiteX90" fmla="*/ 537591 w 606568"/>
                <a:gd name="connsiteY90" fmla="*/ 514524 h 581671"/>
                <a:gd name="connsiteX91" fmla="*/ 429397 w 606568"/>
                <a:gd name="connsiteY91" fmla="*/ 580121 h 581671"/>
                <a:gd name="connsiteX92" fmla="*/ 407564 w 606568"/>
                <a:gd name="connsiteY92" fmla="*/ 581671 h 581671"/>
                <a:gd name="connsiteX93" fmla="*/ 258808 w 606568"/>
                <a:gd name="connsiteY93" fmla="*/ 477607 h 581671"/>
                <a:gd name="connsiteX94" fmla="*/ 256382 w 606568"/>
                <a:gd name="connsiteY94" fmla="*/ 471309 h 581671"/>
                <a:gd name="connsiteX95" fmla="*/ 254248 w 606568"/>
                <a:gd name="connsiteY95" fmla="*/ 464914 h 581671"/>
                <a:gd name="connsiteX96" fmla="*/ 248134 w 606568"/>
                <a:gd name="connsiteY96" fmla="*/ 438171 h 581671"/>
                <a:gd name="connsiteX97" fmla="*/ 246679 w 606568"/>
                <a:gd name="connsiteY97" fmla="*/ 423734 h 581671"/>
                <a:gd name="connsiteX98" fmla="*/ 246485 w 606568"/>
                <a:gd name="connsiteY98" fmla="*/ 416855 h 581671"/>
                <a:gd name="connsiteX99" fmla="*/ 246582 w 606568"/>
                <a:gd name="connsiteY99" fmla="*/ 409781 h 581671"/>
                <a:gd name="connsiteX100" fmla="*/ 249299 w 606568"/>
                <a:gd name="connsiteY100" fmla="*/ 385558 h 581671"/>
                <a:gd name="connsiteX101" fmla="*/ 249299 w 606568"/>
                <a:gd name="connsiteY101" fmla="*/ 385461 h 581671"/>
                <a:gd name="connsiteX102" fmla="*/ 250754 w 606568"/>
                <a:gd name="connsiteY102" fmla="*/ 378194 h 581671"/>
                <a:gd name="connsiteX103" fmla="*/ 252695 w 606568"/>
                <a:gd name="connsiteY103" fmla="*/ 370830 h 581671"/>
                <a:gd name="connsiteX104" fmla="*/ 277633 w 606568"/>
                <a:gd name="connsiteY104" fmla="*/ 318604 h 581671"/>
                <a:gd name="connsiteX105" fmla="*/ 286269 w 606568"/>
                <a:gd name="connsiteY105" fmla="*/ 307365 h 581671"/>
                <a:gd name="connsiteX106" fmla="*/ 301989 w 606568"/>
                <a:gd name="connsiteY106" fmla="*/ 291086 h 581671"/>
                <a:gd name="connsiteX107" fmla="*/ 305482 w 606568"/>
                <a:gd name="connsiteY107" fmla="*/ 287986 h 581671"/>
                <a:gd name="connsiteX108" fmla="*/ 312275 w 606568"/>
                <a:gd name="connsiteY108" fmla="*/ 282463 h 581671"/>
                <a:gd name="connsiteX109" fmla="*/ 314118 w 606568"/>
                <a:gd name="connsiteY109" fmla="*/ 281009 h 581671"/>
                <a:gd name="connsiteX110" fmla="*/ 318970 w 606568"/>
                <a:gd name="connsiteY110" fmla="*/ 277521 h 581671"/>
                <a:gd name="connsiteX111" fmla="*/ 346917 w 606568"/>
                <a:gd name="connsiteY111" fmla="*/ 262018 h 581671"/>
                <a:gd name="connsiteX112" fmla="*/ 359628 w 606568"/>
                <a:gd name="connsiteY112" fmla="*/ 257174 h 581671"/>
                <a:gd name="connsiteX113" fmla="*/ 366421 w 606568"/>
                <a:gd name="connsiteY113" fmla="*/ 255139 h 581671"/>
                <a:gd name="connsiteX114" fmla="*/ 373116 w 606568"/>
                <a:gd name="connsiteY114" fmla="*/ 253395 h 581671"/>
                <a:gd name="connsiteX115" fmla="*/ 376707 w 606568"/>
                <a:gd name="connsiteY115" fmla="*/ 252523 h 581671"/>
                <a:gd name="connsiteX116" fmla="*/ 384178 w 606568"/>
                <a:gd name="connsiteY116" fmla="*/ 251263 h 581671"/>
                <a:gd name="connsiteX117" fmla="*/ 406108 w 606568"/>
                <a:gd name="connsiteY117" fmla="*/ 249519 h 581671"/>
                <a:gd name="connsiteX118" fmla="*/ 43372 w 606568"/>
                <a:gd name="connsiteY118" fmla="*/ 175759 h 581671"/>
                <a:gd name="connsiteX119" fmla="*/ 43760 w 606568"/>
                <a:gd name="connsiteY119" fmla="*/ 214418 h 581671"/>
                <a:gd name="connsiteX120" fmla="*/ 202404 w 606568"/>
                <a:gd name="connsiteY120" fmla="*/ 246489 h 581671"/>
                <a:gd name="connsiteX121" fmla="*/ 313794 w 606568"/>
                <a:gd name="connsiteY121" fmla="*/ 223235 h 581671"/>
                <a:gd name="connsiteX122" fmla="*/ 319519 w 606568"/>
                <a:gd name="connsiteY122" fmla="*/ 220716 h 581671"/>
                <a:gd name="connsiteX123" fmla="*/ 319907 w 606568"/>
                <a:gd name="connsiteY123" fmla="*/ 181185 h 581671"/>
                <a:gd name="connsiteX124" fmla="*/ 313212 w 606568"/>
                <a:gd name="connsiteY124" fmla="*/ 184092 h 581671"/>
                <a:gd name="connsiteX125" fmla="*/ 186103 w 606568"/>
                <a:gd name="connsiteY125" fmla="*/ 211124 h 581671"/>
                <a:gd name="connsiteX126" fmla="*/ 43372 w 606568"/>
                <a:gd name="connsiteY126" fmla="*/ 175759 h 581671"/>
                <a:gd name="connsiteX127" fmla="*/ 321654 w 606568"/>
                <a:gd name="connsiteY127" fmla="*/ 100088 h 581671"/>
                <a:gd name="connsiteX128" fmla="*/ 311465 w 606568"/>
                <a:gd name="connsiteY128" fmla="*/ 105901 h 581671"/>
                <a:gd name="connsiteX129" fmla="*/ 182804 w 606568"/>
                <a:gd name="connsiteY129" fmla="*/ 137875 h 581671"/>
                <a:gd name="connsiteX130" fmla="*/ 41723 w 606568"/>
                <a:gd name="connsiteY130" fmla="*/ 102026 h 581671"/>
                <a:gd name="connsiteX131" fmla="*/ 42208 w 606568"/>
                <a:gd name="connsiteY131" fmla="*/ 127508 h 581671"/>
                <a:gd name="connsiteX132" fmla="*/ 44828 w 606568"/>
                <a:gd name="connsiteY132" fmla="*/ 128864 h 581671"/>
                <a:gd name="connsiteX133" fmla="*/ 186200 w 606568"/>
                <a:gd name="connsiteY133" fmla="*/ 169752 h 581671"/>
                <a:gd name="connsiteX134" fmla="*/ 312339 w 606568"/>
                <a:gd name="connsiteY134" fmla="*/ 138553 h 581671"/>
                <a:gd name="connsiteX135" fmla="*/ 320877 w 606568"/>
                <a:gd name="connsiteY135" fmla="*/ 134096 h 581671"/>
                <a:gd name="connsiteX136" fmla="*/ 321654 w 606568"/>
                <a:gd name="connsiteY136" fmla="*/ 100088 h 581671"/>
                <a:gd name="connsiteX137" fmla="*/ 170869 w 606568"/>
                <a:gd name="connsiteY137" fmla="*/ 41275 h 581671"/>
                <a:gd name="connsiteX138" fmla="*/ 58800 w 606568"/>
                <a:gd name="connsiteY138" fmla="*/ 63948 h 581671"/>
                <a:gd name="connsiteX139" fmla="*/ 186685 w 606568"/>
                <a:gd name="connsiteY139" fmla="*/ 96890 h 581671"/>
                <a:gd name="connsiteX140" fmla="*/ 296814 w 606568"/>
                <a:gd name="connsiteY140" fmla="*/ 67823 h 581671"/>
                <a:gd name="connsiteX141" fmla="*/ 170869 w 606568"/>
                <a:gd name="connsiteY141" fmla="*/ 41275 h 581671"/>
                <a:gd name="connsiteX142" fmla="*/ 448008 w 606568"/>
                <a:gd name="connsiteY142" fmla="*/ 35047 h 581671"/>
                <a:gd name="connsiteX143" fmla="*/ 509638 w 606568"/>
                <a:gd name="connsiteY143" fmla="*/ 41805 h 581671"/>
                <a:gd name="connsiteX144" fmla="*/ 570201 w 606568"/>
                <a:gd name="connsiteY144" fmla="*/ 59924 h 581671"/>
                <a:gd name="connsiteX145" fmla="*/ 605627 w 606568"/>
                <a:gd name="connsiteY145" fmla="*/ 86859 h 581671"/>
                <a:gd name="connsiteX146" fmla="*/ 603880 w 606568"/>
                <a:gd name="connsiteY146" fmla="*/ 143248 h 581671"/>
                <a:gd name="connsiteX147" fmla="*/ 602230 w 606568"/>
                <a:gd name="connsiteY147" fmla="*/ 349137 h 581671"/>
                <a:gd name="connsiteX148" fmla="*/ 601453 w 606568"/>
                <a:gd name="connsiteY148" fmla="*/ 354272 h 581671"/>
                <a:gd name="connsiteX149" fmla="*/ 595727 w 606568"/>
                <a:gd name="connsiteY149" fmla="*/ 364058 h 581671"/>
                <a:gd name="connsiteX150" fmla="*/ 576122 w 606568"/>
                <a:gd name="connsiteY150" fmla="*/ 377525 h 581671"/>
                <a:gd name="connsiteX151" fmla="*/ 567193 w 606568"/>
                <a:gd name="connsiteY151" fmla="*/ 346133 h 581671"/>
                <a:gd name="connsiteX152" fmla="*/ 569231 w 606568"/>
                <a:gd name="connsiteY152" fmla="*/ 343033 h 581671"/>
                <a:gd name="connsiteX153" fmla="*/ 569425 w 606568"/>
                <a:gd name="connsiteY153" fmla="*/ 308734 h 581671"/>
                <a:gd name="connsiteX154" fmla="*/ 552828 w 606568"/>
                <a:gd name="connsiteY154" fmla="*/ 316873 h 581671"/>
                <a:gd name="connsiteX155" fmla="*/ 532641 w 606568"/>
                <a:gd name="connsiteY155" fmla="*/ 289453 h 581671"/>
                <a:gd name="connsiteX156" fmla="*/ 569522 w 606568"/>
                <a:gd name="connsiteY156" fmla="*/ 270269 h 581671"/>
                <a:gd name="connsiteX157" fmla="*/ 569619 w 606568"/>
                <a:gd name="connsiteY157" fmla="*/ 246144 h 581671"/>
                <a:gd name="connsiteX158" fmla="*/ 502165 w 606568"/>
                <a:gd name="connsiteY158" fmla="*/ 262034 h 581671"/>
                <a:gd name="connsiteX159" fmla="*/ 403265 w 606568"/>
                <a:gd name="connsiteY159" fmla="*/ 229866 h 581671"/>
                <a:gd name="connsiteX160" fmla="*/ 379390 w 606568"/>
                <a:gd name="connsiteY160" fmla="*/ 231610 h 581671"/>
                <a:gd name="connsiteX161" fmla="*/ 373275 w 606568"/>
                <a:gd name="connsiteY161" fmla="*/ 232676 h 581671"/>
                <a:gd name="connsiteX162" fmla="*/ 373469 w 606568"/>
                <a:gd name="connsiteY162" fmla="*/ 214267 h 581671"/>
                <a:gd name="connsiteX163" fmla="*/ 570007 w 606568"/>
                <a:gd name="connsiteY163" fmla="*/ 210295 h 581671"/>
                <a:gd name="connsiteX164" fmla="*/ 570395 w 606568"/>
                <a:gd name="connsiteY164" fmla="*/ 178903 h 581671"/>
                <a:gd name="connsiteX165" fmla="*/ 373857 w 606568"/>
                <a:gd name="connsiteY165" fmla="*/ 186945 h 581671"/>
                <a:gd name="connsiteX166" fmla="*/ 374440 w 606568"/>
                <a:gd name="connsiteY166" fmla="*/ 151677 h 581671"/>
                <a:gd name="connsiteX167" fmla="*/ 571172 w 606568"/>
                <a:gd name="connsiteY167" fmla="*/ 141601 h 581671"/>
                <a:gd name="connsiteX168" fmla="*/ 571754 w 606568"/>
                <a:gd name="connsiteY168" fmla="*/ 114472 h 581671"/>
                <a:gd name="connsiteX169" fmla="*/ 375119 w 606568"/>
                <a:gd name="connsiteY169" fmla="*/ 129587 h 581671"/>
                <a:gd name="connsiteX170" fmla="*/ 376284 w 606568"/>
                <a:gd name="connsiteY170" fmla="*/ 113503 h 581671"/>
                <a:gd name="connsiteX171" fmla="*/ 377545 w 606568"/>
                <a:gd name="connsiteY171" fmla="*/ 94804 h 581671"/>
                <a:gd name="connsiteX172" fmla="*/ 551664 w 606568"/>
                <a:gd name="connsiteY172" fmla="*/ 88893 h 581671"/>
                <a:gd name="connsiteX173" fmla="*/ 377837 w 606568"/>
                <a:gd name="connsiteY173" fmla="*/ 78817 h 581671"/>
                <a:gd name="connsiteX174" fmla="*/ 376672 w 606568"/>
                <a:gd name="connsiteY174" fmla="*/ 63315 h 581671"/>
                <a:gd name="connsiteX175" fmla="*/ 368422 w 606568"/>
                <a:gd name="connsiteY175" fmla="*/ 47037 h 581671"/>
                <a:gd name="connsiteX176" fmla="*/ 386378 w 606568"/>
                <a:gd name="connsiteY176" fmla="*/ 42096 h 581671"/>
                <a:gd name="connsiteX177" fmla="*/ 448008 w 606568"/>
                <a:gd name="connsiteY177" fmla="*/ 35047 h 581671"/>
                <a:gd name="connsiteX178" fmla="*/ 170287 w 606568"/>
                <a:gd name="connsiteY178" fmla="*/ 0 h 581671"/>
                <a:gd name="connsiteX179" fmla="*/ 245000 w 606568"/>
                <a:gd name="connsiteY179" fmla="*/ 8623 h 581671"/>
                <a:gd name="connsiteX180" fmla="*/ 319713 w 606568"/>
                <a:gd name="connsiteY180" fmla="*/ 31392 h 581671"/>
                <a:gd name="connsiteX181" fmla="*/ 354547 w 606568"/>
                <a:gd name="connsiteY181" fmla="*/ 51836 h 581671"/>
                <a:gd name="connsiteX182" fmla="*/ 363377 w 606568"/>
                <a:gd name="connsiteY182" fmla="*/ 65304 h 581671"/>
                <a:gd name="connsiteX183" fmla="*/ 364541 w 606568"/>
                <a:gd name="connsiteY183" fmla="*/ 83423 h 581671"/>
                <a:gd name="connsiteX184" fmla="*/ 364347 w 606568"/>
                <a:gd name="connsiteY184" fmla="*/ 88655 h 581671"/>
                <a:gd name="connsiteX185" fmla="*/ 361921 w 606568"/>
                <a:gd name="connsiteY185" fmla="*/ 124213 h 581671"/>
                <a:gd name="connsiteX186" fmla="*/ 361242 w 606568"/>
                <a:gd name="connsiteY186" fmla="*/ 136228 h 581671"/>
                <a:gd name="connsiteX187" fmla="*/ 361145 w 606568"/>
                <a:gd name="connsiteY187" fmla="*/ 145239 h 581671"/>
                <a:gd name="connsiteX188" fmla="*/ 360466 w 606568"/>
                <a:gd name="connsiteY188" fmla="*/ 181476 h 581671"/>
                <a:gd name="connsiteX189" fmla="*/ 360078 w 606568"/>
                <a:gd name="connsiteY189" fmla="*/ 209961 h 581671"/>
                <a:gd name="connsiteX190" fmla="*/ 359787 w 606568"/>
                <a:gd name="connsiteY190" fmla="*/ 235637 h 581671"/>
                <a:gd name="connsiteX191" fmla="*/ 313988 w 606568"/>
                <a:gd name="connsiteY191" fmla="*/ 255597 h 581671"/>
                <a:gd name="connsiteX192" fmla="*/ 287111 w 606568"/>
                <a:gd name="connsiteY192" fmla="*/ 276428 h 581671"/>
                <a:gd name="connsiteX193" fmla="*/ 201725 w 606568"/>
                <a:gd name="connsiteY193" fmla="*/ 287571 h 581671"/>
                <a:gd name="connsiteX194" fmla="*/ 44246 w 606568"/>
                <a:gd name="connsiteY194" fmla="*/ 258407 h 581671"/>
                <a:gd name="connsiteX195" fmla="*/ 44440 w 606568"/>
                <a:gd name="connsiteY195" fmla="*/ 299101 h 581671"/>
                <a:gd name="connsiteX196" fmla="*/ 48903 w 606568"/>
                <a:gd name="connsiteY196" fmla="*/ 300942 h 581671"/>
                <a:gd name="connsiteX197" fmla="*/ 184551 w 606568"/>
                <a:gd name="connsiteY197" fmla="*/ 337566 h 581671"/>
                <a:gd name="connsiteX198" fmla="*/ 249172 w 606568"/>
                <a:gd name="connsiteY198" fmla="*/ 328652 h 581671"/>
                <a:gd name="connsiteX199" fmla="*/ 234036 w 606568"/>
                <a:gd name="connsiteY199" fmla="*/ 374675 h 581671"/>
                <a:gd name="connsiteX200" fmla="*/ 185618 w 606568"/>
                <a:gd name="connsiteY200" fmla="*/ 378842 h 581671"/>
                <a:gd name="connsiteX201" fmla="*/ 44537 w 606568"/>
                <a:gd name="connsiteY201" fmla="*/ 345027 h 581671"/>
                <a:gd name="connsiteX202" fmla="*/ 44731 w 606568"/>
                <a:gd name="connsiteY202" fmla="*/ 387852 h 581671"/>
                <a:gd name="connsiteX203" fmla="*/ 85580 w 606568"/>
                <a:gd name="connsiteY203" fmla="*/ 412560 h 581671"/>
                <a:gd name="connsiteX204" fmla="*/ 128176 w 606568"/>
                <a:gd name="connsiteY204" fmla="*/ 426609 h 581671"/>
                <a:gd name="connsiteX205" fmla="*/ 180669 w 606568"/>
                <a:gd name="connsiteY205" fmla="*/ 432035 h 581671"/>
                <a:gd name="connsiteX206" fmla="*/ 190469 w 606568"/>
                <a:gd name="connsiteY206" fmla="*/ 431841 h 581671"/>
                <a:gd name="connsiteX207" fmla="*/ 230446 w 606568"/>
                <a:gd name="connsiteY207" fmla="*/ 427481 h 581671"/>
                <a:gd name="connsiteX208" fmla="*/ 231610 w 606568"/>
                <a:gd name="connsiteY208" fmla="*/ 427287 h 581671"/>
                <a:gd name="connsiteX209" fmla="*/ 232677 w 606568"/>
                <a:gd name="connsiteY209" fmla="*/ 436298 h 581671"/>
                <a:gd name="connsiteX210" fmla="*/ 240149 w 606568"/>
                <a:gd name="connsiteY210" fmla="*/ 468272 h 581671"/>
                <a:gd name="connsiteX211" fmla="*/ 186394 w 606568"/>
                <a:gd name="connsiteY211" fmla="*/ 473988 h 581671"/>
                <a:gd name="connsiteX212" fmla="*/ 12032 w 606568"/>
                <a:gd name="connsiteY212" fmla="*/ 414400 h 581671"/>
                <a:gd name="connsiteX213" fmla="*/ 5046 w 606568"/>
                <a:gd name="connsiteY213" fmla="*/ 401998 h 581671"/>
                <a:gd name="connsiteX214" fmla="*/ 4075 w 606568"/>
                <a:gd name="connsiteY214" fmla="*/ 395507 h 581671"/>
                <a:gd name="connsiteX215" fmla="*/ 0 w 606568"/>
                <a:gd name="connsiteY215" fmla="*/ 65885 h 581671"/>
                <a:gd name="connsiteX216" fmla="*/ 388 w 606568"/>
                <a:gd name="connsiteY216" fmla="*/ 61332 h 581671"/>
                <a:gd name="connsiteX217" fmla="*/ 10091 w 606568"/>
                <a:gd name="connsiteY217" fmla="*/ 41760 h 581671"/>
                <a:gd name="connsiteX218" fmla="*/ 93052 w 606568"/>
                <a:gd name="connsiteY218" fmla="*/ 8914 h 581671"/>
                <a:gd name="connsiteX219" fmla="*/ 170287 w 606568"/>
                <a:gd name="connsiteY219" fmla="*/ 0 h 58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606568" h="581671">
                  <a:moveTo>
                    <a:pt x="425891" y="420849"/>
                  </a:moveTo>
                  <a:cubicBezTo>
                    <a:pt x="426377" y="436835"/>
                    <a:pt x="426668" y="453113"/>
                    <a:pt x="426862" y="470359"/>
                  </a:cubicBezTo>
                  <a:cubicBezTo>
                    <a:pt x="431133" y="469875"/>
                    <a:pt x="434920" y="468518"/>
                    <a:pt x="438123" y="466387"/>
                  </a:cubicBezTo>
                  <a:cubicBezTo>
                    <a:pt x="444531" y="462027"/>
                    <a:pt x="453850" y="449528"/>
                    <a:pt x="453850" y="439839"/>
                  </a:cubicBezTo>
                  <a:cubicBezTo>
                    <a:pt x="453850" y="435963"/>
                    <a:pt x="452394" y="433057"/>
                    <a:pt x="449288" y="430925"/>
                  </a:cubicBezTo>
                  <a:cubicBezTo>
                    <a:pt x="442880" y="426565"/>
                    <a:pt x="435502" y="423368"/>
                    <a:pt x="425891" y="420849"/>
                  </a:cubicBezTo>
                  <a:close/>
                  <a:moveTo>
                    <a:pt x="392107" y="352154"/>
                  </a:moveTo>
                  <a:cubicBezTo>
                    <a:pt x="387933" y="352832"/>
                    <a:pt x="384244" y="353995"/>
                    <a:pt x="381040" y="355642"/>
                  </a:cubicBezTo>
                  <a:cubicBezTo>
                    <a:pt x="378419" y="356998"/>
                    <a:pt x="376477" y="358549"/>
                    <a:pt x="375215" y="360389"/>
                  </a:cubicBezTo>
                  <a:cubicBezTo>
                    <a:pt x="373759" y="362424"/>
                    <a:pt x="373079" y="364749"/>
                    <a:pt x="373371" y="367269"/>
                  </a:cubicBezTo>
                  <a:cubicBezTo>
                    <a:pt x="374050" y="373470"/>
                    <a:pt x="379875" y="379283"/>
                    <a:pt x="387059" y="381124"/>
                  </a:cubicBezTo>
                  <a:cubicBezTo>
                    <a:pt x="389195" y="381608"/>
                    <a:pt x="391233" y="382093"/>
                    <a:pt x="393369" y="382577"/>
                  </a:cubicBezTo>
                  <a:cubicBezTo>
                    <a:pt x="393175" y="377539"/>
                    <a:pt x="392981" y="372598"/>
                    <a:pt x="392690" y="367559"/>
                  </a:cubicBezTo>
                  <a:cubicBezTo>
                    <a:pt x="392495" y="362424"/>
                    <a:pt x="392301" y="357289"/>
                    <a:pt x="392107" y="352154"/>
                  </a:cubicBezTo>
                  <a:close/>
                  <a:moveTo>
                    <a:pt x="404825" y="306325"/>
                  </a:moveTo>
                  <a:cubicBezTo>
                    <a:pt x="412688" y="306325"/>
                    <a:pt x="421328" y="311848"/>
                    <a:pt x="421814" y="322021"/>
                  </a:cubicBezTo>
                  <a:lnTo>
                    <a:pt x="421814" y="322215"/>
                  </a:lnTo>
                  <a:cubicBezTo>
                    <a:pt x="431522" y="323862"/>
                    <a:pt x="440744" y="326769"/>
                    <a:pt x="448899" y="330451"/>
                  </a:cubicBezTo>
                  <a:cubicBezTo>
                    <a:pt x="451715" y="331807"/>
                    <a:pt x="453850" y="333648"/>
                    <a:pt x="455306" y="335780"/>
                  </a:cubicBezTo>
                  <a:cubicBezTo>
                    <a:pt x="458219" y="339752"/>
                    <a:pt x="458898" y="344790"/>
                    <a:pt x="457928" y="349150"/>
                  </a:cubicBezTo>
                  <a:cubicBezTo>
                    <a:pt x="455889" y="358645"/>
                    <a:pt x="446958" y="363684"/>
                    <a:pt x="438220" y="359614"/>
                  </a:cubicBezTo>
                  <a:cubicBezTo>
                    <a:pt x="433658" y="357483"/>
                    <a:pt x="428512" y="355739"/>
                    <a:pt x="423173" y="354285"/>
                  </a:cubicBezTo>
                  <a:cubicBezTo>
                    <a:pt x="423561" y="361358"/>
                    <a:pt x="423852" y="368431"/>
                    <a:pt x="424144" y="375407"/>
                  </a:cubicBezTo>
                  <a:cubicBezTo>
                    <a:pt x="424241" y="379864"/>
                    <a:pt x="424435" y="384224"/>
                    <a:pt x="424629" y="388681"/>
                  </a:cubicBezTo>
                  <a:cubicBezTo>
                    <a:pt x="440065" y="391975"/>
                    <a:pt x="455986" y="396626"/>
                    <a:pt x="469286" y="407187"/>
                  </a:cubicBezTo>
                  <a:cubicBezTo>
                    <a:pt x="470742" y="408447"/>
                    <a:pt x="472101" y="409706"/>
                    <a:pt x="473363" y="410966"/>
                  </a:cubicBezTo>
                  <a:cubicBezTo>
                    <a:pt x="480353" y="418136"/>
                    <a:pt x="484236" y="427050"/>
                    <a:pt x="484528" y="437126"/>
                  </a:cubicBezTo>
                  <a:cubicBezTo>
                    <a:pt x="485207" y="454275"/>
                    <a:pt x="475596" y="474525"/>
                    <a:pt x="460258" y="488671"/>
                  </a:cubicBezTo>
                  <a:cubicBezTo>
                    <a:pt x="451423" y="496810"/>
                    <a:pt x="440259" y="501170"/>
                    <a:pt x="427153" y="501558"/>
                  </a:cubicBezTo>
                  <a:lnTo>
                    <a:pt x="427153" y="502527"/>
                  </a:lnTo>
                  <a:cubicBezTo>
                    <a:pt x="427056" y="512506"/>
                    <a:pt x="419484" y="516963"/>
                    <a:pt x="412397" y="516963"/>
                  </a:cubicBezTo>
                  <a:cubicBezTo>
                    <a:pt x="407834" y="516963"/>
                    <a:pt x="403466" y="515219"/>
                    <a:pt x="400456" y="512119"/>
                  </a:cubicBezTo>
                  <a:cubicBezTo>
                    <a:pt x="397544" y="509212"/>
                    <a:pt x="395990" y="505433"/>
                    <a:pt x="396087" y="501073"/>
                  </a:cubicBezTo>
                  <a:lnTo>
                    <a:pt x="395990" y="496035"/>
                  </a:lnTo>
                  <a:cubicBezTo>
                    <a:pt x="378904" y="489737"/>
                    <a:pt x="362206" y="478789"/>
                    <a:pt x="350751" y="466484"/>
                  </a:cubicBezTo>
                  <a:cubicBezTo>
                    <a:pt x="346576" y="461833"/>
                    <a:pt x="345509" y="456116"/>
                    <a:pt x="347936" y="450691"/>
                  </a:cubicBezTo>
                  <a:cubicBezTo>
                    <a:pt x="350460" y="444780"/>
                    <a:pt x="356673" y="440711"/>
                    <a:pt x="362983" y="440711"/>
                  </a:cubicBezTo>
                  <a:cubicBezTo>
                    <a:pt x="367158" y="440711"/>
                    <a:pt x="370944" y="442455"/>
                    <a:pt x="374050" y="445749"/>
                  </a:cubicBezTo>
                  <a:cubicBezTo>
                    <a:pt x="379487" y="451756"/>
                    <a:pt x="387544" y="457860"/>
                    <a:pt x="395699" y="462317"/>
                  </a:cubicBezTo>
                  <a:cubicBezTo>
                    <a:pt x="395505" y="445459"/>
                    <a:pt x="395117" y="429859"/>
                    <a:pt x="394631" y="414841"/>
                  </a:cubicBezTo>
                  <a:cubicBezTo>
                    <a:pt x="387156" y="413485"/>
                    <a:pt x="379293" y="411741"/>
                    <a:pt x="371817" y="409028"/>
                  </a:cubicBezTo>
                  <a:cubicBezTo>
                    <a:pt x="371429" y="408834"/>
                    <a:pt x="371041" y="408640"/>
                    <a:pt x="370555" y="408447"/>
                  </a:cubicBezTo>
                  <a:cubicBezTo>
                    <a:pt x="368420" y="407575"/>
                    <a:pt x="366381" y="406509"/>
                    <a:pt x="364439" y="405346"/>
                  </a:cubicBezTo>
                  <a:cubicBezTo>
                    <a:pt x="362303" y="403990"/>
                    <a:pt x="360362" y="402536"/>
                    <a:pt x="358420" y="400889"/>
                  </a:cubicBezTo>
                  <a:cubicBezTo>
                    <a:pt x="352304" y="395464"/>
                    <a:pt x="347353" y="388197"/>
                    <a:pt x="344441" y="380058"/>
                  </a:cubicBezTo>
                  <a:cubicBezTo>
                    <a:pt x="343955" y="378508"/>
                    <a:pt x="343470" y="377054"/>
                    <a:pt x="343082" y="375407"/>
                  </a:cubicBezTo>
                  <a:cubicBezTo>
                    <a:pt x="340266" y="364071"/>
                    <a:pt x="341917" y="353026"/>
                    <a:pt x="347547" y="344209"/>
                  </a:cubicBezTo>
                  <a:cubicBezTo>
                    <a:pt x="348615" y="342465"/>
                    <a:pt x="349877" y="340818"/>
                    <a:pt x="351236" y="339364"/>
                  </a:cubicBezTo>
                  <a:cubicBezTo>
                    <a:pt x="353566" y="336748"/>
                    <a:pt x="356285" y="334326"/>
                    <a:pt x="359294" y="332291"/>
                  </a:cubicBezTo>
                  <a:cubicBezTo>
                    <a:pt x="361333" y="330838"/>
                    <a:pt x="363663" y="329482"/>
                    <a:pt x="365993" y="328222"/>
                  </a:cubicBezTo>
                  <a:cubicBezTo>
                    <a:pt x="368128" y="327156"/>
                    <a:pt x="370361" y="326091"/>
                    <a:pt x="372788" y="325219"/>
                  </a:cubicBezTo>
                  <a:cubicBezTo>
                    <a:pt x="375506" y="324250"/>
                    <a:pt x="378322" y="323378"/>
                    <a:pt x="381331" y="322699"/>
                  </a:cubicBezTo>
                  <a:cubicBezTo>
                    <a:pt x="384341" y="322021"/>
                    <a:pt x="387447" y="321440"/>
                    <a:pt x="390748" y="321052"/>
                  </a:cubicBezTo>
                  <a:lnTo>
                    <a:pt x="390748" y="320859"/>
                  </a:lnTo>
                  <a:cubicBezTo>
                    <a:pt x="390554" y="316692"/>
                    <a:pt x="391816" y="313204"/>
                    <a:pt x="394243" y="310491"/>
                  </a:cubicBezTo>
                  <a:cubicBezTo>
                    <a:pt x="396864" y="307875"/>
                    <a:pt x="400650" y="306325"/>
                    <a:pt x="404825" y="306325"/>
                  </a:cubicBezTo>
                  <a:close/>
                  <a:moveTo>
                    <a:pt x="406108" y="283044"/>
                  </a:moveTo>
                  <a:cubicBezTo>
                    <a:pt x="398636" y="283044"/>
                    <a:pt x="391068" y="283916"/>
                    <a:pt x="383596" y="285467"/>
                  </a:cubicBezTo>
                  <a:cubicBezTo>
                    <a:pt x="381752" y="285854"/>
                    <a:pt x="380006" y="286435"/>
                    <a:pt x="378162" y="286823"/>
                  </a:cubicBezTo>
                  <a:cubicBezTo>
                    <a:pt x="376415" y="287308"/>
                    <a:pt x="374669" y="287695"/>
                    <a:pt x="372922" y="288276"/>
                  </a:cubicBezTo>
                  <a:cubicBezTo>
                    <a:pt x="370593" y="288955"/>
                    <a:pt x="368361" y="289730"/>
                    <a:pt x="366227" y="290602"/>
                  </a:cubicBezTo>
                  <a:cubicBezTo>
                    <a:pt x="363898" y="291377"/>
                    <a:pt x="361666" y="292152"/>
                    <a:pt x="359434" y="293121"/>
                  </a:cubicBezTo>
                  <a:cubicBezTo>
                    <a:pt x="341968" y="300776"/>
                    <a:pt x="326636" y="312306"/>
                    <a:pt x="314215" y="326356"/>
                  </a:cubicBezTo>
                  <a:cubicBezTo>
                    <a:pt x="306064" y="335464"/>
                    <a:pt x="299272" y="345735"/>
                    <a:pt x="293838" y="356781"/>
                  </a:cubicBezTo>
                  <a:cubicBezTo>
                    <a:pt x="292382" y="359784"/>
                    <a:pt x="291121" y="362691"/>
                    <a:pt x="289859" y="365792"/>
                  </a:cubicBezTo>
                  <a:cubicBezTo>
                    <a:pt x="288695" y="368602"/>
                    <a:pt x="287725" y="371315"/>
                    <a:pt x="286754" y="374221"/>
                  </a:cubicBezTo>
                  <a:cubicBezTo>
                    <a:pt x="284426" y="381295"/>
                    <a:pt x="282582" y="388562"/>
                    <a:pt x="281514" y="396023"/>
                  </a:cubicBezTo>
                  <a:cubicBezTo>
                    <a:pt x="281126" y="398639"/>
                    <a:pt x="280932" y="401255"/>
                    <a:pt x="280738" y="403774"/>
                  </a:cubicBezTo>
                  <a:cubicBezTo>
                    <a:pt x="280447" y="406293"/>
                    <a:pt x="280350" y="408813"/>
                    <a:pt x="280253" y="411429"/>
                  </a:cubicBezTo>
                  <a:cubicBezTo>
                    <a:pt x="280059" y="418696"/>
                    <a:pt x="280350" y="425963"/>
                    <a:pt x="281417" y="433327"/>
                  </a:cubicBezTo>
                  <a:cubicBezTo>
                    <a:pt x="282388" y="440303"/>
                    <a:pt x="283940" y="446989"/>
                    <a:pt x="285978" y="453481"/>
                  </a:cubicBezTo>
                  <a:cubicBezTo>
                    <a:pt x="286560" y="455612"/>
                    <a:pt x="287240" y="457744"/>
                    <a:pt x="288016" y="459876"/>
                  </a:cubicBezTo>
                  <a:cubicBezTo>
                    <a:pt x="288792" y="462007"/>
                    <a:pt x="289568" y="464139"/>
                    <a:pt x="290345" y="466174"/>
                  </a:cubicBezTo>
                  <a:cubicBezTo>
                    <a:pt x="310237" y="514524"/>
                    <a:pt x="356038" y="548049"/>
                    <a:pt x="407564" y="548049"/>
                  </a:cubicBezTo>
                  <a:cubicBezTo>
                    <a:pt x="413289" y="548049"/>
                    <a:pt x="419014" y="547661"/>
                    <a:pt x="424642" y="546789"/>
                  </a:cubicBezTo>
                  <a:cubicBezTo>
                    <a:pt x="452491" y="542817"/>
                    <a:pt x="493343" y="518012"/>
                    <a:pt x="510518" y="494660"/>
                  </a:cubicBezTo>
                  <a:cubicBezTo>
                    <a:pt x="529634" y="468499"/>
                    <a:pt x="536621" y="434974"/>
                    <a:pt x="530119" y="399995"/>
                  </a:cubicBezTo>
                  <a:cubicBezTo>
                    <a:pt x="530119" y="399511"/>
                    <a:pt x="530022" y="399123"/>
                    <a:pt x="530022" y="398639"/>
                  </a:cubicBezTo>
                  <a:cubicBezTo>
                    <a:pt x="528081" y="388562"/>
                    <a:pt x="524879" y="378485"/>
                    <a:pt x="520707" y="368602"/>
                  </a:cubicBezTo>
                  <a:cubicBezTo>
                    <a:pt x="515370" y="355908"/>
                    <a:pt x="508286" y="343797"/>
                    <a:pt x="499747" y="332654"/>
                  </a:cubicBezTo>
                  <a:cubicBezTo>
                    <a:pt x="490820" y="321220"/>
                    <a:pt x="480243" y="310950"/>
                    <a:pt x="468308" y="302811"/>
                  </a:cubicBezTo>
                  <a:cubicBezTo>
                    <a:pt x="450453" y="290699"/>
                    <a:pt x="429494" y="283044"/>
                    <a:pt x="406108" y="283044"/>
                  </a:cubicBezTo>
                  <a:close/>
                  <a:moveTo>
                    <a:pt x="406108" y="249519"/>
                  </a:moveTo>
                  <a:cubicBezTo>
                    <a:pt x="426680" y="249519"/>
                    <a:pt x="446766" y="254461"/>
                    <a:pt x="465397" y="263181"/>
                  </a:cubicBezTo>
                  <a:cubicBezTo>
                    <a:pt x="482572" y="271126"/>
                    <a:pt x="498389" y="282366"/>
                    <a:pt x="512168" y="296222"/>
                  </a:cubicBezTo>
                  <a:cubicBezTo>
                    <a:pt x="520513" y="304555"/>
                    <a:pt x="528178" y="313663"/>
                    <a:pt x="534971" y="323740"/>
                  </a:cubicBezTo>
                  <a:cubicBezTo>
                    <a:pt x="541472" y="333623"/>
                    <a:pt x="547100" y="344281"/>
                    <a:pt x="551758" y="355424"/>
                  </a:cubicBezTo>
                  <a:cubicBezTo>
                    <a:pt x="553893" y="360559"/>
                    <a:pt x="555736" y="365792"/>
                    <a:pt x="557483" y="371121"/>
                  </a:cubicBezTo>
                  <a:cubicBezTo>
                    <a:pt x="559036" y="375965"/>
                    <a:pt x="560394" y="380907"/>
                    <a:pt x="561559" y="385946"/>
                  </a:cubicBezTo>
                  <a:cubicBezTo>
                    <a:pt x="562044" y="388077"/>
                    <a:pt x="562626" y="390112"/>
                    <a:pt x="563014" y="392341"/>
                  </a:cubicBezTo>
                  <a:cubicBezTo>
                    <a:pt x="571650" y="437009"/>
                    <a:pt x="562626" y="480417"/>
                    <a:pt x="537591" y="514524"/>
                  </a:cubicBezTo>
                  <a:cubicBezTo>
                    <a:pt x="515370" y="544851"/>
                    <a:pt x="465785" y="574889"/>
                    <a:pt x="429397" y="580121"/>
                  </a:cubicBezTo>
                  <a:cubicBezTo>
                    <a:pt x="422119" y="581090"/>
                    <a:pt x="414841" y="581671"/>
                    <a:pt x="407564" y="581671"/>
                  </a:cubicBezTo>
                  <a:cubicBezTo>
                    <a:pt x="341774" y="581671"/>
                    <a:pt x="283455" y="538941"/>
                    <a:pt x="258808" y="477607"/>
                  </a:cubicBezTo>
                  <a:cubicBezTo>
                    <a:pt x="257935" y="475572"/>
                    <a:pt x="257159" y="473441"/>
                    <a:pt x="256382" y="471309"/>
                  </a:cubicBezTo>
                  <a:cubicBezTo>
                    <a:pt x="255606" y="469177"/>
                    <a:pt x="254927" y="467046"/>
                    <a:pt x="254248" y="464914"/>
                  </a:cubicBezTo>
                  <a:cubicBezTo>
                    <a:pt x="251531" y="456290"/>
                    <a:pt x="249396" y="447376"/>
                    <a:pt x="248134" y="438171"/>
                  </a:cubicBezTo>
                  <a:cubicBezTo>
                    <a:pt x="247455" y="433327"/>
                    <a:pt x="246970" y="428579"/>
                    <a:pt x="246679" y="423734"/>
                  </a:cubicBezTo>
                  <a:cubicBezTo>
                    <a:pt x="246582" y="421409"/>
                    <a:pt x="246582" y="419083"/>
                    <a:pt x="246485" y="416855"/>
                  </a:cubicBezTo>
                  <a:cubicBezTo>
                    <a:pt x="246485" y="414529"/>
                    <a:pt x="246485" y="412204"/>
                    <a:pt x="246582" y="409781"/>
                  </a:cubicBezTo>
                  <a:cubicBezTo>
                    <a:pt x="246873" y="401642"/>
                    <a:pt x="247746" y="393503"/>
                    <a:pt x="249299" y="385558"/>
                  </a:cubicBezTo>
                  <a:cubicBezTo>
                    <a:pt x="249299" y="385558"/>
                    <a:pt x="249299" y="385461"/>
                    <a:pt x="249299" y="385461"/>
                  </a:cubicBezTo>
                  <a:cubicBezTo>
                    <a:pt x="249784" y="383039"/>
                    <a:pt x="250269" y="380616"/>
                    <a:pt x="250754" y="378194"/>
                  </a:cubicBezTo>
                  <a:cubicBezTo>
                    <a:pt x="251337" y="375772"/>
                    <a:pt x="252016" y="373252"/>
                    <a:pt x="252695" y="370830"/>
                  </a:cubicBezTo>
                  <a:cubicBezTo>
                    <a:pt x="258032" y="352033"/>
                    <a:pt x="266474" y="334398"/>
                    <a:pt x="277633" y="318604"/>
                  </a:cubicBezTo>
                  <a:cubicBezTo>
                    <a:pt x="280350" y="314729"/>
                    <a:pt x="283261" y="310950"/>
                    <a:pt x="286269" y="307365"/>
                  </a:cubicBezTo>
                  <a:cubicBezTo>
                    <a:pt x="291121" y="301551"/>
                    <a:pt x="296361" y="296125"/>
                    <a:pt x="301989" y="291086"/>
                  </a:cubicBezTo>
                  <a:cubicBezTo>
                    <a:pt x="303153" y="290021"/>
                    <a:pt x="304318" y="288955"/>
                    <a:pt x="305482" y="287986"/>
                  </a:cubicBezTo>
                  <a:cubicBezTo>
                    <a:pt x="307714" y="286048"/>
                    <a:pt x="309946" y="284207"/>
                    <a:pt x="312275" y="282463"/>
                  </a:cubicBezTo>
                  <a:cubicBezTo>
                    <a:pt x="312857" y="281978"/>
                    <a:pt x="313536" y="281494"/>
                    <a:pt x="314118" y="281009"/>
                  </a:cubicBezTo>
                  <a:cubicBezTo>
                    <a:pt x="315768" y="279750"/>
                    <a:pt x="317320" y="278587"/>
                    <a:pt x="318970" y="277521"/>
                  </a:cubicBezTo>
                  <a:cubicBezTo>
                    <a:pt x="327703" y="271417"/>
                    <a:pt x="337019" y="266185"/>
                    <a:pt x="346917" y="262018"/>
                  </a:cubicBezTo>
                  <a:cubicBezTo>
                    <a:pt x="351089" y="260177"/>
                    <a:pt x="355262" y="258627"/>
                    <a:pt x="359628" y="257174"/>
                  </a:cubicBezTo>
                  <a:cubicBezTo>
                    <a:pt x="361860" y="256495"/>
                    <a:pt x="364092" y="255720"/>
                    <a:pt x="366421" y="255139"/>
                  </a:cubicBezTo>
                  <a:cubicBezTo>
                    <a:pt x="368653" y="254461"/>
                    <a:pt x="370884" y="253976"/>
                    <a:pt x="373116" y="253395"/>
                  </a:cubicBezTo>
                  <a:cubicBezTo>
                    <a:pt x="374378" y="253104"/>
                    <a:pt x="375542" y="252813"/>
                    <a:pt x="376707" y="252523"/>
                  </a:cubicBezTo>
                  <a:cubicBezTo>
                    <a:pt x="379229" y="252038"/>
                    <a:pt x="381655" y="251554"/>
                    <a:pt x="384178" y="251263"/>
                  </a:cubicBezTo>
                  <a:cubicBezTo>
                    <a:pt x="391456" y="250100"/>
                    <a:pt x="398831" y="249519"/>
                    <a:pt x="406108" y="249519"/>
                  </a:cubicBezTo>
                  <a:close/>
                  <a:moveTo>
                    <a:pt x="43372" y="175759"/>
                  </a:moveTo>
                  <a:cubicBezTo>
                    <a:pt x="43566" y="188646"/>
                    <a:pt x="43566" y="201532"/>
                    <a:pt x="43760" y="214418"/>
                  </a:cubicBezTo>
                  <a:cubicBezTo>
                    <a:pt x="94992" y="233021"/>
                    <a:pt x="149038" y="246489"/>
                    <a:pt x="202404" y="246489"/>
                  </a:cubicBezTo>
                  <a:cubicBezTo>
                    <a:pt x="240246" y="246489"/>
                    <a:pt x="277699" y="239610"/>
                    <a:pt x="313794" y="223235"/>
                  </a:cubicBezTo>
                  <a:cubicBezTo>
                    <a:pt x="315638" y="222363"/>
                    <a:pt x="317578" y="221588"/>
                    <a:pt x="319519" y="220716"/>
                  </a:cubicBezTo>
                  <a:cubicBezTo>
                    <a:pt x="319616" y="207539"/>
                    <a:pt x="319713" y="194362"/>
                    <a:pt x="319907" y="181185"/>
                  </a:cubicBezTo>
                  <a:cubicBezTo>
                    <a:pt x="317675" y="182251"/>
                    <a:pt x="315444" y="183123"/>
                    <a:pt x="313212" y="184092"/>
                  </a:cubicBezTo>
                  <a:cubicBezTo>
                    <a:pt x="273042" y="202016"/>
                    <a:pt x="229572" y="211124"/>
                    <a:pt x="186103" y="211124"/>
                  </a:cubicBezTo>
                  <a:cubicBezTo>
                    <a:pt x="136909" y="211124"/>
                    <a:pt x="87715" y="199497"/>
                    <a:pt x="43372" y="175759"/>
                  </a:cubicBezTo>
                  <a:close/>
                  <a:moveTo>
                    <a:pt x="321654" y="100088"/>
                  </a:moveTo>
                  <a:cubicBezTo>
                    <a:pt x="318355" y="102122"/>
                    <a:pt x="314862" y="103963"/>
                    <a:pt x="311465" y="105901"/>
                  </a:cubicBezTo>
                  <a:cubicBezTo>
                    <a:pt x="272265" y="127411"/>
                    <a:pt x="227729" y="137875"/>
                    <a:pt x="182804" y="137875"/>
                  </a:cubicBezTo>
                  <a:cubicBezTo>
                    <a:pt x="133804" y="137875"/>
                    <a:pt x="84513" y="125570"/>
                    <a:pt x="41723" y="102026"/>
                  </a:cubicBezTo>
                  <a:cubicBezTo>
                    <a:pt x="41917" y="110552"/>
                    <a:pt x="42014" y="119078"/>
                    <a:pt x="42208" y="127508"/>
                  </a:cubicBezTo>
                  <a:cubicBezTo>
                    <a:pt x="43081" y="127992"/>
                    <a:pt x="43954" y="128283"/>
                    <a:pt x="44828" y="128864"/>
                  </a:cubicBezTo>
                  <a:cubicBezTo>
                    <a:pt x="88006" y="156284"/>
                    <a:pt x="137006" y="169752"/>
                    <a:pt x="186200" y="169752"/>
                  </a:cubicBezTo>
                  <a:cubicBezTo>
                    <a:pt x="229572" y="169752"/>
                    <a:pt x="272945" y="159094"/>
                    <a:pt x="312339" y="138553"/>
                  </a:cubicBezTo>
                  <a:cubicBezTo>
                    <a:pt x="315153" y="137100"/>
                    <a:pt x="318064" y="135743"/>
                    <a:pt x="320877" y="134096"/>
                  </a:cubicBezTo>
                  <a:cubicBezTo>
                    <a:pt x="321168" y="122760"/>
                    <a:pt x="321363" y="111424"/>
                    <a:pt x="321654" y="100088"/>
                  </a:cubicBezTo>
                  <a:close/>
                  <a:moveTo>
                    <a:pt x="170869" y="41275"/>
                  </a:moveTo>
                  <a:cubicBezTo>
                    <a:pt x="132834" y="41275"/>
                    <a:pt x="94798" y="48542"/>
                    <a:pt x="58800" y="63948"/>
                  </a:cubicBezTo>
                  <a:cubicBezTo>
                    <a:pt x="97030" y="84973"/>
                    <a:pt x="142149" y="96890"/>
                    <a:pt x="186685" y="96890"/>
                  </a:cubicBezTo>
                  <a:cubicBezTo>
                    <a:pt x="225497" y="96890"/>
                    <a:pt x="263921" y="87783"/>
                    <a:pt x="296814" y="67823"/>
                  </a:cubicBezTo>
                  <a:cubicBezTo>
                    <a:pt x="256450" y="50480"/>
                    <a:pt x="213562" y="41275"/>
                    <a:pt x="170869" y="41275"/>
                  </a:cubicBezTo>
                  <a:close/>
                  <a:moveTo>
                    <a:pt x="448008" y="35047"/>
                  </a:moveTo>
                  <a:cubicBezTo>
                    <a:pt x="468705" y="34975"/>
                    <a:pt x="489402" y="37203"/>
                    <a:pt x="509638" y="41805"/>
                  </a:cubicBezTo>
                  <a:cubicBezTo>
                    <a:pt x="529923" y="46553"/>
                    <a:pt x="550887" y="51882"/>
                    <a:pt x="570201" y="59924"/>
                  </a:cubicBezTo>
                  <a:cubicBezTo>
                    <a:pt x="579325" y="63799"/>
                    <a:pt x="603686" y="74941"/>
                    <a:pt x="605627" y="86859"/>
                  </a:cubicBezTo>
                  <a:cubicBezTo>
                    <a:pt x="608344" y="104299"/>
                    <a:pt x="604365" y="125517"/>
                    <a:pt x="603880" y="143248"/>
                  </a:cubicBezTo>
                  <a:cubicBezTo>
                    <a:pt x="602327" y="211845"/>
                    <a:pt x="602230" y="280539"/>
                    <a:pt x="602230" y="349137"/>
                  </a:cubicBezTo>
                  <a:cubicBezTo>
                    <a:pt x="602230" y="351074"/>
                    <a:pt x="601939" y="352722"/>
                    <a:pt x="601453" y="354272"/>
                  </a:cubicBezTo>
                  <a:cubicBezTo>
                    <a:pt x="601162" y="357663"/>
                    <a:pt x="599512" y="361151"/>
                    <a:pt x="595727" y="364058"/>
                  </a:cubicBezTo>
                  <a:cubicBezTo>
                    <a:pt x="589612" y="368805"/>
                    <a:pt x="583013" y="373262"/>
                    <a:pt x="576122" y="377525"/>
                  </a:cubicBezTo>
                  <a:cubicBezTo>
                    <a:pt x="573986" y="366674"/>
                    <a:pt x="570978" y="356210"/>
                    <a:pt x="567193" y="346133"/>
                  </a:cubicBezTo>
                  <a:cubicBezTo>
                    <a:pt x="568454" y="345067"/>
                    <a:pt x="569231" y="343905"/>
                    <a:pt x="569231" y="343033"/>
                  </a:cubicBezTo>
                  <a:cubicBezTo>
                    <a:pt x="569231" y="331600"/>
                    <a:pt x="569328" y="320167"/>
                    <a:pt x="569425" y="308734"/>
                  </a:cubicBezTo>
                  <a:cubicBezTo>
                    <a:pt x="563990" y="311738"/>
                    <a:pt x="558360" y="314354"/>
                    <a:pt x="552828" y="316873"/>
                  </a:cubicBezTo>
                  <a:cubicBezTo>
                    <a:pt x="546908" y="306990"/>
                    <a:pt x="540114" y="297882"/>
                    <a:pt x="532641" y="289453"/>
                  </a:cubicBezTo>
                  <a:cubicBezTo>
                    <a:pt x="545258" y="284512"/>
                    <a:pt x="557681" y="278117"/>
                    <a:pt x="569522" y="270269"/>
                  </a:cubicBezTo>
                  <a:cubicBezTo>
                    <a:pt x="569619" y="262227"/>
                    <a:pt x="569619" y="254186"/>
                    <a:pt x="569619" y="246144"/>
                  </a:cubicBezTo>
                  <a:cubicBezTo>
                    <a:pt x="547587" y="254767"/>
                    <a:pt x="524973" y="259805"/>
                    <a:pt x="502165" y="262034"/>
                  </a:cubicBezTo>
                  <a:cubicBezTo>
                    <a:pt x="473631" y="241784"/>
                    <a:pt x="439467" y="229866"/>
                    <a:pt x="403265" y="229866"/>
                  </a:cubicBezTo>
                  <a:cubicBezTo>
                    <a:pt x="395307" y="229866"/>
                    <a:pt x="387348" y="230448"/>
                    <a:pt x="379390" y="231610"/>
                  </a:cubicBezTo>
                  <a:cubicBezTo>
                    <a:pt x="377351" y="231901"/>
                    <a:pt x="375313" y="232289"/>
                    <a:pt x="373275" y="232676"/>
                  </a:cubicBezTo>
                  <a:cubicBezTo>
                    <a:pt x="373372" y="226475"/>
                    <a:pt x="373372" y="220371"/>
                    <a:pt x="373469" y="214267"/>
                  </a:cubicBezTo>
                  <a:cubicBezTo>
                    <a:pt x="438302" y="233645"/>
                    <a:pt x="507115" y="240234"/>
                    <a:pt x="570007" y="210295"/>
                  </a:cubicBezTo>
                  <a:cubicBezTo>
                    <a:pt x="570201" y="199831"/>
                    <a:pt x="570201" y="189367"/>
                    <a:pt x="570395" y="178903"/>
                  </a:cubicBezTo>
                  <a:cubicBezTo>
                    <a:pt x="508765" y="207388"/>
                    <a:pt x="437138" y="210586"/>
                    <a:pt x="373857" y="186945"/>
                  </a:cubicBezTo>
                  <a:cubicBezTo>
                    <a:pt x="374051" y="175221"/>
                    <a:pt x="374246" y="163401"/>
                    <a:pt x="374440" y="151677"/>
                  </a:cubicBezTo>
                  <a:cubicBezTo>
                    <a:pt x="437332" y="179194"/>
                    <a:pt x="510609" y="175124"/>
                    <a:pt x="571172" y="141601"/>
                  </a:cubicBezTo>
                  <a:cubicBezTo>
                    <a:pt x="571366" y="132493"/>
                    <a:pt x="571560" y="123483"/>
                    <a:pt x="571754" y="114472"/>
                  </a:cubicBezTo>
                  <a:cubicBezTo>
                    <a:pt x="513812" y="149546"/>
                    <a:pt x="438982" y="152937"/>
                    <a:pt x="375119" y="129587"/>
                  </a:cubicBezTo>
                  <a:cubicBezTo>
                    <a:pt x="375410" y="124451"/>
                    <a:pt x="375798" y="119123"/>
                    <a:pt x="376284" y="113503"/>
                  </a:cubicBezTo>
                  <a:cubicBezTo>
                    <a:pt x="376769" y="107302"/>
                    <a:pt x="377254" y="101004"/>
                    <a:pt x="377545" y="94804"/>
                  </a:cubicBezTo>
                  <a:cubicBezTo>
                    <a:pt x="432867" y="117863"/>
                    <a:pt x="500418" y="119316"/>
                    <a:pt x="551664" y="88893"/>
                  </a:cubicBezTo>
                  <a:cubicBezTo>
                    <a:pt x="496148" y="65543"/>
                    <a:pt x="434808" y="60892"/>
                    <a:pt x="377837" y="78817"/>
                  </a:cubicBezTo>
                  <a:cubicBezTo>
                    <a:pt x="377740" y="73585"/>
                    <a:pt x="377448" y="68353"/>
                    <a:pt x="376672" y="63315"/>
                  </a:cubicBezTo>
                  <a:cubicBezTo>
                    <a:pt x="375798" y="57695"/>
                    <a:pt x="372984" y="52269"/>
                    <a:pt x="368422" y="47037"/>
                  </a:cubicBezTo>
                  <a:cubicBezTo>
                    <a:pt x="374343" y="45100"/>
                    <a:pt x="380360" y="43452"/>
                    <a:pt x="386378" y="42096"/>
                  </a:cubicBezTo>
                  <a:cubicBezTo>
                    <a:pt x="406614" y="37494"/>
                    <a:pt x="427311" y="35120"/>
                    <a:pt x="448008" y="35047"/>
                  </a:cubicBezTo>
                  <a:close/>
                  <a:moveTo>
                    <a:pt x="170287" y="0"/>
                  </a:moveTo>
                  <a:cubicBezTo>
                    <a:pt x="195321" y="0"/>
                    <a:pt x="220452" y="2810"/>
                    <a:pt x="245000" y="8623"/>
                  </a:cubicBezTo>
                  <a:cubicBezTo>
                    <a:pt x="270131" y="14437"/>
                    <a:pt x="295844" y="21219"/>
                    <a:pt x="319713" y="31392"/>
                  </a:cubicBezTo>
                  <a:cubicBezTo>
                    <a:pt x="327475" y="34687"/>
                    <a:pt x="344165" y="42438"/>
                    <a:pt x="354547" y="51836"/>
                  </a:cubicBezTo>
                  <a:cubicBezTo>
                    <a:pt x="359205" y="56099"/>
                    <a:pt x="362601" y="60653"/>
                    <a:pt x="363377" y="65304"/>
                  </a:cubicBezTo>
                  <a:cubicBezTo>
                    <a:pt x="364250" y="71118"/>
                    <a:pt x="364541" y="77222"/>
                    <a:pt x="364541" y="83423"/>
                  </a:cubicBezTo>
                  <a:cubicBezTo>
                    <a:pt x="364444" y="85167"/>
                    <a:pt x="364444" y="86911"/>
                    <a:pt x="364347" y="88655"/>
                  </a:cubicBezTo>
                  <a:cubicBezTo>
                    <a:pt x="363959" y="100475"/>
                    <a:pt x="362698" y="112684"/>
                    <a:pt x="361921" y="124213"/>
                  </a:cubicBezTo>
                  <a:cubicBezTo>
                    <a:pt x="361630" y="128380"/>
                    <a:pt x="361339" y="132352"/>
                    <a:pt x="361242" y="136228"/>
                  </a:cubicBezTo>
                  <a:cubicBezTo>
                    <a:pt x="361242" y="139231"/>
                    <a:pt x="361145" y="142235"/>
                    <a:pt x="361145" y="145239"/>
                  </a:cubicBezTo>
                  <a:cubicBezTo>
                    <a:pt x="360854" y="157350"/>
                    <a:pt x="360660" y="169364"/>
                    <a:pt x="360466" y="181476"/>
                  </a:cubicBezTo>
                  <a:cubicBezTo>
                    <a:pt x="360369" y="190971"/>
                    <a:pt x="360175" y="200466"/>
                    <a:pt x="360078" y="209961"/>
                  </a:cubicBezTo>
                  <a:cubicBezTo>
                    <a:pt x="359981" y="218488"/>
                    <a:pt x="359884" y="227014"/>
                    <a:pt x="359787" y="235637"/>
                  </a:cubicBezTo>
                  <a:cubicBezTo>
                    <a:pt x="343389" y="239998"/>
                    <a:pt x="327961" y="246780"/>
                    <a:pt x="313988" y="255597"/>
                  </a:cubicBezTo>
                  <a:cubicBezTo>
                    <a:pt x="304382" y="261604"/>
                    <a:pt x="295359" y="268580"/>
                    <a:pt x="287111" y="276428"/>
                  </a:cubicBezTo>
                  <a:cubicBezTo>
                    <a:pt x="259069" y="284083"/>
                    <a:pt x="230446" y="287571"/>
                    <a:pt x="201725" y="287571"/>
                  </a:cubicBezTo>
                  <a:cubicBezTo>
                    <a:pt x="148941" y="287571"/>
                    <a:pt x="95671" y="276041"/>
                    <a:pt x="44246" y="258407"/>
                  </a:cubicBezTo>
                  <a:cubicBezTo>
                    <a:pt x="44343" y="271971"/>
                    <a:pt x="44343" y="285536"/>
                    <a:pt x="44440" y="299101"/>
                  </a:cubicBezTo>
                  <a:cubicBezTo>
                    <a:pt x="45895" y="299488"/>
                    <a:pt x="47351" y="300070"/>
                    <a:pt x="48903" y="300942"/>
                  </a:cubicBezTo>
                  <a:cubicBezTo>
                    <a:pt x="91887" y="324680"/>
                    <a:pt x="138461" y="337566"/>
                    <a:pt x="184551" y="337566"/>
                  </a:cubicBezTo>
                  <a:cubicBezTo>
                    <a:pt x="206285" y="337566"/>
                    <a:pt x="228020" y="334563"/>
                    <a:pt x="249172" y="328652"/>
                  </a:cubicBezTo>
                  <a:cubicBezTo>
                    <a:pt x="242186" y="342992"/>
                    <a:pt x="237044" y="358495"/>
                    <a:pt x="234036" y="374675"/>
                  </a:cubicBezTo>
                  <a:cubicBezTo>
                    <a:pt x="218026" y="377485"/>
                    <a:pt x="201822" y="378842"/>
                    <a:pt x="185618" y="378842"/>
                  </a:cubicBezTo>
                  <a:cubicBezTo>
                    <a:pt x="137685" y="378842"/>
                    <a:pt x="89461" y="367021"/>
                    <a:pt x="44537" y="345027"/>
                  </a:cubicBezTo>
                  <a:cubicBezTo>
                    <a:pt x="44634" y="359367"/>
                    <a:pt x="44731" y="373610"/>
                    <a:pt x="44731" y="387852"/>
                  </a:cubicBezTo>
                  <a:cubicBezTo>
                    <a:pt x="44731" y="394538"/>
                    <a:pt x="79855" y="409944"/>
                    <a:pt x="85580" y="412560"/>
                  </a:cubicBezTo>
                  <a:cubicBezTo>
                    <a:pt x="99261" y="418857"/>
                    <a:pt x="113525" y="423508"/>
                    <a:pt x="128176" y="426609"/>
                  </a:cubicBezTo>
                  <a:cubicBezTo>
                    <a:pt x="145351" y="430290"/>
                    <a:pt x="163010" y="432035"/>
                    <a:pt x="180669" y="432035"/>
                  </a:cubicBezTo>
                  <a:cubicBezTo>
                    <a:pt x="183968" y="432035"/>
                    <a:pt x="187267" y="432035"/>
                    <a:pt x="190469" y="431841"/>
                  </a:cubicBezTo>
                  <a:cubicBezTo>
                    <a:pt x="203957" y="431356"/>
                    <a:pt x="217347" y="429903"/>
                    <a:pt x="230446" y="427481"/>
                  </a:cubicBezTo>
                  <a:cubicBezTo>
                    <a:pt x="230834" y="427384"/>
                    <a:pt x="231222" y="427287"/>
                    <a:pt x="231610" y="427287"/>
                  </a:cubicBezTo>
                  <a:cubicBezTo>
                    <a:pt x="231901" y="430290"/>
                    <a:pt x="232289" y="433294"/>
                    <a:pt x="232677" y="436298"/>
                  </a:cubicBezTo>
                  <a:cubicBezTo>
                    <a:pt x="234230" y="447343"/>
                    <a:pt x="236850" y="458001"/>
                    <a:pt x="240149" y="468272"/>
                  </a:cubicBezTo>
                  <a:cubicBezTo>
                    <a:pt x="222683" y="472050"/>
                    <a:pt x="204636" y="473988"/>
                    <a:pt x="186394" y="473988"/>
                  </a:cubicBezTo>
                  <a:cubicBezTo>
                    <a:pt x="123810" y="473988"/>
                    <a:pt x="59964" y="452382"/>
                    <a:pt x="12032" y="414400"/>
                  </a:cubicBezTo>
                  <a:cubicBezTo>
                    <a:pt x="7374" y="410719"/>
                    <a:pt x="5337" y="406359"/>
                    <a:pt x="5046" y="401998"/>
                  </a:cubicBezTo>
                  <a:cubicBezTo>
                    <a:pt x="4463" y="400061"/>
                    <a:pt x="4075" y="397929"/>
                    <a:pt x="4075" y="395507"/>
                  </a:cubicBezTo>
                  <a:cubicBezTo>
                    <a:pt x="4075" y="285633"/>
                    <a:pt x="3881" y="175759"/>
                    <a:pt x="0" y="65885"/>
                  </a:cubicBezTo>
                  <a:cubicBezTo>
                    <a:pt x="0" y="64238"/>
                    <a:pt x="97" y="62785"/>
                    <a:pt x="388" y="61332"/>
                  </a:cubicBezTo>
                  <a:cubicBezTo>
                    <a:pt x="-776" y="54065"/>
                    <a:pt x="1844" y="46410"/>
                    <a:pt x="10091" y="41760"/>
                  </a:cubicBezTo>
                  <a:cubicBezTo>
                    <a:pt x="35804" y="27323"/>
                    <a:pt x="64331" y="15599"/>
                    <a:pt x="93052" y="8914"/>
                  </a:cubicBezTo>
                  <a:cubicBezTo>
                    <a:pt x="118376" y="3004"/>
                    <a:pt x="144283" y="0"/>
                    <a:pt x="170287" y="0"/>
                  </a:cubicBez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48989" y="1790700"/>
            <a:ext cx="1733550" cy="1733550"/>
            <a:chOff x="6248989" y="1695450"/>
            <a:chExt cx="1733550" cy="1733550"/>
          </a:xfrm>
        </p:grpSpPr>
        <p:sp>
          <p:nvSpPr>
            <p:cNvPr id="29" name="矩形: 圆角 28"/>
            <p:cNvSpPr/>
            <p:nvPr/>
          </p:nvSpPr>
          <p:spPr>
            <a:xfrm>
              <a:off x="6248989" y="1695450"/>
              <a:ext cx="1733550" cy="1733550"/>
            </a:xfrm>
            <a:prstGeom prst="roundRect">
              <a:avLst/>
            </a:prstGeom>
            <a:solidFill>
              <a:srgbClr val="C923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6317226" y="1760220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stocks-graphic-for-business-stats_20803"/>
            <p:cNvSpPr>
              <a:spLocks noChangeAspect="1"/>
            </p:cNvSpPr>
            <p:nvPr/>
          </p:nvSpPr>
          <p:spPr bwMode="auto">
            <a:xfrm>
              <a:off x="6814388" y="2316704"/>
              <a:ext cx="609685" cy="549866"/>
            </a:xfrm>
            <a:custGeom>
              <a:avLst/>
              <a:gdLst>
                <a:gd name="T0" fmla="*/ 7830 w 8541"/>
                <a:gd name="T1" fmla="*/ 7703 h 7703"/>
                <a:gd name="T2" fmla="*/ 0 w 8541"/>
                <a:gd name="T3" fmla="*/ 7703 h 7703"/>
                <a:gd name="T4" fmla="*/ 0 w 8541"/>
                <a:gd name="T5" fmla="*/ 0 h 7703"/>
                <a:gd name="T6" fmla="*/ 632 w 8541"/>
                <a:gd name="T7" fmla="*/ 0 h 7703"/>
                <a:gd name="T8" fmla="*/ 632 w 8541"/>
                <a:gd name="T9" fmla="*/ 4272 h 7703"/>
                <a:gd name="T10" fmla="*/ 4513 w 8541"/>
                <a:gd name="T11" fmla="*/ 1449 h 7703"/>
                <a:gd name="T12" fmla="*/ 5841 w 8541"/>
                <a:gd name="T13" fmla="*/ 2017 h 7703"/>
                <a:gd name="T14" fmla="*/ 7667 w 8541"/>
                <a:gd name="T15" fmla="*/ 357 h 7703"/>
                <a:gd name="T16" fmla="*/ 7305 w 8541"/>
                <a:gd name="T17" fmla="*/ 0 h 7703"/>
                <a:gd name="T18" fmla="*/ 8541 w 8541"/>
                <a:gd name="T19" fmla="*/ 0 h 7703"/>
                <a:gd name="T20" fmla="*/ 8541 w 8541"/>
                <a:gd name="T21" fmla="*/ 1235 h 7703"/>
                <a:gd name="T22" fmla="*/ 8116 w 8541"/>
                <a:gd name="T23" fmla="*/ 806 h 7703"/>
                <a:gd name="T24" fmla="*/ 5965 w 8541"/>
                <a:gd name="T25" fmla="*/ 2756 h 7703"/>
                <a:gd name="T26" fmla="*/ 4593 w 8541"/>
                <a:gd name="T27" fmla="*/ 2172 h 7703"/>
                <a:gd name="T28" fmla="*/ 632 w 8541"/>
                <a:gd name="T29" fmla="*/ 5054 h 7703"/>
                <a:gd name="T30" fmla="*/ 632 w 8541"/>
                <a:gd name="T31" fmla="*/ 7072 h 7703"/>
                <a:gd name="T32" fmla="*/ 1348 w 8541"/>
                <a:gd name="T33" fmla="*/ 7072 h 7703"/>
                <a:gd name="T34" fmla="*/ 1348 w 8541"/>
                <a:gd name="T35" fmla="*/ 5289 h 7703"/>
                <a:gd name="T36" fmla="*/ 1980 w 8541"/>
                <a:gd name="T37" fmla="*/ 5289 h 7703"/>
                <a:gd name="T38" fmla="*/ 1980 w 8541"/>
                <a:gd name="T39" fmla="*/ 7072 h 7703"/>
                <a:gd name="T40" fmla="*/ 2517 w 8541"/>
                <a:gd name="T41" fmla="*/ 7072 h 7703"/>
                <a:gd name="T42" fmla="*/ 2517 w 8541"/>
                <a:gd name="T43" fmla="*/ 4558 h 7703"/>
                <a:gd name="T44" fmla="*/ 3149 w 8541"/>
                <a:gd name="T45" fmla="*/ 4558 h 7703"/>
                <a:gd name="T46" fmla="*/ 3149 w 8541"/>
                <a:gd name="T47" fmla="*/ 7072 h 7703"/>
                <a:gd name="T48" fmla="*/ 3686 w 8541"/>
                <a:gd name="T49" fmla="*/ 7072 h 7703"/>
                <a:gd name="T50" fmla="*/ 3686 w 8541"/>
                <a:gd name="T51" fmla="*/ 3824 h 7703"/>
                <a:gd name="T52" fmla="*/ 4318 w 8541"/>
                <a:gd name="T53" fmla="*/ 3824 h 7703"/>
                <a:gd name="T54" fmla="*/ 4318 w 8541"/>
                <a:gd name="T55" fmla="*/ 7072 h 7703"/>
                <a:gd name="T56" fmla="*/ 4855 w 8541"/>
                <a:gd name="T57" fmla="*/ 7072 h 7703"/>
                <a:gd name="T58" fmla="*/ 4855 w 8541"/>
                <a:gd name="T59" fmla="*/ 3458 h 7703"/>
                <a:gd name="T60" fmla="*/ 5491 w 8541"/>
                <a:gd name="T61" fmla="*/ 3458 h 7703"/>
                <a:gd name="T62" fmla="*/ 5491 w 8541"/>
                <a:gd name="T63" fmla="*/ 7072 h 7703"/>
                <a:gd name="T64" fmla="*/ 6028 w 8541"/>
                <a:gd name="T65" fmla="*/ 7072 h 7703"/>
                <a:gd name="T66" fmla="*/ 6028 w 8541"/>
                <a:gd name="T67" fmla="*/ 4193 h 7703"/>
                <a:gd name="T68" fmla="*/ 6660 w 8541"/>
                <a:gd name="T69" fmla="*/ 4193 h 7703"/>
                <a:gd name="T70" fmla="*/ 6660 w 8541"/>
                <a:gd name="T71" fmla="*/ 7072 h 7703"/>
                <a:gd name="T72" fmla="*/ 7197 w 8541"/>
                <a:gd name="T73" fmla="*/ 7072 h 7703"/>
                <a:gd name="T74" fmla="*/ 7197 w 8541"/>
                <a:gd name="T75" fmla="*/ 2728 h 7703"/>
                <a:gd name="T76" fmla="*/ 7830 w 8541"/>
                <a:gd name="T77" fmla="*/ 2728 h 7703"/>
                <a:gd name="T78" fmla="*/ 7830 w 8541"/>
                <a:gd name="T79" fmla="*/ 7703 h 7703"/>
                <a:gd name="T80" fmla="*/ 7830 w 8541"/>
                <a:gd name="T81" fmla="*/ 7703 h 7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41" h="7703">
                  <a:moveTo>
                    <a:pt x="7830" y="7703"/>
                  </a:moveTo>
                  <a:lnTo>
                    <a:pt x="0" y="7703"/>
                  </a:lnTo>
                  <a:lnTo>
                    <a:pt x="0" y="0"/>
                  </a:lnTo>
                  <a:lnTo>
                    <a:pt x="632" y="0"/>
                  </a:lnTo>
                  <a:lnTo>
                    <a:pt x="632" y="4272"/>
                  </a:lnTo>
                  <a:lnTo>
                    <a:pt x="4513" y="1449"/>
                  </a:lnTo>
                  <a:lnTo>
                    <a:pt x="5841" y="2017"/>
                  </a:lnTo>
                  <a:lnTo>
                    <a:pt x="7667" y="357"/>
                  </a:lnTo>
                  <a:lnTo>
                    <a:pt x="7305" y="0"/>
                  </a:lnTo>
                  <a:lnTo>
                    <a:pt x="8541" y="0"/>
                  </a:lnTo>
                  <a:lnTo>
                    <a:pt x="8541" y="1235"/>
                  </a:lnTo>
                  <a:lnTo>
                    <a:pt x="8116" y="806"/>
                  </a:lnTo>
                  <a:lnTo>
                    <a:pt x="5965" y="2756"/>
                  </a:lnTo>
                  <a:lnTo>
                    <a:pt x="4593" y="2172"/>
                  </a:lnTo>
                  <a:lnTo>
                    <a:pt x="632" y="5054"/>
                  </a:lnTo>
                  <a:lnTo>
                    <a:pt x="632" y="7072"/>
                  </a:lnTo>
                  <a:lnTo>
                    <a:pt x="1348" y="7072"/>
                  </a:lnTo>
                  <a:lnTo>
                    <a:pt x="1348" y="5289"/>
                  </a:lnTo>
                  <a:lnTo>
                    <a:pt x="1980" y="5289"/>
                  </a:lnTo>
                  <a:lnTo>
                    <a:pt x="1980" y="7072"/>
                  </a:lnTo>
                  <a:lnTo>
                    <a:pt x="2517" y="7072"/>
                  </a:lnTo>
                  <a:lnTo>
                    <a:pt x="2517" y="4558"/>
                  </a:lnTo>
                  <a:lnTo>
                    <a:pt x="3149" y="4558"/>
                  </a:lnTo>
                  <a:lnTo>
                    <a:pt x="3149" y="7072"/>
                  </a:lnTo>
                  <a:lnTo>
                    <a:pt x="3686" y="7072"/>
                  </a:lnTo>
                  <a:lnTo>
                    <a:pt x="3686" y="3824"/>
                  </a:lnTo>
                  <a:lnTo>
                    <a:pt x="4318" y="3824"/>
                  </a:lnTo>
                  <a:lnTo>
                    <a:pt x="4318" y="7072"/>
                  </a:lnTo>
                  <a:lnTo>
                    <a:pt x="4855" y="7072"/>
                  </a:lnTo>
                  <a:lnTo>
                    <a:pt x="4855" y="3458"/>
                  </a:lnTo>
                  <a:lnTo>
                    <a:pt x="5491" y="3458"/>
                  </a:lnTo>
                  <a:lnTo>
                    <a:pt x="5491" y="7072"/>
                  </a:lnTo>
                  <a:lnTo>
                    <a:pt x="6028" y="7072"/>
                  </a:lnTo>
                  <a:lnTo>
                    <a:pt x="6028" y="4193"/>
                  </a:lnTo>
                  <a:lnTo>
                    <a:pt x="6660" y="4193"/>
                  </a:lnTo>
                  <a:lnTo>
                    <a:pt x="6660" y="7072"/>
                  </a:lnTo>
                  <a:lnTo>
                    <a:pt x="7197" y="7072"/>
                  </a:lnTo>
                  <a:lnTo>
                    <a:pt x="7197" y="2728"/>
                  </a:lnTo>
                  <a:lnTo>
                    <a:pt x="7830" y="2728"/>
                  </a:lnTo>
                  <a:lnTo>
                    <a:pt x="7830" y="7703"/>
                  </a:lnTo>
                  <a:lnTo>
                    <a:pt x="7830" y="7703"/>
                  </a:ln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调查结果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24440" y="1855470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92325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06</a:t>
            </a:r>
            <a:endParaRPr lang="zh-CN" altLang="en-US" sz="2000" b="1" dirty="0">
              <a:solidFill>
                <a:srgbClr val="C92325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31200" y="2160905"/>
            <a:ext cx="3199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接触过诈骗电话和未接触的人数相近</a:t>
            </a:r>
            <a:endParaRPr sz="3200" noProof="0" dirty="0" smtClean="0">
              <a:solidFill>
                <a:schemeClr val="dk1"/>
              </a:solidFill>
              <a:latin typeface="+mn-ea"/>
              <a:cs typeface="Tahoma" panose="020B060403050404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24440" y="3823545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83838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08</a:t>
            </a:r>
            <a:endParaRPr lang="zh-CN" altLang="en-US" sz="2000" b="1" dirty="0">
              <a:solidFill>
                <a:srgbClr val="383838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43620" y="4180205"/>
            <a:ext cx="31026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接近一半人身边也有人使用此app</a:t>
            </a:r>
            <a:endParaRPr lang="zh-CN" altLang="en-US" sz="2800" dirty="0">
              <a:solidFill>
                <a:prstClr val="black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1188" y="3823545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C92325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07</a:t>
            </a:r>
            <a:endParaRPr lang="zh-CN" altLang="en-US" sz="2000" b="1" dirty="0">
              <a:solidFill>
                <a:srgbClr val="C92325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2776" y="4180505"/>
            <a:ext cx="288728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lang="zh-CN" altLang="en-US" sz="32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大部分人会使用身份核实功能</a:t>
            </a:r>
            <a:endParaRPr lang="zh-CN" altLang="en-US" sz="3200" noProof="0" dirty="0" smtClean="0">
              <a:solidFill>
                <a:schemeClr val="dk1"/>
              </a:solidFill>
              <a:latin typeface="+mn-ea"/>
              <a:cs typeface="Tahoma" panose="020B060403050404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71188" y="1855470"/>
            <a:ext cx="19188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383838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05</a:t>
            </a:r>
            <a:endParaRPr lang="zh-CN" altLang="en-US" sz="2000" b="1" dirty="0">
              <a:solidFill>
                <a:srgbClr val="383838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2776" y="2212430"/>
            <a:ext cx="288728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</a:pPr>
            <a:r>
              <a:rPr lang="zh-CN" altLang="en-US" sz="2400" noProof="0" dirty="0" smtClean="0">
                <a:solidFill>
                  <a:schemeClr val="dk1"/>
                </a:solidFill>
                <a:latin typeface="+mn-ea"/>
                <a:cs typeface="Tahoma" panose="020B0604030504040204" pitchFamily="34" charset="0"/>
                <a:sym typeface="+mn-ea"/>
              </a:rPr>
              <a:t>知道全国统一的电信诈骗预警劝阻、咨询电话的人数不到一半</a:t>
            </a:r>
            <a:endParaRPr lang="zh-CN" altLang="en-US" sz="2400" noProof="0" dirty="0" smtClean="0">
              <a:solidFill>
                <a:schemeClr val="dk1"/>
              </a:solidFill>
              <a:latin typeface="+mn-ea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73538" y="1790700"/>
            <a:ext cx="1733550" cy="1733550"/>
            <a:chOff x="4173538" y="1695450"/>
            <a:chExt cx="1733550" cy="1733550"/>
          </a:xfrm>
        </p:grpSpPr>
        <p:grpSp>
          <p:nvGrpSpPr>
            <p:cNvPr id="16" name="组合 15"/>
            <p:cNvGrpSpPr/>
            <p:nvPr/>
          </p:nvGrpSpPr>
          <p:grpSpPr>
            <a:xfrm>
              <a:off x="4173538" y="1695450"/>
              <a:ext cx="1733550" cy="1733550"/>
              <a:chOff x="4173538" y="1695450"/>
              <a:chExt cx="1733550" cy="1733550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4173538" y="1695450"/>
                <a:ext cx="1733550" cy="1733550"/>
              </a:xfrm>
              <a:prstGeom prst="roundRect">
                <a:avLst/>
              </a:prstGeom>
              <a:solidFill>
                <a:srgbClr val="38383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4238308" y="1760220"/>
                <a:ext cx="1604010" cy="1604010"/>
              </a:xfrm>
              <a:prstGeom prst="roundRect">
                <a:avLst/>
              </a:prstGeom>
              <a:noFill/>
              <a:ln w="3175" cap="flat" cmpd="sng" algn="ctr">
                <a:solidFill>
                  <a:sysClr val="window" lastClr="FFFFFF">
                    <a:alpha val="52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presentation_161278"/>
            <p:cNvSpPr>
              <a:spLocks noChangeAspect="1"/>
            </p:cNvSpPr>
            <p:nvPr/>
          </p:nvSpPr>
          <p:spPr bwMode="auto">
            <a:xfrm>
              <a:off x="4735470" y="2257879"/>
              <a:ext cx="609685" cy="608691"/>
            </a:xfrm>
            <a:custGeom>
              <a:avLst/>
              <a:gdLst>
                <a:gd name="connsiteX0" fmla="*/ 495878 w 606580"/>
                <a:gd name="connsiteY0" fmla="*/ 503837 h 605592"/>
                <a:gd name="connsiteX1" fmla="*/ 589770 w 606580"/>
                <a:gd name="connsiteY1" fmla="*/ 503837 h 605592"/>
                <a:gd name="connsiteX2" fmla="*/ 606580 w 606580"/>
                <a:gd name="connsiteY2" fmla="*/ 520611 h 605592"/>
                <a:gd name="connsiteX3" fmla="*/ 606580 w 606580"/>
                <a:gd name="connsiteY3" fmla="*/ 605592 h 605592"/>
                <a:gd name="connsiteX4" fmla="*/ 479068 w 606580"/>
                <a:gd name="connsiteY4" fmla="*/ 605592 h 605592"/>
                <a:gd name="connsiteX5" fmla="*/ 479068 w 606580"/>
                <a:gd name="connsiteY5" fmla="*/ 520611 h 605592"/>
                <a:gd name="connsiteX6" fmla="*/ 495878 w 606580"/>
                <a:gd name="connsiteY6" fmla="*/ 503837 h 605592"/>
                <a:gd name="connsiteX7" fmla="*/ 336112 w 606580"/>
                <a:gd name="connsiteY7" fmla="*/ 503837 h 605592"/>
                <a:gd name="connsiteX8" fmla="*/ 429975 w 606580"/>
                <a:gd name="connsiteY8" fmla="*/ 503837 h 605592"/>
                <a:gd name="connsiteX9" fmla="*/ 447243 w 606580"/>
                <a:gd name="connsiteY9" fmla="*/ 520611 h 605592"/>
                <a:gd name="connsiteX10" fmla="*/ 447243 w 606580"/>
                <a:gd name="connsiteY10" fmla="*/ 605592 h 605592"/>
                <a:gd name="connsiteX11" fmla="*/ 319308 w 606580"/>
                <a:gd name="connsiteY11" fmla="*/ 605592 h 605592"/>
                <a:gd name="connsiteX12" fmla="*/ 319308 w 606580"/>
                <a:gd name="connsiteY12" fmla="*/ 520611 h 605592"/>
                <a:gd name="connsiteX13" fmla="*/ 336112 w 606580"/>
                <a:gd name="connsiteY13" fmla="*/ 503837 h 605592"/>
                <a:gd name="connsiteX14" fmla="*/ 176776 w 606580"/>
                <a:gd name="connsiteY14" fmla="*/ 503837 h 605592"/>
                <a:gd name="connsiteX15" fmla="*/ 270639 w 606580"/>
                <a:gd name="connsiteY15" fmla="*/ 503837 h 605592"/>
                <a:gd name="connsiteX16" fmla="*/ 287907 w 606580"/>
                <a:gd name="connsiteY16" fmla="*/ 520611 h 605592"/>
                <a:gd name="connsiteX17" fmla="*/ 287907 w 606580"/>
                <a:gd name="connsiteY17" fmla="*/ 605592 h 605592"/>
                <a:gd name="connsiteX18" fmla="*/ 159972 w 606580"/>
                <a:gd name="connsiteY18" fmla="*/ 605592 h 605592"/>
                <a:gd name="connsiteX19" fmla="*/ 159972 w 606580"/>
                <a:gd name="connsiteY19" fmla="*/ 520611 h 605592"/>
                <a:gd name="connsiteX20" fmla="*/ 176776 w 606580"/>
                <a:gd name="connsiteY20" fmla="*/ 503837 h 605592"/>
                <a:gd name="connsiteX21" fmla="*/ 16801 w 606580"/>
                <a:gd name="connsiteY21" fmla="*/ 503837 h 605592"/>
                <a:gd name="connsiteX22" fmla="*/ 111112 w 606580"/>
                <a:gd name="connsiteY22" fmla="*/ 503837 h 605592"/>
                <a:gd name="connsiteX23" fmla="*/ 128006 w 606580"/>
                <a:gd name="connsiteY23" fmla="*/ 520611 h 605592"/>
                <a:gd name="connsiteX24" fmla="*/ 128006 w 606580"/>
                <a:gd name="connsiteY24" fmla="*/ 605592 h 605592"/>
                <a:gd name="connsiteX25" fmla="*/ 0 w 606580"/>
                <a:gd name="connsiteY25" fmla="*/ 605592 h 605592"/>
                <a:gd name="connsiteX26" fmla="*/ 0 w 606580"/>
                <a:gd name="connsiteY26" fmla="*/ 520611 h 605592"/>
                <a:gd name="connsiteX27" fmla="*/ 16801 w 606580"/>
                <a:gd name="connsiteY27" fmla="*/ 503837 h 605592"/>
                <a:gd name="connsiteX28" fmla="*/ 542577 w 606580"/>
                <a:gd name="connsiteY28" fmla="*/ 393120 h 605592"/>
                <a:gd name="connsiteX29" fmla="*/ 580541 w 606580"/>
                <a:gd name="connsiteY29" fmla="*/ 431084 h 605592"/>
                <a:gd name="connsiteX30" fmla="*/ 542577 w 606580"/>
                <a:gd name="connsiteY30" fmla="*/ 469048 h 605592"/>
                <a:gd name="connsiteX31" fmla="*/ 504613 w 606580"/>
                <a:gd name="connsiteY31" fmla="*/ 431084 h 605592"/>
                <a:gd name="connsiteX32" fmla="*/ 542577 w 606580"/>
                <a:gd name="connsiteY32" fmla="*/ 393120 h 605592"/>
                <a:gd name="connsiteX33" fmla="*/ 383276 w 606580"/>
                <a:gd name="connsiteY33" fmla="*/ 393120 h 605592"/>
                <a:gd name="connsiteX34" fmla="*/ 421276 w 606580"/>
                <a:gd name="connsiteY34" fmla="*/ 431084 h 605592"/>
                <a:gd name="connsiteX35" fmla="*/ 383276 w 606580"/>
                <a:gd name="connsiteY35" fmla="*/ 469048 h 605592"/>
                <a:gd name="connsiteX36" fmla="*/ 345276 w 606580"/>
                <a:gd name="connsiteY36" fmla="*/ 431084 h 605592"/>
                <a:gd name="connsiteX37" fmla="*/ 383276 w 606580"/>
                <a:gd name="connsiteY37" fmla="*/ 393120 h 605592"/>
                <a:gd name="connsiteX38" fmla="*/ 223340 w 606580"/>
                <a:gd name="connsiteY38" fmla="*/ 393120 h 605592"/>
                <a:gd name="connsiteX39" fmla="*/ 261375 w 606580"/>
                <a:gd name="connsiteY39" fmla="*/ 431084 h 605592"/>
                <a:gd name="connsiteX40" fmla="*/ 223340 w 606580"/>
                <a:gd name="connsiteY40" fmla="*/ 469048 h 605592"/>
                <a:gd name="connsiteX41" fmla="*/ 185305 w 606580"/>
                <a:gd name="connsiteY41" fmla="*/ 431084 h 605592"/>
                <a:gd name="connsiteX42" fmla="*/ 223340 w 606580"/>
                <a:gd name="connsiteY42" fmla="*/ 393120 h 605592"/>
                <a:gd name="connsiteX43" fmla="*/ 64003 w 606580"/>
                <a:gd name="connsiteY43" fmla="*/ 393120 h 605592"/>
                <a:gd name="connsiteX44" fmla="*/ 102038 w 606580"/>
                <a:gd name="connsiteY44" fmla="*/ 431084 h 605592"/>
                <a:gd name="connsiteX45" fmla="*/ 64003 w 606580"/>
                <a:gd name="connsiteY45" fmla="*/ 469048 h 605592"/>
                <a:gd name="connsiteX46" fmla="*/ 25968 w 606580"/>
                <a:gd name="connsiteY46" fmla="*/ 431084 h 605592"/>
                <a:gd name="connsiteX47" fmla="*/ 64003 w 606580"/>
                <a:gd name="connsiteY47" fmla="*/ 393120 h 605592"/>
                <a:gd name="connsiteX48" fmla="*/ 454971 w 606580"/>
                <a:gd name="connsiteY48" fmla="*/ 198500 h 605592"/>
                <a:gd name="connsiteX49" fmla="*/ 606580 w 606580"/>
                <a:gd name="connsiteY49" fmla="*/ 349933 h 605592"/>
                <a:gd name="connsiteX50" fmla="*/ 303361 w 606580"/>
                <a:gd name="connsiteY50" fmla="*/ 349933 h 605592"/>
                <a:gd name="connsiteX51" fmla="*/ 454971 w 606580"/>
                <a:gd name="connsiteY51" fmla="*/ 198500 h 605592"/>
                <a:gd name="connsiteX52" fmla="*/ 214636 w 606580"/>
                <a:gd name="connsiteY52" fmla="*/ 68682 h 605592"/>
                <a:gd name="connsiteX53" fmla="*/ 202103 w 606580"/>
                <a:gd name="connsiteY53" fmla="*/ 81195 h 605592"/>
                <a:gd name="connsiteX54" fmla="*/ 214636 w 606580"/>
                <a:gd name="connsiteY54" fmla="*/ 93708 h 605592"/>
                <a:gd name="connsiteX55" fmla="*/ 220949 w 606580"/>
                <a:gd name="connsiteY55" fmla="*/ 93708 h 605592"/>
                <a:gd name="connsiteX56" fmla="*/ 233482 w 606580"/>
                <a:gd name="connsiteY56" fmla="*/ 81195 h 605592"/>
                <a:gd name="connsiteX57" fmla="*/ 220949 w 606580"/>
                <a:gd name="connsiteY57" fmla="*/ 68682 h 605592"/>
                <a:gd name="connsiteX58" fmla="*/ 136190 w 606580"/>
                <a:gd name="connsiteY58" fmla="*/ 68219 h 605592"/>
                <a:gd name="connsiteX59" fmla="*/ 123657 w 606580"/>
                <a:gd name="connsiteY59" fmla="*/ 80732 h 605592"/>
                <a:gd name="connsiteX60" fmla="*/ 136190 w 606580"/>
                <a:gd name="connsiteY60" fmla="*/ 93152 h 605592"/>
                <a:gd name="connsiteX61" fmla="*/ 142503 w 606580"/>
                <a:gd name="connsiteY61" fmla="*/ 93152 h 605592"/>
                <a:gd name="connsiteX62" fmla="*/ 154943 w 606580"/>
                <a:gd name="connsiteY62" fmla="*/ 80732 h 605592"/>
                <a:gd name="connsiteX63" fmla="*/ 142503 w 606580"/>
                <a:gd name="connsiteY63" fmla="*/ 68219 h 605592"/>
                <a:gd name="connsiteX64" fmla="*/ 58208 w 606580"/>
                <a:gd name="connsiteY64" fmla="*/ 68219 h 605592"/>
                <a:gd name="connsiteX65" fmla="*/ 45675 w 606580"/>
                <a:gd name="connsiteY65" fmla="*/ 80732 h 605592"/>
                <a:gd name="connsiteX66" fmla="*/ 58208 w 606580"/>
                <a:gd name="connsiteY66" fmla="*/ 93152 h 605592"/>
                <a:gd name="connsiteX67" fmla="*/ 64521 w 606580"/>
                <a:gd name="connsiteY67" fmla="*/ 93152 h 605592"/>
                <a:gd name="connsiteX68" fmla="*/ 76961 w 606580"/>
                <a:gd name="connsiteY68" fmla="*/ 80732 h 605592"/>
                <a:gd name="connsiteX69" fmla="*/ 64521 w 606580"/>
                <a:gd name="connsiteY69" fmla="*/ 68219 h 605592"/>
                <a:gd name="connsiteX70" fmla="*/ 454935 w 606580"/>
                <a:gd name="connsiteY70" fmla="*/ 42339 h 605592"/>
                <a:gd name="connsiteX71" fmla="*/ 518444 w 606580"/>
                <a:gd name="connsiteY71" fmla="*/ 105742 h 605592"/>
                <a:gd name="connsiteX72" fmla="*/ 454935 w 606580"/>
                <a:gd name="connsiteY72" fmla="*/ 169145 h 605592"/>
                <a:gd name="connsiteX73" fmla="*/ 391426 w 606580"/>
                <a:gd name="connsiteY73" fmla="*/ 105742 h 605592"/>
                <a:gd name="connsiteX74" fmla="*/ 454935 w 606580"/>
                <a:gd name="connsiteY74" fmla="*/ 42339 h 605592"/>
                <a:gd name="connsiteX75" fmla="*/ 0 w 606580"/>
                <a:gd name="connsiteY75" fmla="*/ 0 h 605592"/>
                <a:gd name="connsiteX76" fmla="*/ 279157 w 606580"/>
                <a:gd name="connsiteY76" fmla="*/ 0 h 605592"/>
                <a:gd name="connsiteX77" fmla="*/ 279157 w 606580"/>
                <a:gd name="connsiteY77" fmla="*/ 161927 h 605592"/>
                <a:gd name="connsiteX78" fmla="*/ 240630 w 606580"/>
                <a:gd name="connsiteY78" fmla="*/ 161927 h 605592"/>
                <a:gd name="connsiteX79" fmla="*/ 240630 w 606580"/>
                <a:gd name="connsiteY79" fmla="*/ 222916 h 605592"/>
                <a:gd name="connsiteX80" fmla="*/ 176667 w 606580"/>
                <a:gd name="connsiteY80" fmla="*/ 162020 h 605592"/>
                <a:gd name="connsiteX81" fmla="*/ 0 w 606580"/>
                <a:gd name="connsiteY81" fmla="*/ 162020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06580" h="605592">
                  <a:moveTo>
                    <a:pt x="495878" y="503837"/>
                  </a:moveTo>
                  <a:lnTo>
                    <a:pt x="589770" y="503837"/>
                  </a:lnTo>
                  <a:cubicBezTo>
                    <a:pt x="598965" y="503837"/>
                    <a:pt x="606580" y="511436"/>
                    <a:pt x="606580" y="520611"/>
                  </a:cubicBezTo>
                  <a:lnTo>
                    <a:pt x="606580" y="605592"/>
                  </a:lnTo>
                  <a:lnTo>
                    <a:pt x="479068" y="605592"/>
                  </a:lnTo>
                  <a:lnTo>
                    <a:pt x="479068" y="520611"/>
                  </a:lnTo>
                  <a:cubicBezTo>
                    <a:pt x="479068" y="511436"/>
                    <a:pt x="486219" y="503837"/>
                    <a:pt x="495878" y="503837"/>
                  </a:cubicBezTo>
                  <a:close/>
                  <a:moveTo>
                    <a:pt x="336112" y="503837"/>
                  </a:moveTo>
                  <a:lnTo>
                    <a:pt x="429975" y="503837"/>
                  </a:lnTo>
                  <a:cubicBezTo>
                    <a:pt x="439630" y="503837"/>
                    <a:pt x="447243" y="511436"/>
                    <a:pt x="447243" y="520611"/>
                  </a:cubicBezTo>
                  <a:lnTo>
                    <a:pt x="447243" y="605592"/>
                  </a:lnTo>
                  <a:lnTo>
                    <a:pt x="319308" y="605592"/>
                  </a:lnTo>
                  <a:lnTo>
                    <a:pt x="319308" y="520611"/>
                  </a:lnTo>
                  <a:cubicBezTo>
                    <a:pt x="319308" y="511436"/>
                    <a:pt x="326457" y="503837"/>
                    <a:pt x="336112" y="503837"/>
                  </a:cubicBezTo>
                  <a:close/>
                  <a:moveTo>
                    <a:pt x="176776" y="503837"/>
                  </a:moveTo>
                  <a:lnTo>
                    <a:pt x="270639" y="503837"/>
                  </a:lnTo>
                  <a:cubicBezTo>
                    <a:pt x="280108" y="503837"/>
                    <a:pt x="287443" y="511436"/>
                    <a:pt x="287907" y="520611"/>
                  </a:cubicBezTo>
                  <a:lnTo>
                    <a:pt x="287907" y="605592"/>
                  </a:lnTo>
                  <a:lnTo>
                    <a:pt x="159972" y="605592"/>
                  </a:lnTo>
                  <a:lnTo>
                    <a:pt x="159972" y="520611"/>
                  </a:lnTo>
                  <a:cubicBezTo>
                    <a:pt x="159972" y="511436"/>
                    <a:pt x="167121" y="503837"/>
                    <a:pt x="176776" y="503837"/>
                  </a:cubicBezTo>
                  <a:close/>
                  <a:moveTo>
                    <a:pt x="16801" y="503837"/>
                  </a:moveTo>
                  <a:lnTo>
                    <a:pt x="111112" y="503837"/>
                  </a:lnTo>
                  <a:cubicBezTo>
                    <a:pt x="120302" y="503837"/>
                    <a:pt x="128006" y="511436"/>
                    <a:pt x="128006" y="520611"/>
                  </a:cubicBezTo>
                  <a:lnTo>
                    <a:pt x="128006" y="605592"/>
                  </a:lnTo>
                  <a:lnTo>
                    <a:pt x="0" y="605592"/>
                  </a:lnTo>
                  <a:lnTo>
                    <a:pt x="0" y="520611"/>
                  </a:lnTo>
                  <a:cubicBezTo>
                    <a:pt x="0" y="511436"/>
                    <a:pt x="7148" y="503837"/>
                    <a:pt x="16801" y="503837"/>
                  </a:cubicBezTo>
                  <a:close/>
                  <a:moveTo>
                    <a:pt x="542577" y="393120"/>
                  </a:moveTo>
                  <a:cubicBezTo>
                    <a:pt x="563544" y="393120"/>
                    <a:pt x="580541" y="410117"/>
                    <a:pt x="580541" y="431084"/>
                  </a:cubicBezTo>
                  <a:cubicBezTo>
                    <a:pt x="580541" y="452051"/>
                    <a:pt x="563544" y="469048"/>
                    <a:pt x="542577" y="469048"/>
                  </a:cubicBezTo>
                  <a:cubicBezTo>
                    <a:pt x="521610" y="469048"/>
                    <a:pt x="504613" y="452051"/>
                    <a:pt x="504613" y="431084"/>
                  </a:cubicBezTo>
                  <a:cubicBezTo>
                    <a:pt x="504613" y="410117"/>
                    <a:pt x="521610" y="393120"/>
                    <a:pt x="542577" y="393120"/>
                  </a:cubicBezTo>
                  <a:close/>
                  <a:moveTo>
                    <a:pt x="383276" y="393120"/>
                  </a:moveTo>
                  <a:cubicBezTo>
                    <a:pt x="404263" y="393120"/>
                    <a:pt x="421276" y="410117"/>
                    <a:pt x="421276" y="431084"/>
                  </a:cubicBezTo>
                  <a:cubicBezTo>
                    <a:pt x="421276" y="452051"/>
                    <a:pt x="404263" y="469048"/>
                    <a:pt x="383276" y="469048"/>
                  </a:cubicBezTo>
                  <a:cubicBezTo>
                    <a:pt x="362289" y="469048"/>
                    <a:pt x="345276" y="452051"/>
                    <a:pt x="345276" y="431084"/>
                  </a:cubicBezTo>
                  <a:cubicBezTo>
                    <a:pt x="345276" y="410117"/>
                    <a:pt x="362289" y="393120"/>
                    <a:pt x="383276" y="393120"/>
                  </a:cubicBezTo>
                  <a:close/>
                  <a:moveTo>
                    <a:pt x="223340" y="393120"/>
                  </a:moveTo>
                  <a:cubicBezTo>
                    <a:pt x="244346" y="393120"/>
                    <a:pt x="261375" y="410117"/>
                    <a:pt x="261375" y="431084"/>
                  </a:cubicBezTo>
                  <a:cubicBezTo>
                    <a:pt x="261375" y="452051"/>
                    <a:pt x="244346" y="469048"/>
                    <a:pt x="223340" y="469048"/>
                  </a:cubicBezTo>
                  <a:cubicBezTo>
                    <a:pt x="202334" y="469048"/>
                    <a:pt x="185305" y="452051"/>
                    <a:pt x="185305" y="431084"/>
                  </a:cubicBezTo>
                  <a:cubicBezTo>
                    <a:pt x="185305" y="410117"/>
                    <a:pt x="202334" y="393120"/>
                    <a:pt x="223340" y="393120"/>
                  </a:cubicBezTo>
                  <a:close/>
                  <a:moveTo>
                    <a:pt x="64003" y="393120"/>
                  </a:moveTo>
                  <a:cubicBezTo>
                    <a:pt x="85009" y="393120"/>
                    <a:pt x="102038" y="410117"/>
                    <a:pt x="102038" y="431084"/>
                  </a:cubicBezTo>
                  <a:cubicBezTo>
                    <a:pt x="102038" y="452051"/>
                    <a:pt x="85009" y="469048"/>
                    <a:pt x="64003" y="469048"/>
                  </a:cubicBezTo>
                  <a:cubicBezTo>
                    <a:pt x="42997" y="469048"/>
                    <a:pt x="25968" y="452051"/>
                    <a:pt x="25968" y="431084"/>
                  </a:cubicBezTo>
                  <a:cubicBezTo>
                    <a:pt x="25968" y="410117"/>
                    <a:pt x="42997" y="393120"/>
                    <a:pt x="64003" y="393120"/>
                  </a:cubicBezTo>
                  <a:close/>
                  <a:moveTo>
                    <a:pt x="454971" y="198500"/>
                  </a:moveTo>
                  <a:cubicBezTo>
                    <a:pt x="538806" y="198500"/>
                    <a:pt x="606580" y="266246"/>
                    <a:pt x="606580" y="349933"/>
                  </a:cubicBezTo>
                  <a:lnTo>
                    <a:pt x="303361" y="349933"/>
                  </a:lnTo>
                  <a:cubicBezTo>
                    <a:pt x="303361" y="266246"/>
                    <a:pt x="371135" y="198500"/>
                    <a:pt x="454971" y="198500"/>
                  </a:cubicBezTo>
                  <a:close/>
                  <a:moveTo>
                    <a:pt x="214636" y="68682"/>
                  </a:moveTo>
                  <a:cubicBezTo>
                    <a:pt x="207952" y="68682"/>
                    <a:pt x="202103" y="74058"/>
                    <a:pt x="202103" y="81195"/>
                  </a:cubicBezTo>
                  <a:cubicBezTo>
                    <a:pt x="202103" y="88332"/>
                    <a:pt x="207952" y="93708"/>
                    <a:pt x="214636" y="93708"/>
                  </a:cubicBezTo>
                  <a:lnTo>
                    <a:pt x="220949" y="93708"/>
                  </a:lnTo>
                  <a:cubicBezTo>
                    <a:pt x="228097" y="93708"/>
                    <a:pt x="233482" y="88332"/>
                    <a:pt x="233482" y="81195"/>
                  </a:cubicBezTo>
                  <a:cubicBezTo>
                    <a:pt x="233482" y="74058"/>
                    <a:pt x="227633" y="68682"/>
                    <a:pt x="220949" y="68682"/>
                  </a:cubicBezTo>
                  <a:close/>
                  <a:moveTo>
                    <a:pt x="136190" y="68219"/>
                  </a:moveTo>
                  <a:cubicBezTo>
                    <a:pt x="128949" y="68219"/>
                    <a:pt x="123657" y="73502"/>
                    <a:pt x="123657" y="80732"/>
                  </a:cubicBezTo>
                  <a:cubicBezTo>
                    <a:pt x="123657" y="87869"/>
                    <a:pt x="129506" y="93152"/>
                    <a:pt x="136190" y="93152"/>
                  </a:cubicBezTo>
                  <a:lnTo>
                    <a:pt x="142503" y="93152"/>
                  </a:lnTo>
                  <a:cubicBezTo>
                    <a:pt x="149280" y="93152"/>
                    <a:pt x="154943" y="87961"/>
                    <a:pt x="154943" y="80732"/>
                  </a:cubicBezTo>
                  <a:cubicBezTo>
                    <a:pt x="154943" y="73502"/>
                    <a:pt x="149187" y="68219"/>
                    <a:pt x="142503" y="68219"/>
                  </a:cubicBezTo>
                  <a:close/>
                  <a:moveTo>
                    <a:pt x="58208" y="68219"/>
                  </a:moveTo>
                  <a:cubicBezTo>
                    <a:pt x="50967" y="68219"/>
                    <a:pt x="45675" y="73502"/>
                    <a:pt x="45675" y="80732"/>
                  </a:cubicBezTo>
                  <a:cubicBezTo>
                    <a:pt x="45675" y="87869"/>
                    <a:pt x="51524" y="93152"/>
                    <a:pt x="58208" y="93152"/>
                  </a:cubicBezTo>
                  <a:lnTo>
                    <a:pt x="64521" y="93152"/>
                  </a:lnTo>
                  <a:cubicBezTo>
                    <a:pt x="71298" y="93152"/>
                    <a:pt x="76961" y="87961"/>
                    <a:pt x="76961" y="80732"/>
                  </a:cubicBezTo>
                  <a:cubicBezTo>
                    <a:pt x="76961" y="73502"/>
                    <a:pt x="71205" y="68219"/>
                    <a:pt x="64521" y="68219"/>
                  </a:cubicBezTo>
                  <a:close/>
                  <a:moveTo>
                    <a:pt x="454935" y="42339"/>
                  </a:moveTo>
                  <a:cubicBezTo>
                    <a:pt x="490010" y="42339"/>
                    <a:pt x="518444" y="70725"/>
                    <a:pt x="518444" y="105742"/>
                  </a:cubicBezTo>
                  <a:cubicBezTo>
                    <a:pt x="518444" y="140759"/>
                    <a:pt x="490010" y="169145"/>
                    <a:pt x="454935" y="169145"/>
                  </a:cubicBezTo>
                  <a:cubicBezTo>
                    <a:pt x="419860" y="169145"/>
                    <a:pt x="391426" y="140759"/>
                    <a:pt x="391426" y="105742"/>
                  </a:cubicBezTo>
                  <a:cubicBezTo>
                    <a:pt x="391426" y="70725"/>
                    <a:pt x="419860" y="42339"/>
                    <a:pt x="454935" y="42339"/>
                  </a:cubicBezTo>
                  <a:close/>
                  <a:moveTo>
                    <a:pt x="0" y="0"/>
                  </a:moveTo>
                  <a:lnTo>
                    <a:pt x="279157" y="0"/>
                  </a:lnTo>
                  <a:lnTo>
                    <a:pt x="279157" y="161927"/>
                  </a:lnTo>
                  <a:lnTo>
                    <a:pt x="240630" y="161927"/>
                  </a:lnTo>
                  <a:lnTo>
                    <a:pt x="240630" y="222916"/>
                  </a:lnTo>
                  <a:lnTo>
                    <a:pt x="176667" y="162020"/>
                  </a:lnTo>
                  <a:lnTo>
                    <a:pt x="0" y="162020"/>
                  </a:ln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48989" y="3762585"/>
            <a:ext cx="1733550" cy="1733550"/>
            <a:chOff x="6248989" y="3667335"/>
            <a:chExt cx="1733550" cy="1733550"/>
          </a:xfrm>
        </p:grpSpPr>
        <p:sp>
          <p:nvSpPr>
            <p:cNvPr id="21" name="矩形: 圆角 20"/>
            <p:cNvSpPr/>
            <p:nvPr/>
          </p:nvSpPr>
          <p:spPr>
            <a:xfrm>
              <a:off x="6248989" y="3667335"/>
              <a:ext cx="1733550" cy="1733550"/>
            </a:xfrm>
            <a:prstGeom prst="roundRect">
              <a:avLst/>
            </a:prstGeom>
            <a:solidFill>
              <a:srgbClr val="38383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6310876" y="3728295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" name="economic-investment_66030"/>
            <p:cNvSpPr>
              <a:spLocks noChangeAspect="1"/>
            </p:cNvSpPr>
            <p:nvPr/>
          </p:nvSpPr>
          <p:spPr bwMode="auto">
            <a:xfrm>
              <a:off x="6808038" y="4242024"/>
              <a:ext cx="609685" cy="608748"/>
            </a:xfrm>
            <a:custGeom>
              <a:avLst/>
              <a:gdLst>
                <a:gd name="connsiteX0" fmla="*/ 333891 w 578320"/>
                <a:gd name="connsiteY0" fmla="*/ 314976 h 577432"/>
                <a:gd name="connsiteX1" fmla="*/ 398475 w 578320"/>
                <a:gd name="connsiteY1" fmla="*/ 314976 h 577432"/>
                <a:gd name="connsiteX2" fmla="*/ 424308 w 578320"/>
                <a:gd name="connsiteY2" fmla="*/ 340761 h 577432"/>
                <a:gd name="connsiteX3" fmla="*/ 424308 w 578320"/>
                <a:gd name="connsiteY3" fmla="*/ 550726 h 577432"/>
                <a:gd name="connsiteX4" fmla="*/ 398475 w 578320"/>
                <a:gd name="connsiteY4" fmla="*/ 577432 h 577432"/>
                <a:gd name="connsiteX5" fmla="*/ 333891 w 578320"/>
                <a:gd name="connsiteY5" fmla="*/ 577432 h 577432"/>
                <a:gd name="connsiteX6" fmla="*/ 307135 w 578320"/>
                <a:gd name="connsiteY6" fmla="*/ 550726 h 577432"/>
                <a:gd name="connsiteX7" fmla="*/ 307135 w 578320"/>
                <a:gd name="connsiteY7" fmla="*/ 340761 h 577432"/>
                <a:gd name="connsiteX8" fmla="*/ 333891 w 578320"/>
                <a:gd name="connsiteY8" fmla="*/ 314976 h 577432"/>
                <a:gd name="connsiteX9" fmla="*/ 179853 w 578320"/>
                <a:gd name="connsiteY9" fmla="*/ 314976 h 577432"/>
                <a:gd name="connsiteX10" fmla="*/ 244456 w 578320"/>
                <a:gd name="connsiteY10" fmla="*/ 314976 h 577432"/>
                <a:gd name="connsiteX11" fmla="*/ 270297 w 578320"/>
                <a:gd name="connsiteY11" fmla="*/ 340761 h 577432"/>
                <a:gd name="connsiteX12" fmla="*/ 270297 w 578320"/>
                <a:gd name="connsiteY12" fmla="*/ 550726 h 577432"/>
                <a:gd name="connsiteX13" fmla="*/ 244456 w 578320"/>
                <a:gd name="connsiteY13" fmla="*/ 577432 h 577432"/>
                <a:gd name="connsiteX14" fmla="*/ 179853 w 578320"/>
                <a:gd name="connsiteY14" fmla="*/ 577432 h 577432"/>
                <a:gd name="connsiteX15" fmla="*/ 154012 w 578320"/>
                <a:gd name="connsiteY15" fmla="*/ 550726 h 577432"/>
                <a:gd name="connsiteX16" fmla="*/ 154012 w 578320"/>
                <a:gd name="connsiteY16" fmla="*/ 340761 h 577432"/>
                <a:gd name="connsiteX17" fmla="*/ 179853 w 578320"/>
                <a:gd name="connsiteY17" fmla="*/ 314976 h 577432"/>
                <a:gd name="connsiteX18" fmla="*/ 486981 w 578320"/>
                <a:gd name="connsiteY18" fmla="*/ 235677 h 577432"/>
                <a:gd name="connsiteX19" fmla="*/ 551564 w 578320"/>
                <a:gd name="connsiteY19" fmla="*/ 235677 h 577432"/>
                <a:gd name="connsiteX20" fmla="*/ 578320 w 578320"/>
                <a:gd name="connsiteY20" fmla="*/ 262391 h 577432"/>
                <a:gd name="connsiteX21" fmla="*/ 578320 w 578320"/>
                <a:gd name="connsiteY21" fmla="*/ 550718 h 577432"/>
                <a:gd name="connsiteX22" fmla="*/ 551564 w 578320"/>
                <a:gd name="connsiteY22" fmla="*/ 577432 h 577432"/>
                <a:gd name="connsiteX23" fmla="*/ 486981 w 578320"/>
                <a:gd name="connsiteY23" fmla="*/ 577432 h 577432"/>
                <a:gd name="connsiteX24" fmla="*/ 461147 w 578320"/>
                <a:gd name="connsiteY24" fmla="*/ 550718 h 577432"/>
                <a:gd name="connsiteX25" fmla="*/ 461147 w 578320"/>
                <a:gd name="connsiteY25" fmla="*/ 262391 h 577432"/>
                <a:gd name="connsiteX26" fmla="*/ 486981 w 578320"/>
                <a:gd name="connsiteY26" fmla="*/ 235677 h 577432"/>
                <a:gd name="connsiteX27" fmla="*/ 25833 w 578320"/>
                <a:gd name="connsiteY27" fmla="*/ 235677 h 577432"/>
                <a:gd name="connsiteX28" fmla="*/ 90417 w 578320"/>
                <a:gd name="connsiteY28" fmla="*/ 235677 h 577432"/>
                <a:gd name="connsiteX29" fmla="*/ 117173 w 578320"/>
                <a:gd name="connsiteY29" fmla="*/ 262391 h 577432"/>
                <a:gd name="connsiteX30" fmla="*/ 117173 w 578320"/>
                <a:gd name="connsiteY30" fmla="*/ 550718 h 577432"/>
                <a:gd name="connsiteX31" fmla="*/ 90417 w 578320"/>
                <a:gd name="connsiteY31" fmla="*/ 577432 h 577432"/>
                <a:gd name="connsiteX32" fmla="*/ 25833 w 578320"/>
                <a:gd name="connsiteY32" fmla="*/ 577432 h 577432"/>
                <a:gd name="connsiteX33" fmla="*/ 0 w 578320"/>
                <a:gd name="connsiteY33" fmla="*/ 550718 h 577432"/>
                <a:gd name="connsiteX34" fmla="*/ 0 w 578320"/>
                <a:gd name="connsiteY34" fmla="*/ 262391 h 577432"/>
                <a:gd name="connsiteX35" fmla="*/ 25833 w 578320"/>
                <a:gd name="connsiteY35" fmla="*/ 235677 h 577432"/>
                <a:gd name="connsiteX36" fmla="*/ 297075 w 578320"/>
                <a:gd name="connsiteY36" fmla="*/ 158450 h 577432"/>
                <a:gd name="connsiteX37" fmla="*/ 326516 w 578320"/>
                <a:gd name="connsiteY37" fmla="*/ 181440 h 577432"/>
                <a:gd name="connsiteX38" fmla="*/ 297075 w 578320"/>
                <a:gd name="connsiteY38" fmla="*/ 205349 h 577432"/>
                <a:gd name="connsiteX39" fmla="*/ 282280 w 578320"/>
                <a:gd name="connsiteY39" fmla="*/ 81074 h 577432"/>
                <a:gd name="connsiteX40" fmla="*/ 282280 w 578320"/>
                <a:gd name="connsiteY40" fmla="*/ 124274 h 577432"/>
                <a:gd name="connsiteX41" fmla="*/ 255502 w 578320"/>
                <a:gd name="connsiteY41" fmla="*/ 101295 h 577432"/>
                <a:gd name="connsiteX42" fmla="*/ 282280 w 578320"/>
                <a:gd name="connsiteY42" fmla="*/ 81074 h 577432"/>
                <a:gd name="connsiteX43" fmla="*/ 289621 w 578320"/>
                <a:gd name="connsiteY43" fmla="*/ 35910 h 577432"/>
                <a:gd name="connsiteX44" fmla="*/ 282244 w 578320"/>
                <a:gd name="connsiteY44" fmla="*/ 44197 h 577432"/>
                <a:gd name="connsiteX45" fmla="*/ 282244 w 578320"/>
                <a:gd name="connsiteY45" fmla="*/ 57087 h 577432"/>
                <a:gd name="connsiteX46" fmla="*/ 225069 w 578320"/>
                <a:gd name="connsiteY46" fmla="*/ 106808 h 577432"/>
                <a:gd name="connsiteX47" fmla="*/ 282244 w 578320"/>
                <a:gd name="connsiteY47" fmla="*/ 155609 h 577432"/>
                <a:gd name="connsiteX48" fmla="*/ 282244 w 578320"/>
                <a:gd name="connsiteY48" fmla="*/ 205330 h 577432"/>
                <a:gd name="connsiteX49" fmla="*/ 237057 w 578320"/>
                <a:gd name="connsiteY49" fmla="*/ 170341 h 577432"/>
                <a:gd name="connsiteX50" fmla="*/ 222302 w 578320"/>
                <a:gd name="connsiteY50" fmla="*/ 185994 h 577432"/>
                <a:gd name="connsiteX51" fmla="*/ 282244 w 578320"/>
                <a:gd name="connsiteY51" fmla="*/ 229269 h 577432"/>
                <a:gd name="connsiteX52" fmla="*/ 282244 w 578320"/>
                <a:gd name="connsiteY52" fmla="*/ 244002 h 577432"/>
                <a:gd name="connsiteX53" fmla="*/ 289621 w 578320"/>
                <a:gd name="connsiteY53" fmla="*/ 252288 h 577432"/>
                <a:gd name="connsiteX54" fmla="*/ 296999 w 578320"/>
                <a:gd name="connsiteY54" fmla="*/ 244002 h 577432"/>
                <a:gd name="connsiteX55" fmla="*/ 296999 w 578320"/>
                <a:gd name="connsiteY55" fmla="*/ 229269 h 577432"/>
                <a:gd name="connsiteX56" fmla="*/ 356018 w 578320"/>
                <a:gd name="connsiteY56" fmla="*/ 179548 h 577432"/>
                <a:gd name="connsiteX57" fmla="*/ 296999 w 578320"/>
                <a:gd name="connsiteY57" fmla="*/ 126144 h 577432"/>
                <a:gd name="connsiteX58" fmla="*/ 296999 w 578320"/>
                <a:gd name="connsiteY58" fmla="*/ 81027 h 577432"/>
                <a:gd name="connsiteX59" fmla="*/ 338497 w 578320"/>
                <a:gd name="connsiteY59" fmla="*/ 106808 h 577432"/>
                <a:gd name="connsiteX60" fmla="*/ 353252 w 578320"/>
                <a:gd name="connsiteY60" fmla="*/ 92076 h 577432"/>
                <a:gd name="connsiteX61" fmla="*/ 296999 w 578320"/>
                <a:gd name="connsiteY61" fmla="*/ 57087 h 577432"/>
                <a:gd name="connsiteX62" fmla="*/ 296999 w 578320"/>
                <a:gd name="connsiteY62" fmla="*/ 44197 h 577432"/>
                <a:gd name="connsiteX63" fmla="*/ 289621 w 578320"/>
                <a:gd name="connsiteY63" fmla="*/ 35910 h 577432"/>
                <a:gd name="connsiteX64" fmla="*/ 288699 w 578320"/>
                <a:gd name="connsiteY64" fmla="*/ 0 h 577432"/>
                <a:gd name="connsiteX65" fmla="*/ 433481 w 578320"/>
                <a:gd name="connsiteY65" fmla="*/ 144559 h 577432"/>
                <a:gd name="connsiteX66" fmla="*/ 288699 w 578320"/>
                <a:gd name="connsiteY66" fmla="*/ 288198 h 577432"/>
                <a:gd name="connsiteX67" fmla="*/ 144839 w 578320"/>
                <a:gd name="connsiteY67" fmla="*/ 144559 h 577432"/>
                <a:gd name="connsiteX68" fmla="*/ 288699 w 578320"/>
                <a:gd name="connsiteY68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78320" h="577432">
                  <a:moveTo>
                    <a:pt x="333891" y="314976"/>
                  </a:moveTo>
                  <a:lnTo>
                    <a:pt x="398475" y="314976"/>
                  </a:lnTo>
                  <a:cubicBezTo>
                    <a:pt x="412314" y="314976"/>
                    <a:pt x="424308" y="326948"/>
                    <a:pt x="424308" y="340761"/>
                  </a:cubicBezTo>
                  <a:lnTo>
                    <a:pt x="424308" y="550726"/>
                  </a:lnTo>
                  <a:cubicBezTo>
                    <a:pt x="424308" y="565460"/>
                    <a:pt x="412314" y="577432"/>
                    <a:pt x="398475" y="577432"/>
                  </a:cubicBezTo>
                  <a:lnTo>
                    <a:pt x="333891" y="577432"/>
                  </a:lnTo>
                  <a:cubicBezTo>
                    <a:pt x="319129" y="577432"/>
                    <a:pt x="307135" y="565460"/>
                    <a:pt x="307135" y="550726"/>
                  </a:cubicBezTo>
                  <a:lnTo>
                    <a:pt x="307135" y="340761"/>
                  </a:lnTo>
                  <a:cubicBezTo>
                    <a:pt x="307135" y="326948"/>
                    <a:pt x="319129" y="314976"/>
                    <a:pt x="333891" y="314976"/>
                  </a:cubicBezTo>
                  <a:close/>
                  <a:moveTo>
                    <a:pt x="179853" y="314976"/>
                  </a:moveTo>
                  <a:lnTo>
                    <a:pt x="244456" y="314976"/>
                  </a:lnTo>
                  <a:cubicBezTo>
                    <a:pt x="259222" y="314976"/>
                    <a:pt x="270297" y="326948"/>
                    <a:pt x="270297" y="340761"/>
                  </a:cubicBezTo>
                  <a:lnTo>
                    <a:pt x="270297" y="550726"/>
                  </a:lnTo>
                  <a:cubicBezTo>
                    <a:pt x="270297" y="565460"/>
                    <a:pt x="259222" y="577432"/>
                    <a:pt x="244456" y="577432"/>
                  </a:cubicBezTo>
                  <a:lnTo>
                    <a:pt x="179853" y="577432"/>
                  </a:lnTo>
                  <a:cubicBezTo>
                    <a:pt x="165087" y="577432"/>
                    <a:pt x="154012" y="565460"/>
                    <a:pt x="154012" y="550726"/>
                  </a:cubicBezTo>
                  <a:lnTo>
                    <a:pt x="154012" y="340761"/>
                  </a:lnTo>
                  <a:cubicBezTo>
                    <a:pt x="154012" y="326948"/>
                    <a:pt x="165087" y="314976"/>
                    <a:pt x="179853" y="314976"/>
                  </a:cubicBezTo>
                  <a:close/>
                  <a:moveTo>
                    <a:pt x="486981" y="235677"/>
                  </a:moveTo>
                  <a:lnTo>
                    <a:pt x="551564" y="235677"/>
                  </a:lnTo>
                  <a:cubicBezTo>
                    <a:pt x="566326" y="235677"/>
                    <a:pt x="578320" y="247652"/>
                    <a:pt x="578320" y="262391"/>
                  </a:cubicBezTo>
                  <a:lnTo>
                    <a:pt x="578320" y="550718"/>
                  </a:lnTo>
                  <a:cubicBezTo>
                    <a:pt x="578320" y="565457"/>
                    <a:pt x="566326" y="577432"/>
                    <a:pt x="551564" y="577432"/>
                  </a:cubicBezTo>
                  <a:lnTo>
                    <a:pt x="486981" y="577432"/>
                  </a:lnTo>
                  <a:cubicBezTo>
                    <a:pt x="473141" y="577432"/>
                    <a:pt x="461147" y="565457"/>
                    <a:pt x="461147" y="550718"/>
                  </a:cubicBezTo>
                  <a:lnTo>
                    <a:pt x="461147" y="262391"/>
                  </a:lnTo>
                  <a:cubicBezTo>
                    <a:pt x="461147" y="247652"/>
                    <a:pt x="473141" y="235677"/>
                    <a:pt x="486981" y="235677"/>
                  </a:cubicBezTo>
                  <a:close/>
                  <a:moveTo>
                    <a:pt x="25833" y="235677"/>
                  </a:moveTo>
                  <a:lnTo>
                    <a:pt x="90417" y="235677"/>
                  </a:lnTo>
                  <a:cubicBezTo>
                    <a:pt x="105179" y="235677"/>
                    <a:pt x="117173" y="247652"/>
                    <a:pt x="117173" y="262391"/>
                  </a:cubicBezTo>
                  <a:lnTo>
                    <a:pt x="117173" y="550718"/>
                  </a:lnTo>
                  <a:cubicBezTo>
                    <a:pt x="117173" y="565457"/>
                    <a:pt x="105179" y="577432"/>
                    <a:pt x="90417" y="577432"/>
                  </a:cubicBezTo>
                  <a:lnTo>
                    <a:pt x="25833" y="577432"/>
                  </a:lnTo>
                  <a:cubicBezTo>
                    <a:pt x="11994" y="577432"/>
                    <a:pt x="0" y="565457"/>
                    <a:pt x="0" y="550718"/>
                  </a:cubicBezTo>
                  <a:lnTo>
                    <a:pt x="0" y="262391"/>
                  </a:lnTo>
                  <a:cubicBezTo>
                    <a:pt x="0" y="247652"/>
                    <a:pt x="11994" y="235677"/>
                    <a:pt x="25833" y="235677"/>
                  </a:cubicBezTo>
                  <a:close/>
                  <a:moveTo>
                    <a:pt x="297075" y="158450"/>
                  </a:moveTo>
                  <a:cubicBezTo>
                    <a:pt x="309956" y="161209"/>
                    <a:pt x="326516" y="165807"/>
                    <a:pt x="326516" y="181440"/>
                  </a:cubicBezTo>
                  <a:cubicBezTo>
                    <a:pt x="326516" y="197992"/>
                    <a:pt x="310876" y="204429"/>
                    <a:pt x="297075" y="205349"/>
                  </a:cubicBezTo>
                  <a:close/>
                  <a:moveTo>
                    <a:pt x="282280" y="81074"/>
                  </a:moveTo>
                  <a:lnTo>
                    <a:pt x="282280" y="124274"/>
                  </a:lnTo>
                  <a:cubicBezTo>
                    <a:pt x="264736" y="120597"/>
                    <a:pt x="255502" y="113244"/>
                    <a:pt x="255502" y="101295"/>
                  </a:cubicBezTo>
                  <a:cubicBezTo>
                    <a:pt x="255502" y="91185"/>
                    <a:pt x="265659" y="81993"/>
                    <a:pt x="282280" y="81074"/>
                  </a:cubicBezTo>
                  <a:close/>
                  <a:moveTo>
                    <a:pt x="289621" y="35910"/>
                  </a:moveTo>
                  <a:cubicBezTo>
                    <a:pt x="285010" y="35910"/>
                    <a:pt x="282244" y="40514"/>
                    <a:pt x="282244" y="44197"/>
                  </a:cubicBezTo>
                  <a:lnTo>
                    <a:pt x="282244" y="57087"/>
                  </a:lnTo>
                  <a:cubicBezTo>
                    <a:pt x="252734" y="58008"/>
                    <a:pt x="225069" y="74582"/>
                    <a:pt x="225069" y="106808"/>
                  </a:cubicBezTo>
                  <a:cubicBezTo>
                    <a:pt x="225069" y="133510"/>
                    <a:pt x="247201" y="149163"/>
                    <a:pt x="282244" y="155609"/>
                  </a:cubicBezTo>
                  <a:lnTo>
                    <a:pt x="282244" y="205330"/>
                  </a:lnTo>
                  <a:cubicBezTo>
                    <a:pt x="242590" y="203488"/>
                    <a:pt x="263800" y="170341"/>
                    <a:pt x="237057" y="170341"/>
                  </a:cubicBezTo>
                  <a:cubicBezTo>
                    <a:pt x="227835" y="170341"/>
                    <a:pt x="222302" y="175865"/>
                    <a:pt x="222302" y="185994"/>
                  </a:cubicBezTo>
                  <a:cubicBezTo>
                    <a:pt x="222302" y="204409"/>
                    <a:pt x="241668" y="228349"/>
                    <a:pt x="282244" y="229269"/>
                  </a:cubicBezTo>
                  <a:lnTo>
                    <a:pt x="282244" y="244002"/>
                  </a:lnTo>
                  <a:cubicBezTo>
                    <a:pt x="282244" y="248605"/>
                    <a:pt x="285010" y="252288"/>
                    <a:pt x="289621" y="252288"/>
                  </a:cubicBezTo>
                  <a:cubicBezTo>
                    <a:pt x="293310" y="252288"/>
                    <a:pt x="296999" y="248605"/>
                    <a:pt x="296999" y="244002"/>
                  </a:cubicBezTo>
                  <a:lnTo>
                    <a:pt x="296999" y="229269"/>
                  </a:lnTo>
                  <a:cubicBezTo>
                    <a:pt x="332042" y="227428"/>
                    <a:pt x="356018" y="210854"/>
                    <a:pt x="356018" y="179548"/>
                  </a:cubicBezTo>
                  <a:cubicBezTo>
                    <a:pt x="356018" y="142718"/>
                    <a:pt x="328353" y="133510"/>
                    <a:pt x="296999" y="126144"/>
                  </a:cubicBezTo>
                  <a:lnTo>
                    <a:pt x="296999" y="81027"/>
                  </a:lnTo>
                  <a:cubicBezTo>
                    <a:pt x="322820" y="81948"/>
                    <a:pt x="322820" y="106808"/>
                    <a:pt x="338497" y="106808"/>
                  </a:cubicBezTo>
                  <a:cubicBezTo>
                    <a:pt x="346796" y="106808"/>
                    <a:pt x="353252" y="101284"/>
                    <a:pt x="353252" y="92076"/>
                  </a:cubicBezTo>
                  <a:cubicBezTo>
                    <a:pt x="353252" y="69057"/>
                    <a:pt x="315442" y="57087"/>
                    <a:pt x="296999" y="57087"/>
                  </a:cubicBezTo>
                  <a:lnTo>
                    <a:pt x="296999" y="44197"/>
                  </a:lnTo>
                  <a:cubicBezTo>
                    <a:pt x="296999" y="40514"/>
                    <a:pt x="293310" y="35910"/>
                    <a:pt x="289621" y="35910"/>
                  </a:cubicBezTo>
                  <a:close/>
                  <a:moveTo>
                    <a:pt x="288699" y="0"/>
                  </a:moveTo>
                  <a:cubicBezTo>
                    <a:pt x="368929" y="0"/>
                    <a:pt x="433481" y="64453"/>
                    <a:pt x="433481" y="144559"/>
                  </a:cubicBezTo>
                  <a:cubicBezTo>
                    <a:pt x="433481" y="223745"/>
                    <a:pt x="368929" y="288198"/>
                    <a:pt x="288699" y="288198"/>
                  </a:cubicBezTo>
                  <a:cubicBezTo>
                    <a:pt x="209392" y="288198"/>
                    <a:pt x="144839" y="223745"/>
                    <a:pt x="144839" y="144559"/>
                  </a:cubicBezTo>
                  <a:cubicBezTo>
                    <a:pt x="144839" y="64453"/>
                    <a:pt x="209392" y="0"/>
                    <a:pt x="288699" y="0"/>
                  </a:cubicBez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73538" y="3762585"/>
            <a:ext cx="1733550" cy="1733550"/>
            <a:chOff x="4173538" y="3667335"/>
            <a:chExt cx="1733550" cy="1733550"/>
          </a:xfrm>
        </p:grpSpPr>
        <p:sp>
          <p:nvSpPr>
            <p:cNvPr id="25" name="矩形: 圆角 24"/>
            <p:cNvSpPr/>
            <p:nvPr/>
          </p:nvSpPr>
          <p:spPr>
            <a:xfrm>
              <a:off x="4173538" y="3667335"/>
              <a:ext cx="1733550" cy="1733550"/>
            </a:xfrm>
            <a:prstGeom prst="roundRect">
              <a:avLst/>
            </a:prstGeom>
            <a:solidFill>
              <a:srgbClr val="C923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4231958" y="3728295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coins-stacks-of-dollars-hand-drawn-commercial-symbol_35718"/>
            <p:cNvSpPr>
              <a:spLocks noChangeAspect="1"/>
            </p:cNvSpPr>
            <p:nvPr/>
          </p:nvSpPr>
          <p:spPr bwMode="auto">
            <a:xfrm>
              <a:off x="4725846" y="4269510"/>
              <a:ext cx="609684" cy="584660"/>
            </a:xfrm>
            <a:custGeom>
              <a:avLst/>
              <a:gdLst>
                <a:gd name="connsiteX0" fmla="*/ 425891 w 606568"/>
                <a:gd name="connsiteY0" fmla="*/ 420849 h 581671"/>
                <a:gd name="connsiteX1" fmla="*/ 426862 w 606568"/>
                <a:gd name="connsiteY1" fmla="*/ 470359 h 581671"/>
                <a:gd name="connsiteX2" fmla="*/ 438123 w 606568"/>
                <a:gd name="connsiteY2" fmla="*/ 466387 h 581671"/>
                <a:gd name="connsiteX3" fmla="*/ 453850 w 606568"/>
                <a:gd name="connsiteY3" fmla="*/ 439839 h 581671"/>
                <a:gd name="connsiteX4" fmla="*/ 449288 w 606568"/>
                <a:gd name="connsiteY4" fmla="*/ 430925 h 581671"/>
                <a:gd name="connsiteX5" fmla="*/ 425891 w 606568"/>
                <a:gd name="connsiteY5" fmla="*/ 420849 h 581671"/>
                <a:gd name="connsiteX6" fmla="*/ 392107 w 606568"/>
                <a:gd name="connsiteY6" fmla="*/ 352154 h 581671"/>
                <a:gd name="connsiteX7" fmla="*/ 381040 w 606568"/>
                <a:gd name="connsiteY7" fmla="*/ 355642 h 581671"/>
                <a:gd name="connsiteX8" fmla="*/ 375215 w 606568"/>
                <a:gd name="connsiteY8" fmla="*/ 360389 h 581671"/>
                <a:gd name="connsiteX9" fmla="*/ 373371 w 606568"/>
                <a:gd name="connsiteY9" fmla="*/ 367269 h 581671"/>
                <a:gd name="connsiteX10" fmla="*/ 387059 w 606568"/>
                <a:gd name="connsiteY10" fmla="*/ 381124 h 581671"/>
                <a:gd name="connsiteX11" fmla="*/ 393369 w 606568"/>
                <a:gd name="connsiteY11" fmla="*/ 382577 h 581671"/>
                <a:gd name="connsiteX12" fmla="*/ 392690 w 606568"/>
                <a:gd name="connsiteY12" fmla="*/ 367559 h 581671"/>
                <a:gd name="connsiteX13" fmla="*/ 392107 w 606568"/>
                <a:gd name="connsiteY13" fmla="*/ 352154 h 581671"/>
                <a:gd name="connsiteX14" fmla="*/ 404825 w 606568"/>
                <a:gd name="connsiteY14" fmla="*/ 306325 h 581671"/>
                <a:gd name="connsiteX15" fmla="*/ 421814 w 606568"/>
                <a:gd name="connsiteY15" fmla="*/ 322021 h 581671"/>
                <a:gd name="connsiteX16" fmla="*/ 421814 w 606568"/>
                <a:gd name="connsiteY16" fmla="*/ 322215 h 581671"/>
                <a:gd name="connsiteX17" fmla="*/ 448899 w 606568"/>
                <a:gd name="connsiteY17" fmla="*/ 330451 h 581671"/>
                <a:gd name="connsiteX18" fmla="*/ 455306 w 606568"/>
                <a:gd name="connsiteY18" fmla="*/ 335780 h 581671"/>
                <a:gd name="connsiteX19" fmla="*/ 457928 w 606568"/>
                <a:gd name="connsiteY19" fmla="*/ 349150 h 581671"/>
                <a:gd name="connsiteX20" fmla="*/ 438220 w 606568"/>
                <a:gd name="connsiteY20" fmla="*/ 359614 h 581671"/>
                <a:gd name="connsiteX21" fmla="*/ 423173 w 606568"/>
                <a:gd name="connsiteY21" fmla="*/ 354285 h 581671"/>
                <a:gd name="connsiteX22" fmla="*/ 424144 w 606568"/>
                <a:gd name="connsiteY22" fmla="*/ 375407 h 581671"/>
                <a:gd name="connsiteX23" fmla="*/ 424629 w 606568"/>
                <a:gd name="connsiteY23" fmla="*/ 388681 h 581671"/>
                <a:gd name="connsiteX24" fmla="*/ 469286 w 606568"/>
                <a:gd name="connsiteY24" fmla="*/ 407187 h 581671"/>
                <a:gd name="connsiteX25" fmla="*/ 473363 w 606568"/>
                <a:gd name="connsiteY25" fmla="*/ 410966 h 581671"/>
                <a:gd name="connsiteX26" fmla="*/ 484528 w 606568"/>
                <a:gd name="connsiteY26" fmla="*/ 437126 h 581671"/>
                <a:gd name="connsiteX27" fmla="*/ 460258 w 606568"/>
                <a:gd name="connsiteY27" fmla="*/ 488671 h 581671"/>
                <a:gd name="connsiteX28" fmla="*/ 427153 w 606568"/>
                <a:gd name="connsiteY28" fmla="*/ 501558 h 581671"/>
                <a:gd name="connsiteX29" fmla="*/ 427153 w 606568"/>
                <a:gd name="connsiteY29" fmla="*/ 502527 h 581671"/>
                <a:gd name="connsiteX30" fmla="*/ 412397 w 606568"/>
                <a:gd name="connsiteY30" fmla="*/ 516963 h 581671"/>
                <a:gd name="connsiteX31" fmla="*/ 400456 w 606568"/>
                <a:gd name="connsiteY31" fmla="*/ 512119 h 581671"/>
                <a:gd name="connsiteX32" fmla="*/ 396087 w 606568"/>
                <a:gd name="connsiteY32" fmla="*/ 501073 h 581671"/>
                <a:gd name="connsiteX33" fmla="*/ 395990 w 606568"/>
                <a:gd name="connsiteY33" fmla="*/ 496035 h 581671"/>
                <a:gd name="connsiteX34" fmla="*/ 350751 w 606568"/>
                <a:gd name="connsiteY34" fmla="*/ 466484 h 581671"/>
                <a:gd name="connsiteX35" fmla="*/ 347936 w 606568"/>
                <a:gd name="connsiteY35" fmla="*/ 450691 h 581671"/>
                <a:gd name="connsiteX36" fmla="*/ 362983 w 606568"/>
                <a:gd name="connsiteY36" fmla="*/ 440711 h 581671"/>
                <a:gd name="connsiteX37" fmla="*/ 374050 w 606568"/>
                <a:gd name="connsiteY37" fmla="*/ 445749 h 581671"/>
                <a:gd name="connsiteX38" fmla="*/ 395699 w 606568"/>
                <a:gd name="connsiteY38" fmla="*/ 462317 h 581671"/>
                <a:gd name="connsiteX39" fmla="*/ 394631 w 606568"/>
                <a:gd name="connsiteY39" fmla="*/ 414841 h 581671"/>
                <a:gd name="connsiteX40" fmla="*/ 371817 w 606568"/>
                <a:gd name="connsiteY40" fmla="*/ 409028 h 581671"/>
                <a:gd name="connsiteX41" fmla="*/ 370555 w 606568"/>
                <a:gd name="connsiteY41" fmla="*/ 408447 h 581671"/>
                <a:gd name="connsiteX42" fmla="*/ 364439 w 606568"/>
                <a:gd name="connsiteY42" fmla="*/ 405346 h 581671"/>
                <a:gd name="connsiteX43" fmla="*/ 358420 w 606568"/>
                <a:gd name="connsiteY43" fmla="*/ 400889 h 581671"/>
                <a:gd name="connsiteX44" fmla="*/ 344441 w 606568"/>
                <a:gd name="connsiteY44" fmla="*/ 380058 h 581671"/>
                <a:gd name="connsiteX45" fmla="*/ 343082 w 606568"/>
                <a:gd name="connsiteY45" fmla="*/ 375407 h 581671"/>
                <a:gd name="connsiteX46" fmla="*/ 347547 w 606568"/>
                <a:gd name="connsiteY46" fmla="*/ 344209 h 581671"/>
                <a:gd name="connsiteX47" fmla="*/ 351236 w 606568"/>
                <a:gd name="connsiteY47" fmla="*/ 339364 h 581671"/>
                <a:gd name="connsiteX48" fmla="*/ 359294 w 606568"/>
                <a:gd name="connsiteY48" fmla="*/ 332291 h 581671"/>
                <a:gd name="connsiteX49" fmla="*/ 365993 w 606568"/>
                <a:gd name="connsiteY49" fmla="*/ 328222 h 581671"/>
                <a:gd name="connsiteX50" fmla="*/ 372788 w 606568"/>
                <a:gd name="connsiteY50" fmla="*/ 325219 h 581671"/>
                <a:gd name="connsiteX51" fmla="*/ 381331 w 606568"/>
                <a:gd name="connsiteY51" fmla="*/ 322699 h 581671"/>
                <a:gd name="connsiteX52" fmla="*/ 390748 w 606568"/>
                <a:gd name="connsiteY52" fmla="*/ 321052 h 581671"/>
                <a:gd name="connsiteX53" fmla="*/ 390748 w 606568"/>
                <a:gd name="connsiteY53" fmla="*/ 320859 h 581671"/>
                <a:gd name="connsiteX54" fmla="*/ 394243 w 606568"/>
                <a:gd name="connsiteY54" fmla="*/ 310491 h 581671"/>
                <a:gd name="connsiteX55" fmla="*/ 404825 w 606568"/>
                <a:gd name="connsiteY55" fmla="*/ 306325 h 581671"/>
                <a:gd name="connsiteX56" fmla="*/ 406108 w 606568"/>
                <a:gd name="connsiteY56" fmla="*/ 283044 h 581671"/>
                <a:gd name="connsiteX57" fmla="*/ 383596 w 606568"/>
                <a:gd name="connsiteY57" fmla="*/ 285467 h 581671"/>
                <a:gd name="connsiteX58" fmla="*/ 378162 w 606568"/>
                <a:gd name="connsiteY58" fmla="*/ 286823 h 581671"/>
                <a:gd name="connsiteX59" fmla="*/ 372922 w 606568"/>
                <a:gd name="connsiteY59" fmla="*/ 288276 h 581671"/>
                <a:gd name="connsiteX60" fmla="*/ 366227 w 606568"/>
                <a:gd name="connsiteY60" fmla="*/ 290602 h 581671"/>
                <a:gd name="connsiteX61" fmla="*/ 359434 w 606568"/>
                <a:gd name="connsiteY61" fmla="*/ 293121 h 581671"/>
                <a:gd name="connsiteX62" fmla="*/ 314215 w 606568"/>
                <a:gd name="connsiteY62" fmla="*/ 326356 h 581671"/>
                <a:gd name="connsiteX63" fmla="*/ 293838 w 606568"/>
                <a:gd name="connsiteY63" fmla="*/ 356781 h 581671"/>
                <a:gd name="connsiteX64" fmla="*/ 289859 w 606568"/>
                <a:gd name="connsiteY64" fmla="*/ 365792 h 581671"/>
                <a:gd name="connsiteX65" fmla="*/ 286754 w 606568"/>
                <a:gd name="connsiteY65" fmla="*/ 374221 h 581671"/>
                <a:gd name="connsiteX66" fmla="*/ 281514 w 606568"/>
                <a:gd name="connsiteY66" fmla="*/ 396023 h 581671"/>
                <a:gd name="connsiteX67" fmla="*/ 280738 w 606568"/>
                <a:gd name="connsiteY67" fmla="*/ 403774 h 581671"/>
                <a:gd name="connsiteX68" fmla="*/ 280253 w 606568"/>
                <a:gd name="connsiteY68" fmla="*/ 411429 h 581671"/>
                <a:gd name="connsiteX69" fmla="*/ 281417 w 606568"/>
                <a:gd name="connsiteY69" fmla="*/ 433327 h 581671"/>
                <a:gd name="connsiteX70" fmla="*/ 285978 w 606568"/>
                <a:gd name="connsiteY70" fmla="*/ 453481 h 581671"/>
                <a:gd name="connsiteX71" fmla="*/ 288016 w 606568"/>
                <a:gd name="connsiteY71" fmla="*/ 459876 h 581671"/>
                <a:gd name="connsiteX72" fmla="*/ 290345 w 606568"/>
                <a:gd name="connsiteY72" fmla="*/ 466174 h 581671"/>
                <a:gd name="connsiteX73" fmla="*/ 407564 w 606568"/>
                <a:gd name="connsiteY73" fmla="*/ 548049 h 581671"/>
                <a:gd name="connsiteX74" fmla="*/ 424642 w 606568"/>
                <a:gd name="connsiteY74" fmla="*/ 546789 h 581671"/>
                <a:gd name="connsiteX75" fmla="*/ 510518 w 606568"/>
                <a:gd name="connsiteY75" fmla="*/ 494660 h 581671"/>
                <a:gd name="connsiteX76" fmla="*/ 530119 w 606568"/>
                <a:gd name="connsiteY76" fmla="*/ 399995 h 581671"/>
                <a:gd name="connsiteX77" fmla="*/ 530022 w 606568"/>
                <a:gd name="connsiteY77" fmla="*/ 398639 h 581671"/>
                <a:gd name="connsiteX78" fmla="*/ 520707 w 606568"/>
                <a:gd name="connsiteY78" fmla="*/ 368602 h 581671"/>
                <a:gd name="connsiteX79" fmla="*/ 499747 w 606568"/>
                <a:gd name="connsiteY79" fmla="*/ 332654 h 581671"/>
                <a:gd name="connsiteX80" fmla="*/ 468308 w 606568"/>
                <a:gd name="connsiteY80" fmla="*/ 302811 h 581671"/>
                <a:gd name="connsiteX81" fmla="*/ 406108 w 606568"/>
                <a:gd name="connsiteY81" fmla="*/ 283044 h 581671"/>
                <a:gd name="connsiteX82" fmla="*/ 406108 w 606568"/>
                <a:gd name="connsiteY82" fmla="*/ 249519 h 581671"/>
                <a:gd name="connsiteX83" fmla="*/ 465397 w 606568"/>
                <a:gd name="connsiteY83" fmla="*/ 263181 h 581671"/>
                <a:gd name="connsiteX84" fmla="*/ 512168 w 606568"/>
                <a:gd name="connsiteY84" fmla="*/ 296222 h 581671"/>
                <a:gd name="connsiteX85" fmla="*/ 534971 w 606568"/>
                <a:gd name="connsiteY85" fmla="*/ 323740 h 581671"/>
                <a:gd name="connsiteX86" fmla="*/ 551758 w 606568"/>
                <a:gd name="connsiteY86" fmla="*/ 355424 h 581671"/>
                <a:gd name="connsiteX87" fmla="*/ 557483 w 606568"/>
                <a:gd name="connsiteY87" fmla="*/ 371121 h 581671"/>
                <a:gd name="connsiteX88" fmla="*/ 561559 w 606568"/>
                <a:gd name="connsiteY88" fmla="*/ 385946 h 581671"/>
                <a:gd name="connsiteX89" fmla="*/ 563014 w 606568"/>
                <a:gd name="connsiteY89" fmla="*/ 392341 h 581671"/>
                <a:gd name="connsiteX90" fmla="*/ 537591 w 606568"/>
                <a:gd name="connsiteY90" fmla="*/ 514524 h 581671"/>
                <a:gd name="connsiteX91" fmla="*/ 429397 w 606568"/>
                <a:gd name="connsiteY91" fmla="*/ 580121 h 581671"/>
                <a:gd name="connsiteX92" fmla="*/ 407564 w 606568"/>
                <a:gd name="connsiteY92" fmla="*/ 581671 h 581671"/>
                <a:gd name="connsiteX93" fmla="*/ 258808 w 606568"/>
                <a:gd name="connsiteY93" fmla="*/ 477607 h 581671"/>
                <a:gd name="connsiteX94" fmla="*/ 256382 w 606568"/>
                <a:gd name="connsiteY94" fmla="*/ 471309 h 581671"/>
                <a:gd name="connsiteX95" fmla="*/ 254248 w 606568"/>
                <a:gd name="connsiteY95" fmla="*/ 464914 h 581671"/>
                <a:gd name="connsiteX96" fmla="*/ 248134 w 606568"/>
                <a:gd name="connsiteY96" fmla="*/ 438171 h 581671"/>
                <a:gd name="connsiteX97" fmla="*/ 246679 w 606568"/>
                <a:gd name="connsiteY97" fmla="*/ 423734 h 581671"/>
                <a:gd name="connsiteX98" fmla="*/ 246485 w 606568"/>
                <a:gd name="connsiteY98" fmla="*/ 416855 h 581671"/>
                <a:gd name="connsiteX99" fmla="*/ 246582 w 606568"/>
                <a:gd name="connsiteY99" fmla="*/ 409781 h 581671"/>
                <a:gd name="connsiteX100" fmla="*/ 249299 w 606568"/>
                <a:gd name="connsiteY100" fmla="*/ 385558 h 581671"/>
                <a:gd name="connsiteX101" fmla="*/ 249299 w 606568"/>
                <a:gd name="connsiteY101" fmla="*/ 385461 h 581671"/>
                <a:gd name="connsiteX102" fmla="*/ 250754 w 606568"/>
                <a:gd name="connsiteY102" fmla="*/ 378194 h 581671"/>
                <a:gd name="connsiteX103" fmla="*/ 252695 w 606568"/>
                <a:gd name="connsiteY103" fmla="*/ 370830 h 581671"/>
                <a:gd name="connsiteX104" fmla="*/ 277633 w 606568"/>
                <a:gd name="connsiteY104" fmla="*/ 318604 h 581671"/>
                <a:gd name="connsiteX105" fmla="*/ 286269 w 606568"/>
                <a:gd name="connsiteY105" fmla="*/ 307365 h 581671"/>
                <a:gd name="connsiteX106" fmla="*/ 301989 w 606568"/>
                <a:gd name="connsiteY106" fmla="*/ 291086 h 581671"/>
                <a:gd name="connsiteX107" fmla="*/ 305482 w 606568"/>
                <a:gd name="connsiteY107" fmla="*/ 287986 h 581671"/>
                <a:gd name="connsiteX108" fmla="*/ 312275 w 606568"/>
                <a:gd name="connsiteY108" fmla="*/ 282463 h 581671"/>
                <a:gd name="connsiteX109" fmla="*/ 314118 w 606568"/>
                <a:gd name="connsiteY109" fmla="*/ 281009 h 581671"/>
                <a:gd name="connsiteX110" fmla="*/ 318970 w 606568"/>
                <a:gd name="connsiteY110" fmla="*/ 277521 h 581671"/>
                <a:gd name="connsiteX111" fmla="*/ 346917 w 606568"/>
                <a:gd name="connsiteY111" fmla="*/ 262018 h 581671"/>
                <a:gd name="connsiteX112" fmla="*/ 359628 w 606568"/>
                <a:gd name="connsiteY112" fmla="*/ 257174 h 581671"/>
                <a:gd name="connsiteX113" fmla="*/ 366421 w 606568"/>
                <a:gd name="connsiteY113" fmla="*/ 255139 h 581671"/>
                <a:gd name="connsiteX114" fmla="*/ 373116 w 606568"/>
                <a:gd name="connsiteY114" fmla="*/ 253395 h 581671"/>
                <a:gd name="connsiteX115" fmla="*/ 376707 w 606568"/>
                <a:gd name="connsiteY115" fmla="*/ 252523 h 581671"/>
                <a:gd name="connsiteX116" fmla="*/ 384178 w 606568"/>
                <a:gd name="connsiteY116" fmla="*/ 251263 h 581671"/>
                <a:gd name="connsiteX117" fmla="*/ 406108 w 606568"/>
                <a:gd name="connsiteY117" fmla="*/ 249519 h 581671"/>
                <a:gd name="connsiteX118" fmla="*/ 43372 w 606568"/>
                <a:gd name="connsiteY118" fmla="*/ 175759 h 581671"/>
                <a:gd name="connsiteX119" fmla="*/ 43760 w 606568"/>
                <a:gd name="connsiteY119" fmla="*/ 214418 h 581671"/>
                <a:gd name="connsiteX120" fmla="*/ 202404 w 606568"/>
                <a:gd name="connsiteY120" fmla="*/ 246489 h 581671"/>
                <a:gd name="connsiteX121" fmla="*/ 313794 w 606568"/>
                <a:gd name="connsiteY121" fmla="*/ 223235 h 581671"/>
                <a:gd name="connsiteX122" fmla="*/ 319519 w 606568"/>
                <a:gd name="connsiteY122" fmla="*/ 220716 h 581671"/>
                <a:gd name="connsiteX123" fmla="*/ 319907 w 606568"/>
                <a:gd name="connsiteY123" fmla="*/ 181185 h 581671"/>
                <a:gd name="connsiteX124" fmla="*/ 313212 w 606568"/>
                <a:gd name="connsiteY124" fmla="*/ 184092 h 581671"/>
                <a:gd name="connsiteX125" fmla="*/ 186103 w 606568"/>
                <a:gd name="connsiteY125" fmla="*/ 211124 h 581671"/>
                <a:gd name="connsiteX126" fmla="*/ 43372 w 606568"/>
                <a:gd name="connsiteY126" fmla="*/ 175759 h 581671"/>
                <a:gd name="connsiteX127" fmla="*/ 321654 w 606568"/>
                <a:gd name="connsiteY127" fmla="*/ 100088 h 581671"/>
                <a:gd name="connsiteX128" fmla="*/ 311465 w 606568"/>
                <a:gd name="connsiteY128" fmla="*/ 105901 h 581671"/>
                <a:gd name="connsiteX129" fmla="*/ 182804 w 606568"/>
                <a:gd name="connsiteY129" fmla="*/ 137875 h 581671"/>
                <a:gd name="connsiteX130" fmla="*/ 41723 w 606568"/>
                <a:gd name="connsiteY130" fmla="*/ 102026 h 581671"/>
                <a:gd name="connsiteX131" fmla="*/ 42208 w 606568"/>
                <a:gd name="connsiteY131" fmla="*/ 127508 h 581671"/>
                <a:gd name="connsiteX132" fmla="*/ 44828 w 606568"/>
                <a:gd name="connsiteY132" fmla="*/ 128864 h 581671"/>
                <a:gd name="connsiteX133" fmla="*/ 186200 w 606568"/>
                <a:gd name="connsiteY133" fmla="*/ 169752 h 581671"/>
                <a:gd name="connsiteX134" fmla="*/ 312339 w 606568"/>
                <a:gd name="connsiteY134" fmla="*/ 138553 h 581671"/>
                <a:gd name="connsiteX135" fmla="*/ 320877 w 606568"/>
                <a:gd name="connsiteY135" fmla="*/ 134096 h 581671"/>
                <a:gd name="connsiteX136" fmla="*/ 321654 w 606568"/>
                <a:gd name="connsiteY136" fmla="*/ 100088 h 581671"/>
                <a:gd name="connsiteX137" fmla="*/ 170869 w 606568"/>
                <a:gd name="connsiteY137" fmla="*/ 41275 h 581671"/>
                <a:gd name="connsiteX138" fmla="*/ 58800 w 606568"/>
                <a:gd name="connsiteY138" fmla="*/ 63948 h 581671"/>
                <a:gd name="connsiteX139" fmla="*/ 186685 w 606568"/>
                <a:gd name="connsiteY139" fmla="*/ 96890 h 581671"/>
                <a:gd name="connsiteX140" fmla="*/ 296814 w 606568"/>
                <a:gd name="connsiteY140" fmla="*/ 67823 h 581671"/>
                <a:gd name="connsiteX141" fmla="*/ 170869 w 606568"/>
                <a:gd name="connsiteY141" fmla="*/ 41275 h 581671"/>
                <a:gd name="connsiteX142" fmla="*/ 448008 w 606568"/>
                <a:gd name="connsiteY142" fmla="*/ 35047 h 581671"/>
                <a:gd name="connsiteX143" fmla="*/ 509638 w 606568"/>
                <a:gd name="connsiteY143" fmla="*/ 41805 h 581671"/>
                <a:gd name="connsiteX144" fmla="*/ 570201 w 606568"/>
                <a:gd name="connsiteY144" fmla="*/ 59924 h 581671"/>
                <a:gd name="connsiteX145" fmla="*/ 605627 w 606568"/>
                <a:gd name="connsiteY145" fmla="*/ 86859 h 581671"/>
                <a:gd name="connsiteX146" fmla="*/ 603880 w 606568"/>
                <a:gd name="connsiteY146" fmla="*/ 143248 h 581671"/>
                <a:gd name="connsiteX147" fmla="*/ 602230 w 606568"/>
                <a:gd name="connsiteY147" fmla="*/ 349137 h 581671"/>
                <a:gd name="connsiteX148" fmla="*/ 601453 w 606568"/>
                <a:gd name="connsiteY148" fmla="*/ 354272 h 581671"/>
                <a:gd name="connsiteX149" fmla="*/ 595727 w 606568"/>
                <a:gd name="connsiteY149" fmla="*/ 364058 h 581671"/>
                <a:gd name="connsiteX150" fmla="*/ 576122 w 606568"/>
                <a:gd name="connsiteY150" fmla="*/ 377525 h 581671"/>
                <a:gd name="connsiteX151" fmla="*/ 567193 w 606568"/>
                <a:gd name="connsiteY151" fmla="*/ 346133 h 581671"/>
                <a:gd name="connsiteX152" fmla="*/ 569231 w 606568"/>
                <a:gd name="connsiteY152" fmla="*/ 343033 h 581671"/>
                <a:gd name="connsiteX153" fmla="*/ 569425 w 606568"/>
                <a:gd name="connsiteY153" fmla="*/ 308734 h 581671"/>
                <a:gd name="connsiteX154" fmla="*/ 552828 w 606568"/>
                <a:gd name="connsiteY154" fmla="*/ 316873 h 581671"/>
                <a:gd name="connsiteX155" fmla="*/ 532641 w 606568"/>
                <a:gd name="connsiteY155" fmla="*/ 289453 h 581671"/>
                <a:gd name="connsiteX156" fmla="*/ 569522 w 606568"/>
                <a:gd name="connsiteY156" fmla="*/ 270269 h 581671"/>
                <a:gd name="connsiteX157" fmla="*/ 569619 w 606568"/>
                <a:gd name="connsiteY157" fmla="*/ 246144 h 581671"/>
                <a:gd name="connsiteX158" fmla="*/ 502165 w 606568"/>
                <a:gd name="connsiteY158" fmla="*/ 262034 h 581671"/>
                <a:gd name="connsiteX159" fmla="*/ 403265 w 606568"/>
                <a:gd name="connsiteY159" fmla="*/ 229866 h 581671"/>
                <a:gd name="connsiteX160" fmla="*/ 379390 w 606568"/>
                <a:gd name="connsiteY160" fmla="*/ 231610 h 581671"/>
                <a:gd name="connsiteX161" fmla="*/ 373275 w 606568"/>
                <a:gd name="connsiteY161" fmla="*/ 232676 h 581671"/>
                <a:gd name="connsiteX162" fmla="*/ 373469 w 606568"/>
                <a:gd name="connsiteY162" fmla="*/ 214267 h 581671"/>
                <a:gd name="connsiteX163" fmla="*/ 570007 w 606568"/>
                <a:gd name="connsiteY163" fmla="*/ 210295 h 581671"/>
                <a:gd name="connsiteX164" fmla="*/ 570395 w 606568"/>
                <a:gd name="connsiteY164" fmla="*/ 178903 h 581671"/>
                <a:gd name="connsiteX165" fmla="*/ 373857 w 606568"/>
                <a:gd name="connsiteY165" fmla="*/ 186945 h 581671"/>
                <a:gd name="connsiteX166" fmla="*/ 374440 w 606568"/>
                <a:gd name="connsiteY166" fmla="*/ 151677 h 581671"/>
                <a:gd name="connsiteX167" fmla="*/ 571172 w 606568"/>
                <a:gd name="connsiteY167" fmla="*/ 141601 h 581671"/>
                <a:gd name="connsiteX168" fmla="*/ 571754 w 606568"/>
                <a:gd name="connsiteY168" fmla="*/ 114472 h 581671"/>
                <a:gd name="connsiteX169" fmla="*/ 375119 w 606568"/>
                <a:gd name="connsiteY169" fmla="*/ 129587 h 581671"/>
                <a:gd name="connsiteX170" fmla="*/ 376284 w 606568"/>
                <a:gd name="connsiteY170" fmla="*/ 113503 h 581671"/>
                <a:gd name="connsiteX171" fmla="*/ 377545 w 606568"/>
                <a:gd name="connsiteY171" fmla="*/ 94804 h 581671"/>
                <a:gd name="connsiteX172" fmla="*/ 551664 w 606568"/>
                <a:gd name="connsiteY172" fmla="*/ 88893 h 581671"/>
                <a:gd name="connsiteX173" fmla="*/ 377837 w 606568"/>
                <a:gd name="connsiteY173" fmla="*/ 78817 h 581671"/>
                <a:gd name="connsiteX174" fmla="*/ 376672 w 606568"/>
                <a:gd name="connsiteY174" fmla="*/ 63315 h 581671"/>
                <a:gd name="connsiteX175" fmla="*/ 368422 w 606568"/>
                <a:gd name="connsiteY175" fmla="*/ 47037 h 581671"/>
                <a:gd name="connsiteX176" fmla="*/ 386378 w 606568"/>
                <a:gd name="connsiteY176" fmla="*/ 42096 h 581671"/>
                <a:gd name="connsiteX177" fmla="*/ 448008 w 606568"/>
                <a:gd name="connsiteY177" fmla="*/ 35047 h 581671"/>
                <a:gd name="connsiteX178" fmla="*/ 170287 w 606568"/>
                <a:gd name="connsiteY178" fmla="*/ 0 h 581671"/>
                <a:gd name="connsiteX179" fmla="*/ 245000 w 606568"/>
                <a:gd name="connsiteY179" fmla="*/ 8623 h 581671"/>
                <a:gd name="connsiteX180" fmla="*/ 319713 w 606568"/>
                <a:gd name="connsiteY180" fmla="*/ 31392 h 581671"/>
                <a:gd name="connsiteX181" fmla="*/ 354547 w 606568"/>
                <a:gd name="connsiteY181" fmla="*/ 51836 h 581671"/>
                <a:gd name="connsiteX182" fmla="*/ 363377 w 606568"/>
                <a:gd name="connsiteY182" fmla="*/ 65304 h 581671"/>
                <a:gd name="connsiteX183" fmla="*/ 364541 w 606568"/>
                <a:gd name="connsiteY183" fmla="*/ 83423 h 581671"/>
                <a:gd name="connsiteX184" fmla="*/ 364347 w 606568"/>
                <a:gd name="connsiteY184" fmla="*/ 88655 h 581671"/>
                <a:gd name="connsiteX185" fmla="*/ 361921 w 606568"/>
                <a:gd name="connsiteY185" fmla="*/ 124213 h 581671"/>
                <a:gd name="connsiteX186" fmla="*/ 361242 w 606568"/>
                <a:gd name="connsiteY186" fmla="*/ 136228 h 581671"/>
                <a:gd name="connsiteX187" fmla="*/ 361145 w 606568"/>
                <a:gd name="connsiteY187" fmla="*/ 145239 h 581671"/>
                <a:gd name="connsiteX188" fmla="*/ 360466 w 606568"/>
                <a:gd name="connsiteY188" fmla="*/ 181476 h 581671"/>
                <a:gd name="connsiteX189" fmla="*/ 360078 w 606568"/>
                <a:gd name="connsiteY189" fmla="*/ 209961 h 581671"/>
                <a:gd name="connsiteX190" fmla="*/ 359787 w 606568"/>
                <a:gd name="connsiteY190" fmla="*/ 235637 h 581671"/>
                <a:gd name="connsiteX191" fmla="*/ 313988 w 606568"/>
                <a:gd name="connsiteY191" fmla="*/ 255597 h 581671"/>
                <a:gd name="connsiteX192" fmla="*/ 287111 w 606568"/>
                <a:gd name="connsiteY192" fmla="*/ 276428 h 581671"/>
                <a:gd name="connsiteX193" fmla="*/ 201725 w 606568"/>
                <a:gd name="connsiteY193" fmla="*/ 287571 h 581671"/>
                <a:gd name="connsiteX194" fmla="*/ 44246 w 606568"/>
                <a:gd name="connsiteY194" fmla="*/ 258407 h 581671"/>
                <a:gd name="connsiteX195" fmla="*/ 44440 w 606568"/>
                <a:gd name="connsiteY195" fmla="*/ 299101 h 581671"/>
                <a:gd name="connsiteX196" fmla="*/ 48903 w 606568"/>
                <a:gd name="connsiteY196" fmla="*/ 300942 h 581671"/>
                <a:gd name="connsiteX197" fmla="*/ 184551 w 606568"/>
                <a:gd name="connsiteY197" fmla="*/ 337566 h 581671"/>
                <a:gd name="connsiteX198" fmla="*/ 249172 w 606568"/>
                <a:gd name="connsiteY198" fmla="*/ 328652 h 581671"/>
                <a:gd name="connsiteX199" fmla="*/ 234036 w 606568"/>
                <a:gd name="connsiteY199" fmla="*/ 374675 h 581671"/>
                <a:gd name="connsiteX200" fmla="*/ 185618 w 606568"/>
                <a:gd name="connsiteY200" fmla="*/ 378842 h 581671"/>
                <a:gd name="connsiteX201" fmla="*/ 44537 w 606568"/>
                <a:gd name="connsiteY201" fmla="*/ 345027 h 581671"/>
                <a:gd name="connsiteX202" fmla="*/ 44731 w 606568"/>
                <a:gd name="connsiteY202" fmla="*/ 387852 h 581671"/>
                <a:gd name="connsiteX203" fmla="*/ 85580 w 606568"/>
                <a:gd name="connsiteY203" fmla="*/ 412560 h 581671"/>
                <a:gd name="connsiteX204" fmla="*/ 128176 w 606568"/>
                <a:gd name="connsiteY204" fmla="*/ 426609 h 581671"/>
                <a:gd name="connsiteX205" fmla="*/ 180669 w 606568"/>
                <a:gd name="connsiteY205" fmla="*/ 432035 h 581671"/>
                <a:gd name="connsiteX206" fmla="*/ 190469 w 606568"/>
                <a:gd name="connsiteY206" fmla="*/ 431841 h 581671"/>
                <a:gd name="connsiteX207" fmla="*/ 230446 w 606568"/>
                <a:gd name="connsiteY207" fmla="*/ 427481 h 581671"/>
                <a:gd name="connsiteX208" fmla="*/ 231610 w 606568"/>
                <a:gd name="connsiteY208" fmla="*/ 427287 h 581671"/>
                <a:gd name="connsiteX209" fmla="*/ 232677 w 606568"/>
                <a:gd name="connsiteY209" fmla="*/ 436298 h 581671"/>
                <a:gd name="connsiteX210" fmla="*/ 240149 w 606568"/>
                <a:gd name="connsiteY210" fmla="*/ 468272 h 581671"/>
                <a:gd name="connsiteX211" fmla="*/ 186394 w 606568"/>
                <a:gd name="connsiteY211" fmla="*/ 473988 h 581671"/>
                <a:gd name="connsiteX212" fmla="*/ 12032 w 606568"/>
                <a:gd name="connsiteY212" fmla="*/ 414400 h 581671"/>
                <a:gd name="connsiteX213" fmla="*/ 5046 w 606568"/>
                <a:gd name="connsiteY213" fmla="*/ 401998 h 581671"/>
                <a:gd name="connsiteX214" fmla="*/ 4075 w 606568"/>
                <a:gd name="connsiteY214" fmla="*/ 395507 h 581671"/>
                <a:gd name="connsiteX215" fmla="*/ 0 w 606568"/>
                <a:gd name="connsiteY215" fmla="*/ 65885 h 581671"/>
                <a:gd name="connsiteX216" fmla="*/ 388 w 606568"/>
                <a:gd name="connsiteY216" fmla="*/ 61332 h 581671"/>
                <a:gd name="connsiteX217" fmla="*/ 10091 w 606568"/>
                <a:gd name="connsiteY217" fmla="*/ 41760 h 581671"/>
                <a:gd name="connsiteX218" fmla="*/ 93052 w 606568"/>
                <a:gd name="connsiteY218" fmla="*/ 8914 h 581671"/>
                <a:gd name="connsiteX219" fmla="*/ 170287 w 606568"/>
                <a:gd name="connsiteY219" fmla="*/ 0 h 58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606568" h="581671">
                  <a:moveTo>
                    <a:pt x="425891" y="420849"/>
                  </a:moveTo>
                  <a:cubicBezTo>
                    <a:pt x="426377" y="436835"/>
                    <a:pt x="426668" y="453113"/>
                    <a:pt x="426862" y="470359"/>
                  </a:cubicBezTo>
                  <a:cubicBezTo>
                    <a:pt x="431133" y="469875"/>
                    <a:pt x="434920" y="468518"/>
                    <a:pt x="438123" y="466387"/>
                  </a:cubicBezTo>
                  <a:cubicBezTo>
                    <a:pt x="444531" y="462027"/>
                    <a:pt x="453850" y="449528"/>
                    <a:pt x="453850" y="439839"/>
                  </a:cubicBezTo>
                  <a:cubicBezTo>
                    <a:pt x="453850" y="435963"/>
                    <a:pt x="452394" y="433057"/>
                    <a:pt x="449288" y="430925"/>
                  </a:cubicBezTo>
                  <a:cubicBezTo>
                    <a:pt x="442880" y="426565"/>
                    <a:pt x="435502" y="423368"/>
                    <a:pt x="425891" y="420849"/>
                  </a:cubicBezTo>
                  <a:close/>
                  <a:moveTo>
                    <a:pt x="392107" y="352154"/>
                  </a:moveTo>
                  <a:cubicBezTo>
                    <a:pt x="387933" y="352832"/>
                    <a:pt x="384244" y="353995"/>
                    <a:pt x="381040" y="355642"/>
                  </a:cubicBezTo>
                  <a:cubicBezTo>
                    <a:pt x="378419" y="356998"/>
                    <a:pt x="376477" y="358549"/>
                    <a:pt x="375215" y="360389"/>
                  </a:cubicBezTo>
                  <a:cubicBezTo>
                    <a:pt x="373759" y="362424"/>
                    <a:pt x="373079" y="364749"/>
                    <a:pt x="373371" y="367269"/>
                  </a:cubicBezTo>
                  <a:cubicBezTo>
                    <a:pt x="374050" y="373470"/>
                    <a:pt x="379875" y="379283"/>
                    <a:pt x="387059" y="381124"/>
                  </a:cubicBezTo>
                  <a:cubicBezTo>
                    <a:pt x="389195" y="381608"/>
                    <a:pt x="391233" y="382093"/>
                    <a:pt x="393369" y="382577"/>
                  </a:cubicBezTo>
                  <a:cubicBezTo>
                    <a:pt x="393175" y="377539"/>
                    <a:pt x="392981" y="372598"/>
                    <a:pt x="392690" y="367559"/>
                  </a:cubicBezTo>
                  <a:cubicBezTo>
                    <a:pt x="392495" y="362424"/>
                    <a:pt x="392301" y="357289"/>
                    <a:pt x="392107" y="352154"/>
                  </a:cubicBezTo>
                  <a:close/>
                  <a:moveTo>
                    <a:pt x="404825" y="306325"/>
                  </a:moveTo>
                  <a:cubicBezTo>
                    <a:pt x="412688" y="306325"/>
                    <a:pt x="421328" y="311848"/>
                    <a:pt x="421814" y="322021"/>
                  </a:cubicBezTo>
                  <a:lnTo>
                    <a:pt x="421814" y="322215"/>
                  </a:lnTo>
                  <a:cubicBezTo>
                    <a:pt x="431522" y="323862"/>
                    <a:pt x="440744" y="326769"/>
                    <a:pt x="448899" y="330451"/>
                  </a:cubicBezTo>
                  <a:cubicBezTo>
                    <a:pt x="451715" y="331807"/>
                    <a:pt x="453850" y="333648"/>
                    <a:pt x="455306" y="335780"/>
                  </a:cubicBezTo>
                  <a:cubicBezTo>
                    <a:pt x="458219" y="339752"/>
                    <a:pt x="458898" y="344790"/>
                    <a:pt x="457928" y="349150"/>
                  </a:cubicBezTo>
                  <a:cubicBezTo>
                    <a:pt x="455889" y="358645"/>
                    <a:pt x="446958" y="363684"/>
                    <a:pt x="438220" y="359614"/>
                  </a:cubicBezTo>
                  <a:cubicBezTo>
                    <a:pt x="433658" y="357483"/>
                    <a:pt x="428512" y="355739"/>
                    <a:pt x="423173" y="354285"/>
                  </a:cubicBezTo>
                  <a:cubicBezTo>
                    <a:pt x="423561" y="361358"/>
                    <a:pt x="423852" y="368431"/>
                    <a:pt x="424144" y="375407"/>
                  </a:cubicBezTo>
                  <a:cubicBezTo>
                    <a:pt x="424241" y="379864"/>
                    <a:pt x="424435" y="384224"/>
                    <a:pt x="424629" y="388681"/>
                  </a:cubicBezTo>
                  <a:cubicBezTo>
                    <a:pt x="440065" y="391975"/>
                    <a:pt x="455986" y="396626"/>
                    <a:pt x="469286" y="407187"/>
                  </a:cubicBezTo>
                  <a:cubicBezTo>
                    <a:pt x="470742" y="408447"/>
                    <a:pt x="472101" y="409706"/>
                    <a:pt x="473363" y="410966"/>
                  </a:cubicBezTo>
                  <a:cubicBezTo>
                    <a:pt x="480353" y="418136"/>
                    <a:pt x="484236" y="427050"/>
                    <a:pt x="484528" y="437126"/>
                  </a:cubicBezTo>
                  <a:cubicBezTo>
                    <a:pt x="485207" y="454275"/>
                    <a:pt x="475596" y="474525"/>
                    <a:pt x="460258" y="488671"/>
                  </a:cubicBezTo>
                  <a:cubicBezTo>
                    <a:pt x="451423" y="496810"/>
                    <a:pt x="440259" y="501170"/>
                    <a:pt x="427153" y="501558"/>
                  </a:cubicBezTo>
                  <a:lnTo>
                    <a:pt x="427153" y="502527"/>
                  </a:lnTo>
                  <a:cubicBezTo>
                    <a:pt x="427056" y="512506"/>
                    <a:pt x="419484" y="516963"/>
                    <a:pt x="412397" y="516963"/>
                  </a:cubicBezTo>
                  <a:cubicBezTo>
                    <a:pt x="407834" y="516963"/>
                    <a:pt x="403466" y="515219"/>
                    <a:pt x="400456" y="512119"/>
                  </a:cubicBezTo>
                  <a:cubicBezTo>
                    <a:pt x="397544" y="509212"/>
                    <a:pt x="395990" y="505433"/>
                    <a:pt x="396087" y="501073"/>
                  </a:cubicBezTo>
                  <a:lnTo>
                    <a:pt x="395990" y="496035"/>
                  </a:lnTo>
                  <a:cubicBezTo>
                    <a:pt x="378904" y="489737"/>
                    <a:pt x="362206" y="478789"/>
                    <a:pt x="350751" y="466484"/>
                  </a:cubicBezTo>
                  <a:cubicBezTo>
                    <a:pt x="346576" y="461833"/>
                    <a:pt x="345509" y="456116"/>
                    <a:pt x="347936" y="450691"/>
                  </a:cubicBezTo>
                  <a:cubicBezTo>
                    <a:pt x="350460" y="444780"/>
                    <a:pt x="356673" y="440711"/>
                    <a:pt x="362983" y="440711"/>
                  </a:cubicBezTo>
                  <a:cubicBezTo>
                    <a:pt x="367158" y="440711"/>
                    <a:pt x="370944" y="442455"/>
                    <a:pt x="374050" y="445749"/>
                  </a:cubicBezTo>
                  <a:cubicBezTo>
                    <a:pt x="379487" y="451756"/>
                    <a:pt x="387544" y="457860"/>
                    <a:pt x="395699" y="462317"/>
                  </a:cubicBezTo>
                  <a:cubicBezTo>
                    <a:pt x="395505" y="445459"/>
                    <a:pt x="395117" y="429859"/>
                    <a:pt x="394631" y="414841"/>
                  </a:cubicBezTo>
                  <a:cubicBezTo>
                    <a:pt x="387156" y="413485"/>
                    <a:pt x="379293" y="411741"/>
                    <a:pt x="371817" y="409028"/>
                  </a:cubicBezTo>
                  <a:cubicBezTo>
                    <a:pt x="371429" y="408834"/>
                    <a:pt x="371041" y="408640"/>
                    <a:pt x="370555" y="408447"/>
                  </a:cubicBezTo>
                  <a:cubicBezTo>
                    <a:pt x="368420" y="407575"/>
                    <a:pt x="366381" y="406509"/>
                    <a:pt x="364439" y="405346"/>
                  </a:cubicBezTo>
                  <a:cubicBezTo>
                    <a:pt x="362303" y="403990"/>
                    <a:pt x="360362" y="402536"/>
                    <a:pt x="358420" y="400889"/>
                  </a:cubicBezTo>
                  <a:cubicBezTo>
                    <a:pt x="352304" y="395464"/>
                    <a:pt x="347353" y="388197"/>
                    <a:pt x="344441" y="380058"/>
                  </a:cubicBezTo>
                  <a:cubicBezTo>
                    <a:pt x="343955" y="378508"/>
                    <a:pt x="343470" y="377054"/>
                    <a:pt x="343082" y="375407"/>
                  </a:cubicBezTo>
                  <a:cubicBezTo>
                    <a:pt x="340266" y="364071"/>
                    <a:pt x="341917" y="353026"/>
                    <a:pt x="347547" y="344209"/>
                  </a:cubicBezTo>
                  <a:cubicBezTo>
                    <a:pt x="348615" y="342465"/>
                    <a:pt x="349877" y="340818"/>
                    <a:pt x="351236" y="339364"/>
                  </a:cubicBezTo>
                  <a:cubicBezTo>
                    <a:pt x="353566" y="336748"/>
                    <a:pt x="356285" y="334326"/>
                    <a:pt x="359294" y="332291"/>
                  </a:cubicBezTo>
                  <a:cubicBezTo>
                    <a:pt x="361333" y="330838"/>
                    <a:pt x="363663" y="329482"/>
                    <a:pt x="365993" y="328222"/>
                  </a:cubicBezTo>
                  <a:cubicBezTo>
                    <a:pt x="368128" y="327156"/>
                    <a:pt x="370361" y="326091"/>
                    <a:pt x="372788" y="325219"/>
                  </a:cubicBezTo>
                  <a:cubicBezTo>
                    <a:pt x="375506" y="324250"/>
                    <a:pt x="378322" y="323378"/>
                    <a:pt x="381331" y="322699"/>
                  </a:cubicBezTo>
                  <a:cubicBezTo>
                    <a:pt x="384341" y="322021"/>
                    <a:pt x="387447" y="321440"/>
                    <a:pt x="390748" y="321052"/>
                  </a:cubicBezTo>
                  <a:lnTo>
                    <a:pt x="390748" y="320859"/>
                  </a:lnTo>
                  <a:cubicBezTo>
                    <a:pt x="390554" y="316692"/>
                    <a:pt x="391816" y="313204"/>
                    <a:pt x="394243" y="310491"/>
                  </a:cubicBezTo>
                  <a:cubicBezTo>
                    <a:pt x="396864" y="307875"/>
                    <a:pt x="400650" y="306325"/>
                    <a:pt x="404825" y="306325"/>
                  </a:cubicBezTo>
                  <a:close/>
                  <a:moveTo>
                    <a:pt x="406108" y="283044"/>
                  </a:moveTo>
                  <a:cubicBezTo>
                    <a:pt x="398636" y="283044"/>
                    <a:pt x="391068" y="283916"/>
                    <a:pt x="383596" y="285467"/>
                  </a:cubicBezTo>
                  <a:cubicBezTo>
                    <a:pt x="381752" y="285854"/>
                    <a:pt x="380006" y="286435"/>
                    <a:pt x="378162" y="286823"/>
                  </a:cubicBezTo>
                  <a:cubicBezTo>
                    <a:pt x="376415" y="287308"/>
                    <a:pt x="374669" y="287695"/>
                    <a:pt x="372922" y="288276"/>
                  </a:cubicBezTo>
                  <a:cubicBezTo>
                    <a:pt x="370593" y="288955"/>
                    <a:pt x="368361" y="289730"/>
                    <a:pt x="366227" y="290602"/>
                  </a:cubicBezTo>
                  <a:cubicBezTo>
                    <a:pt x="363898" y="291377"/>
                    <a:pt x="361666" y="292152"/>
                    <a:pt x="359434" y="293121"/>
                  </a:cubicBezTo>
                  <a:cubicBezTo>
                    <a:pt x="341968" y="300776"/>
                    <a:pt x="326636" y="312306"/>
                    <a:pt x="314215" y="326356"/>
                  </a:cubicBezTo>
                  <a:cubicBezTo>
                    <a:pt x="306064" y="335464"/>
                    <a:pt x="299272" y="345735"/>
                    <a:pt x="293838" y="356781"/>
                  </a:cubicBezTo>
                  <a:cubicBezTo>
                    <a:pt x="292382" y="359784"/>
                    <a:pt x="291121" y="362691"/>
                    <a:pt x="289859" y="365792"/>
                  </a:cubicBezTo>
                  <a:cubicBezTo>
                    <a:pt x="288695" y="368602"/>
                    <a:pt x="287725" y="371315"/>
                    <a:pt x="286754" y="374221"/>
                  </a:cubicBezTo>
                  <a:cubicBezTo>
                    <a:pt x="284426" y="381295"/>
                    <a:pt x="282582" y="388562"/>
                    <a:pt x="281514" y="396023"/>
                  </a:cubicBezTo>
                  <a:cubicBezTo>
                    <a:pt x="281126" y="398639"/>
                    <a:pt x="280932" y="401255"/>
                    <a:pt x="280738" y="403774"/>
                  </a:cubicBezTo>
                  <a:cubicBezTo>
                    <a:pt x="280447" y="406293"/>
                    <a:pt x="280350" y="408813"/>
                    <a:pt x="280253" y="411429"/>
                  </a:cubicBezTo>
                  <a:cubicBezTo>
                    <a:pt x="280059" y="418696"/>
                    <a:pt x="280350" y="425963"/>
                    <a:pt x="281417" y="433327"/>
                  </a:cubicBezTo>
                  <a:cubicBezTo>
                    <a:pt x="282388" y="440303"/>
                    <a:pt x="283940" y="446989"/>
                    <a:pt x="285978" y="453481"/>
                  </a:cubicBezTo>
                  <a:cubicBezTo>
                    <a:pt x="286560" y="455612"/>
                    <a:pt x="287240" y="457744"/>
                    <a:pt x="288016" y="459876"/>
                  </a:cubicBezTo>
                  <a:cubicBezTo>
                    <a:pt x="288792" y="462007"/>
                    <a:pt x="289568" y="464139"/>
                    <a:pt x="290345" y="466174"/>
                  </a:cubicBezTo>
                  <a:cubicBezTo>
                    <a:pt x="310237" y="514524"/>
                    <a:pt x="356038" y="548049"/>
                    <a:pt x="407564" y="548049"/>
                  </a:cubicBezTo>
                  <a:cubicBezTo>
                    <a:pt x="413289" y="548049"/>
                    <a:pt x="419014" y="547661"/>
                    <a:pt x="424642" y="546789"/>
                  </a:cubicBezTo>
                  <a:cubicBezTo>
                    <a:pt x="452491" y="542817"/>
                    <a:pt x="493343" y="518012"/>
                    <a:pt x="510518" y="494660"/>
                  </a:cubicBezTo>
                  <a:cubicBezTo>
                    <a:pt x="529634" y="468499"/>
                    <a:pt x="536621" y="434974"/>
                    <a:pt x="530119" y="399995"/>
                  </a:cubicBezTo>
                  <a:cubicBezTo>
                    <a:pt x="530119" y="399511"/>
                    <a:pt x="530022" y="399123"/>
                    <a:pt x="530022" y="398639"/>
                  </a:cubicBezTo>
                  <a:cubicBezTo>
                    <a:pt x="528081" y="388562"/>
                    <a:pt x="524879" y="378485"/>
                    <a:pt x="520707" y="368602"/>
                  </a:cubicBezTo>
                  <a:cubicBezTo>
                    <a:pt x="515370" y="355908"/>
                    <a:pt x="508286" y="343797"/>
                    <a:pt x="499747" y="332654"/>
                  </a:cubicBezTo>
                  <a:cubicBezTo>
                    <a:pt x="490820" y="321220"/>
                    <a:pt x="480243" y="310950"/>
                    <a:pt x="468308" y="302811"/>
                  </a:cubicBezTo>
                  <a:cubicBezTo>
                    <a:pt x="450453" y="290699"/>
                    <a:pt x="429494" y="283044"/>
                    <a:pt x="406108" y="283044"/>
                  </a:cubicBezTo>
                  <a:close/>
                  <a:moveTo>
                    <a:pt x="406108" y="249519"/>
                  </a:moveTo>
                  <a:cubicBezTo>
                    <a:pt x="426680" y="249519"/>
                    <a:pt x="446766" y="254461"/>
                    <a:pt x="465397" y="263181"/>
                  </a:cubicBezTo>
                  <a:cubicBezTo>
                    <a:pt x="482572" y="271126"/>
                    <a:pt x="498389" y="282366"/>
                    <a:pt x="512168" y="296222"/>
                  </a:cubicBezTo>
                  <a:cubicBezTo>
                    <a:pt x="520513" y="304555"/>
                    <a:pt x="528178" y="313663"/>
                    <a:pt x="534971" y="323740"/>
                  </a:cubicBezTo>
                  <a:cubicBezTo>
                    <a:pt x="541472" y="333623"/>
                    <a:pt x="547100" y="344281"/>
                    <a:pt x="551758" y="355424"/>
                  </a:cubicBezTo>
                  <a:cubicBezTo>
                    <a:pt x="553893" y="360559"/>
                    <a:pt x="555736" y="365792"/>
                    <a:pt x="557483" y="371121"/>
                  </a:cubicBezTo>
                  <a:cubicBezTo>
                    <a:pt x="559036" y="375965"/>
                    <a:pt x="560394" y="380907"/>
                    <a:pt x="561559" y="385946"/>
                  </a:cubicBezTo>
                  <a:cubicBezTo>
                    <a:pt x="562044" y="388077"/>
                    <a:pt x="562626" y="390112"/>
                    <a:pt x="563014" y="392341"/>
                  </a:cubicBezTo>
                  <a:cubicBezTo>
                    <a:pt x="571650" y="437009"/>
                    <a:pt x="562626" y="480417"/>
                    <a:pt x="537591" y="514524"/>
                  </a:cubicBezTo>
                  <a:cubicBezTo>
                    <a:pt x="515370" y="544851"/>
                    <a:pt x="465785" y="574889"/>
                    <a:pt x="429397" y="580121"/>
                  </a:cubicBezTo>
                  <a:cubicBezTo>
                    <a:pt x="422119" y="581090"/>
                    <a:pt x="414841" y="581671"/>
                    <a:pt x="407564" y="581671"/>
                  </a:cubicBezTo>
                  <a:cubicBezTo>
                    <a:pt x="341774" y="581671"/>
                    <a:pt x="283455" y="538941"/>
                    <a:pt x="258808" y="477607"/>
                  </a:cubicBezTo>
                  <a:cubicBezTo>
                    <a:pt x="257935" y="475572"/>
                    <a:pt x="257159" y="473441"/>
                    <a:pt x="256382" y="471309"/>
                  </a:cubicBezTo>
                  <a:cubicBezTo>
                    <a:pt x="255606" y="469177"/>
                    <a:pt x="254927" y="467046"/>
                    <a:pt x="254248" y="464914"/>
                  </a:cubicBezTo>
                  <a:cubicBezTo>
                    <a:pt x="251531" y="456290"/>
                    <a:pt x="249396" y="447376"/>
                    <a:pt x="248134" y="438171"/>
                  </a:cubicBezTo>
                  <a:cubicBezTo>
                    <a:pt x="247455" y="433327"/>
                    <a:pt x="246970" y="428579"/>
                    <a:pt x="246679" y="423734"/>
                  </a:cubicBezTo>
                  <a:cubicBezTo>
                    <a:pt x="246582" y="421409"/>
                    <a:pt x="246582" y="419083"/>
                    <a:pt x="246485" y="416855"/>
                  </a:cubicBezTo>
                  <a:cubicBezTo>
                    <a:pt x="246485" y="414529"/>
                    <a:pt x="246485" y="412204"/>
                    <a:pt x="246582" y="409781"/>
                  </a:cubicBezTo>
                  <a:cubicBezTo>
                    <a:pt x="246873" y="401642"/>
                    <a:pt x="247746" y="393503"/>
                    <a:pt x="249299" y="385558"/>
                  </a:cubicBezTo>
                  <a:cubicBezTo>
                    <a:pt x="249299" y="385558"/>
                    <a:pt x="249299" y="385461"/>
                    <a:pt x="249299" y="385461"/>
                  </a:cubicBezTo>
                  <a:cubicBezTo>
                    <a:pt x="249784" y="383039"/>
                    <a:pt x="250269" y="380616"/>
                    <a:pt x="250754" y="378194"/>
                  </a:cubicBezTo>
                  <a:cubicBezTo>
                    <a:pt x="251337" y="375772"/>
                    <a:pt x="252016" y="373252"/>
                    <a:pt x="252695" y="370830"/>
                  </a:cubicBezTo>
                  <a:cubicBezTo>
                    <a:pt x="258032" y="352033"/>
                    <a:pt x="266474" y="334398"/>
                    <a:pt x="277633" y="318604"/>
                  </a:cubicBezTo>
                  <a:cubicBezTo>
                    <a:pt x="280350" y="314729"/>
                    <a:pt x="283261" y="310950"/>
                    <a:pt x="286269" y="307365"/>
                  </a:cubicBezTo>
                  <a:cubicBezTo>
                    <a:pt x="291121" y="301551"/>
                    <a:pt x="296361" y="296125"/>
                    <a:pt x="301989" y="291086"/>
                  </a:cubicBezTo>
                  <a:cubicBezTo>
                    <a:pt x="303153" y="290021"/>
                    <a:pt x="304318" y="288955"/>
                    <a:pt x="305482" y="287986"/>
                  </a:cubicBezTo>
                  <a:cubicBezTo>
                    <a:pt x="307714" y="286048"/>
                    <a:pt x="309946" y="284207"/>
                    <a:pt x="312275" y="282463"/>
                  </a:cubicBezTo>
                  <a:cubicBezTo>
                    <a:pt x="312857" y="281978"/>
                    <a:pt x="313536" y="281494"/>
                    <a:pt x="314118" y="281009"/>
                  </a:cubicBezTo>
                  <a:cubicBezTo>
                    <a:pt x="315768" y="279750"/>
                    <a:pt x="317320" y="278587"/>
                    <a:pt x="318970" y="277521"/>
                  </a:cubicBezTo>
                  <a:cubicBezTo>
                    <a:pt x="327703" y="271417"/>
                    <a:pt x="337019" y="266185"/>
                    <a:pt x="346917" y="262018"/>
                  </a:cubicBezTo>
                  <a:cubicBezTo>
                    <a:pt x="351089" y="260177"/>
                    <a:pt x="355262" y="258627"/>
                    <a:pt x="359628" y="257174"/>
                  </a:cubicBezTo>
                  <a:cubicBezTo>
                    <a:pt x="361860" y="256495"/>
                    <a:pt x="364092" y="255720"/>
                    <a:pt x="366421" y="255139"/>
                  </a:cubicBezTo>
                  <a:cubicBezTo>
                    <a:pt x="368653" y="254461"/>
                    <a:pt x="370884" y="253976"/>
                    <a:pt x="373116" y="253395"/>
                  </a:cubicBezTo>
                  <a:cubicBezTo>
                    <a:pt x="374378" y="253104"/>
                    <a:pt x="375542" y="252813"/>
                    <a:pt x="376707" y="252523"/>
                  </a:cubicBezTo>
                  <a:cubicBezTo>
                    <a:pt x="379229" y="252038"/>
                    <a:pt x="381655" y="251554"/>
                    <a:pt x="384178" y="251263"/>
                  </a:cubicBezTo>
                  <a:cubicBezTo>
                    <a:pt x="391456" y="250100"/>
                    <a:pt x="398831" y="249519"/>
                    <a:pt x="406108" y="249519"/>
                  </a:cubicBezTo>
                  <a:close/>
                  <a:moveTo>
                    <a:pt x="43372" y="175759"/>
                  </a:moveTo>
                  <a:cubicBezTo>
                    <a:pt x="43566" y="188646"/>
                    <a:pt x="43566" y="201532"/>
                    <a:pt x="43760" y="214418"/>
                  </a:cubicBezTo>
                  <a:cubicBezTo>
                    <a:pt x="94992" y="233021"/>
                    <a:pt x="149038" y="246489"/>
                    <a:pt x="202404" y="246489"/>
                  </a:cubicBezTo>
                  <a:cubicBezTo>
                    <a:pt x="240246" y="246489"/>
                    <a:pt x="277699" y="239610"/>
                    <a:pt x="313794" y="223235"/>
                  </a:cubicBezTo>
                  <a:cubicBezTo>
                    <a:pt x="315638" y="222363"/>
                    <a:pt x="317578" y="221588"/>
                    <a:pt x="319519" y="220716"/>
                  </a:cubicBezTo>
                  <a:cubicBezTo>
                    <a:pt x="319616" y="207539"/>
                    <a:pt x="319713" y="194362"/>
                    <a:pt x="319907" y="181185"/>
                  </a:cubicBezTo>
                  <a:cubicBezTo>
                    <a:pt x="317675" y="182251"/>
                    <a:pt x="315444" y="183123"/>
                    <a:pt x="313212" y="184092"/>
                  </a:cubicBezTo>
                  <a:cubicBezTo>
                    <a:pt x="273042" y="202016"/>
                    <a:pt x="229572" y="211124"/>
                    <a:pt x="186103" y="211124"/>
                  </a:cubicBezTo>
                  <a:cubicBezTo>
                    <a:pt x="136909" y="211124"/>
                    <a:pt x="87715" y="199497"/>
                    <a:pt x="43372" y="175759"/>
                  </a:cubicBezTo>
                  <a:close/>
                  <a:moveTo>
                    <a:pt x="321654" y="100088"/>
                  </a:moveTo>
                  <a:cubicBezTo>
                    <a:pt x="318355" y="102122"/>
                    <a:pt x="314862" y="103963"/>
                    <a:pt x="311465" y="105901"/>
                  </a:cubicBezTo>
                  <a:cubicBezTo>
                    <a:pt x="272265" y="127411"/>
                    <a:pt x="227729" y="137875"/>
                    <a:pt x="182804" y="137875"/>
                  </a:cubicBezTo>
                  <a:cubicBezTo>
                    <a:pt x="133804" y="137875"/>
                    <a:pt x="84513" y="125570"/>
                    <a:pt x="41723" y="102026"/>
                  </a:cubicBezTo>
                  <a:cubicBezTo>
                    <a:pt x="41917" y="110552"/>
                    <a:pt x="42014" y="119078"/>
                    <a:pt x="42208" y="127508"/>
                  </a:cubicBezTo>
                  <a:cubicBezTo>
                    <a:pt x="43081" y="127992"/>
                    <a:pt x="43954" y="128283"/>
                    <a:pt x="44828" y="128864"/>
                  </a:cubicBezTo>
                  <a:cubicBezTo>
                    <a:pt x="88006" y="156284"/>
                    <a:pt x="137006" y="169752"/>
                    <a:pt x="186200" y="169752"/>
                  </a:cubicBezTo>
                  <a:cubicBezTo>
                    <a:pt x="229572" y="169752"/>
                    <a:pt x="272945" y="159094"/>
                    <a:pt x="312339" y="138553"/>
                  </a:cubicBezTo>
                  <a:cubicBezTo>
                    <a:pt x="315153" y="137100"/>
                    <a:pt x="318064" y="135743"/>
                    <a:pt x="320877" y="134096"/>
                  </a:cubicBezTo>
                  <a:cubicBezTo>
                    <a:pt x="321168" y="122760"/>
                    <a:pt x="321363" y="111424"/>
                    <a:pt x="321654" y="100088"/>
                  </a:cubicBezTo>
                  <a:close/>
                  <a:moveTo>
                    <a:pt x="170869" y="41275"/>
                  </a:moveTo>
                  <a:cubicBezTo>
                    <a:pt x="132834" y="41275"/>
                    <a:pt x="94798" y="48542"/>
                    <a:pt x="58800" y="63948"/>
                  </a:cubicBezTo>
                  <a:cubicBezTo>
                    <a:pt x="97030" y="84973"/>
                    <a:pt x="142149" y="96890"/>
                    <a:pt x="186685" y="96890"/>
                  </a:cubicBezTo>
                  <a:cubicBezTo>
                    <a:pt x="225497" y="96890"/>
                    <a:pt x="263921" y="87783"/>
                    <a:pt x="296814" y="67823"/>
                  </a:cubicBezTo>
                  <a:cubicBezTo>
                    <a:pt x="256450" y="50480"/>
                    <a:pt x="213562" y="41275"/>
                    <a:pt x="170869" y="41275"/>
                  </a:cubicBezTo>
                  <a:close/>
                  <a:moveTo>
                    <a:pt x="448008" y="35047"/>
                  </a:moveTo>
                  <a:cubicBezTo>
                    <a:pt x="468705" y="34975"/>
                    <a:pt x="489402" y="37203"/>
                    <a:pt x="509638" y="41805"/>
                  </a:cubicBezTo>
                  <a:cubicBezTo>
                    <a:pt x="529923" y="46553"/>
                    <a:pt x="550887" y="51882"/>
                    <a:pt x="570201" y="59924"/>
                  </a:cubicBezTo>
                  <a:cubicBezTo>
                    <a:pt x="579325" y="63799"/>
                    <a:pt x="603686" y="74941"/>
                    <a:pt x="605627" y="86859"/>
                  </a:cubicBezTo>
                  <a:cubicBezTo>
                    <a:pt x="608344" y="104299"/>
                    <a:pt x="604365" y="125517"/>
                    <a:pt x="603880" y="143248"/>
                  </a:cubicBezTo>
                  <a:cubicBezTo>
                    <a:pt x="602327" y="211845"/>
                    <a:pt x="602230" y="280539"/>
                    <a:pt x="602230" y="349137"/>
                  </a:cubicBezTo>
                  <a:cubicBezTo>
                    <a:pt x="602230" y="351074"/>
                    <a:pt x="601939" y="352722"/>
                    <a:pt x="601453" y="354272"/>
                  </a:cubicBezTo>
                  <a:cubicBezTo>
                    <a:pt x="601162" y="357663"/>
                    <a:pt x="599512" y="361151"/>
                    <a:pt x="595727" y="364058"/>
                  </a:cubicBezTo>
                  <a:cubicBezTo>
                    <a:pt x="589612" y="368805"/>
                    <a:pt x="583013" y="373262"/>
                    <a:pt x="576122" y="377525"/>
                  </a:cubicBezTo>
                  <a:cubicBezTo>
                    <a:pt x="573986" y="366674"/>
                    <a:pt x="570978" y="356210"/>
                    <a:pt x="567193" y="346133"/>
                  </a:cubicBezTo>
                  <a:cubicBezTo>
                    <a:pt x="568454" y="345067"/>
                    <a:pt x="569231" y="343905"/>
                    <a:pt x="569231" y="343033"/>
                  </a:cubicBezTo>
                  <a:cubicBezTo>
                    <a:pt x="569231" y="331600"/>
                    <a:pt x="569328" y="320167"/>
                    <a:pt x="569425" y="308734"/>
                  </a:cubicBezTo>
                  <a:cubicBezTo>
                    <a:pt x="563990" y="311738"/>
                    <a:pt x="558360" y="314354"/>
                    <a:pt x="552828" y="316873"/>
                  </a:cubicBezTo>
                  <a:cubicBezTo>
                    <a:pt x="546908" y="306990"/>
                    <a:pt x="540114" y="297882"/>
                    <a:pt x="532641" y="289453"/>
                  </a:cubicBezTo>
                  <a:cubicBezTo>
                    <a:pt x="545258" y="284512"/>
                    <a:pt x="557681" y="278117"/>
                    <a:pt x="569522" y="270269"/>
                  </a:cubicBezTo>
                  <a:cubicBezTo>
                    <a:pt x="569619" y="262227"/>
                    <a:pt x="569619" y="254186"/>
                    <a:pt x="569619" y="246144"/>
                  </a:cubicBezTo>
                  <a:cubicBezTo>
                    <a:pt x="547587" y="254767"/>
                    <a:pt x="524973" y="259805"/>
                    <a:pt x="502165" y="262034"/>
                  </a:cubicBezTo>
                  <a:cubicBezTo>
                    <a:pt x="473631" y="241784"/>
                    <a:pt x="439467" y="229866"/>
                    <a:pt x="403265" y="229866"/>
                  </a:cubicBezTo>
                  <a:cubicBezTo>
                    <a:pt x="395307" y="229866"/>
                    <a:pt x="387348" y="230448"/>
                    <a:pt x="379390" y="231610"/>
                  </a:cubicBezTo>
                  <a:cubicBezTo>
                    <a:pt x="377351" y="231901"/>
                    <a:pt x="375313" y="232289"/>
                    <a:pt x="373275" y="232676"/>
                  </a:cubicBezTo>
                  <a:cubicBezTo>
                    <a:pt x="373372" y="226475"/>
                    <a:pt x="373372" y="220371"/>
                    <a:pt x="373469" y="214267"/>
                  </a:cubicBezTo>
                  <a:cubicBezTo>
                    <a:pt x="438302" y="233645"/>
                    <a:pt x="507115" y="240234"/>
                    <a:pt x="570007" y="210295"/>
                  </a:cubicBezTo>
                  <a:cubicBezTo>
                    <a:pt x="570201" y="199831"/>
                    <a:pt x="570201" y="189367"/>
                    <a:pt x="570395" y="178903"/>
                  </a:cubicBezTo>
                  <a:cubicBezTo>
                    <a:pt x="508765" y="207388"/>
                    <a:pt x="437138" y="210586"/>
                    <a:pt x="373857" y="186945"/>
                  </a:cubicBezTo>
                  <a:cubicBezTo>
                    <a:pt x="374051" y="175221"/>
                    <a:pt x="374246" y="163401"/>
                    <a:pt x="374440" y="151677"/>
                  </a:cubicBezTo>
                  <a:cubicBezTo>
                    <a:pt x="437332" y="179194"/>
                    <a:pt x="510609" y="175124"/>
                    <a:pt x="571172" y="141601"/>
                  </a:cubicBezTo>
                  <a:cubicBezTo>
                    <a:pt x="571366" y="132493"/>
                    <a:pt x="571560" y="123483"/>
                    <a:pt x="571754" y="114472"/>
                  </a:cubicBezTo>
                  <a:cubicBezTo>
                    <a:pt x="513812" y="149546"/>
                    <a:pt x="438982" y="152937"/>
                    <a:pt x="375119" y="129587"/>
                  </a:cubicBezTo>
                  <a:cubicBezTo>
                    <a:pt x="375410" y="124451"/>
                    <a:pt x="375798" y="119123"/>
                    <a:pt x="376284" y="113503"/>
                  </a:cubicBezTo>
                  <a:cubicBezTo>
                    <a:pt x="376769" y="107302"/>
                    <a:pt x="377254" y="101004"/>
                    <a:pt x="377545" y="94804"/>
                  </a:cubicBezTo>
                  <a:cubicBezTo>
                    <a:pt x="432867" y="117863"/>
                    <a:pt x="500418" y="119316"/>
                    <a:pt x="551664" y="88893"/>
                  </a:cubicBezTo>
                  <a:cubicBezTo>
                    <a:pt x="496148" y="65543"/>
                    <a:pt x="434808" y="60892"/>
                    <a:pt x="377837" y="78817"/>
                  </a:cubicBezTo>
                  <a:cubicBezTo>
                    <a:pt x="377740" y="73585"/>
                    <a:pt x="377448" y="68353"/>
                    <a:pt x="376672" y="63315"/>
                  </a:cubicBezTo>
                  <a:cubicBezTo>
                    <a:pt x="375798" y="57695"/>
                    <a:pt x="372984" y="52269"/>
                    <a:pt x="368422" y="47037"/>
                  </a:cubicBezTo>
                  <a:cubicBezTo>
                    <a:pt x="374343" y="45100"/>
                    <a:pt x="380360" y="43452"/>
                    <a:pt x="386378" y="42096"/>
                  </a:cubicBezTo>
                  <a:cubicBezTo>
                    <a:pt x="406614" y="37494"/>
                    <a:pt x="427311" y="35120"/>
                    <a:pt x="448008" y="35047"/>
                  </a:cubicBezTo>
                  <a:close/>
                  <a:moveTo>
                    <a:pt x="170287" y="0"/>
                  </a:moveTo>
                  <a:cubicBezTo>
                    <a:pt x="195321" y="0"/>
                    <a:pt x="220452" y="2810"/>
                    <a:pt x="245000" y="8623"/>
                  </a:cubicBezTo>
                  <a:cubicBezTo>
                    <a:pt x="270131" y="14437"/>
                    <a:pt x="295844" y="21219"/>
                    <a:pt x="319713" y="31392"/>
                  </a:cubicBezTo>
                  <a:cubicBezTo>
                    <a:pt x="327475" y="34687"/>
                    <a:pt x="344165" y="42438"/>
                    <a:pt x="354547" y="51836"/>
                  </a:cubicBezTo>
                  <a:cubicBezTo>
                    <a:pt x="359205" y="56099"/>
                    <a:pt x="362601" y="60653"/>
                    <a:pt x="363377" y="65304"/>
                  </a:cubicBezTo>
                  <a:cubicBezTo>
                    <a:pt x="364250" y="71118"/>
                    <a:pt x="364541" y="77222"/>
                    <a:pt x="364541" y="83423"/>
                  </a:cubicBezTo>
                  <a:cubicBezTo>
                    <a:pt x="364444" y="85167"/>
                    <a:pt x="364444" y="86911"/>
                    <a:pt x="364347" y="88655"/>
                  </a:cubicBezTo>
                  <a:cubicBezTo>
                    <a:pt x="363959" y="100475"/>
                    <a:pt x="362698" y="112684"/>
                    <a:pt x="361921" y="124213"/>
                  </a:cubicBezTo>
                  <a:cubicBezTo>
                    <a:pt x="361630" y="128380"/>
                    <a:pt x="361339" y="132352"/>
                    <a:pt x="361242" y="136228"/>
                  </a:cubicBezTo>
                  <a:cubicBezTo>
                    <a:pt x="361242" y="139231"/>
                    <a:pt x="361145" y="142235"/>
                    <a:pt x="361145" y="145239"/>
                  </a:cubicBezTo>
                  <a:cubicBezTo>
                    <a:pt x="360854" y="157350"/>
                    <a:pt x="360660" y="169364"/>
                    <a:pt x="360466" y="181476"/>
                  </a:cubicBezTo>
                  <a:cubicBezTo>
                    <a:pt x="360369" y="190971"/>
                    <a:pt x="360175" y="200466"/>
                    <a:pt x="360078" y="209961"/>
                  </a:cubicBezTo>
                  <a:cubicBezTo>
                    <a:pt x="359981" y="218488"/>
                    <a:pt x="359884" y="227014"/>
                    <a:pt x="359787" y="235637"/>
                  </a:cubicBezTo>
                  <a:cubicBezTo>
                    <a:pt x="343389" y="239998"/>
                    <a:pt x="327961" y="246780"/>
                    <a:pt x="313988" y="255597"/>
                  </a:cubicBezTo>
                  <a:cubicBezTo>
                    <a:pt x="304382" y="261604"/>
                    <a:pt x="295359" y="268580"/>
                    <a:pt x="287111" y="276428"/>
                  </a:cubicBezTo>
                  <a:cubicBezTo>
                    <a:pt x="259069" y="284083"/>
                    <a:pt x="230446" y="287571"/>
                    <a:pt x="201725" y="287571"/>
                  </a:cubicBezTo>
                  <a:cubicBezTo>
                    <a:pt x="148941" y="287571"/>
                    <a:pt x="95671" y="276041"/>
                    <a:pt x="44246" y="258407"/>
                  </a:cubicBezTo>
                  <a:cubicBezTo>
                    <a:pt x="44343" y="271971"/>
                    <a:pt x="44343" y="285536"/>
                    <a:pt x="44440" y="299101"/>
                  </a:cubicBezTo>
                  <a:cubicBezTo>
                    <a:pt x="45895" y="299488"/>
                    <a:pt x="47351" y="300070"/>
                    <a:pt x="48903" y="300942"/>
                  </a:cubicBezTo>
                  <a:cubicBezTo>
                    <a:pt x="91887" y="324680"/>
                    <a:pt x="138461" y="337566"/>
                    <a:pt x="184551" y="337566"/>
                  </a:cubicBezTo>
                  <a:cubicBezTo>
                    <a:pt x="206285" y="337566"/>
                    <a:pt x="228020" y="334563"/>
                    <a:pt x="249172" y="328652"/>
                  </a:cubicBezTo>
                  <a:cubicBezTo>
                    <a:pt x="242186" y="342992"/>
                    <a:pt x="237044" y="358495"/>
                    <a:pt x="234036" y="374675"/>
                  </a:cubicBezTo>
                  <a:cubicBezTo>
                    <a:pt x="218026" y="377485"/>
                    <a:pt x="201822" y="378842"/>
                    <a:pt x="185618" y="378842"/>
                  </a:cubicBezTo>
                  <a:cubicBezTo>
                    <a:pt x="137685" y="378842"/>
                    <a:pt x="89461" y="367021"/>
                    <a:pt x="44537" y="345027"/>
                  </a:cubicBezTo>
                  <a:cubicBezTo>
                    <a:pt x="44634" y="359367"/>
                    <a:pt x="44731" y="373610"/>
                    <a:pt x="44731" y="387852"/>
                  </a:cubicBezTo>
                  <a:cubicBezTo>
                    <a:pt x="44731" y="394538"/>
                    <a:pt x="79855" y="409944"/>
                    <a:pt x="85580" y="412560"/>
                  </a:cubicBezTo>
                  <a:cubicBezTo>
                    <a:pt x="99261" y="418857"/>
                    <a:pt x="113525" y="423508"/>
                    <a:pt x="128176" y="426609"/>
                  </a:cubicBezTo>
                  <a:cubicBezTo>
                    <a:pt x="145351" y="430290"/>
                    <a:pt x="163010" y="432035"/>
                    <a:pt x="180669" y="432035"/>
                  </a:cubicBezTo>
                  <a:cubicBezTo>
                    <a:pt x="183968" y="432035"/>
                    <a:pt x="187267" y="432035"/>
                    <a:pt x="190469" y="431841"/>
                  </a:cubicBezTo>
                  <a:cubicBezTo>
                    <a:pt x="203957" y="431356"/>
                    <a:pt x="217347" y="429903"/>
                    <a:pt x="230446" y="427481"/>
                  </a:cubicBezTo>
                  <a:cubicBezTo>
                    <a:pt x="230834" y="427384"/>
                    <a:pt x="231222" y="427287"/>
                    <a:pt x="231610" y="427287"/>
                  </a:cubicBezTo>
                  <a:cubicBezTo>
                    <a:pt x="231901" y="430290"/>
                    <a:pt x="232289" y="433294"/>
                    <a:pt x="232677" y="436298"/>
                  </a:cubicBezTo>
                  <a:cubicBezTo>
                    <a:pt x="234230" y="447343"/>
                    <a:pt x="236850" y="458001"/>
                    <a:pt x="240149" y="468272"/>
                  </a:cubicBezTo>
                  <a:cubicBezTo>
                    <a:pt x="222683" y="472050"/>
                    <a:pt x="204636" y="473988"/>
                    <a:pt x="186394" y="473988"/>
                  </a:cubicBezTo>
                  <a:cubicBezTo>
                    <a:pt x="123810" y="473988"/>
                    <a:pt x="59964" y="452382"/>
                    <a:pt x="12032" y="414400"/>
                  </a:cubicBezTo>
                  <a:cubicBezTo>
                    <a:pt x="7374" y="410719"/>
                    <a:pt x="5337" y="406359"/>
                    <a:pt x="5046" y="401998"/>
                  </a:cubicBezTo>
                  <a:cubicBezTo>
                    <a:pt x="4463" y="400061"/>
                    <a:pt x="4075" y="397929"/>
                    <a:pt x="4075" y="395507"/>
                  </a:cubicBezTo>
                  <a:cubicBezTo>
                    <a:pt x="4075" y="285633"/>
                    <a:pt x="3881" y="175759"/>
                    <a:pt x="0" y="65885"/>
                  </a:cubicBezTo>
                  <a:cubicBezTo>
                    <a:pt x="0" y="64238"/>
                    <a:pt x="97" y="62785"/>
                    <a:pt x="388" y="61332"/>
                  </a:cubicBezTo>
                  <a:cubicBezTo>
                    <a:pt x="-776" y="54065"/>
                    <a:pt x="1844" y="46410"/>
                    <a:pt x="10091" y="41760"/>
                  </a:cubicBezTo>
                  <a:cubicBezTo>
                    <a:pt x="35804" y="27323"/>
                    <a:pt x="64331" y="15599"/>
                    <a:pt x="93052" y="8914"/>
                  </a:cubicBezTo>
                  <a:cubicBezTo>
                    <a:pt x="118376" y="3004"/>
                    <a:pt x="144283" y="0"/>
                    <a:pt x="170287" y="0"/>
                  </a:cubicBez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48989" y="1790700"/>
            <a:ext cx="1733550" cy="1733550"/>
            <a:chOff x="6248989" y="1695450"/>
            <a:chExt cx="1733550" cy="1733550"/>
          </a:xfrm>
        </p:grpSpPr>
        <p:sp>
          <p:nvSpPr>
            <p:cNvPr id="29" name="矩形: 圆角 28"/>
            <p:cNvSpPr/>
            <p:nvPr/>
          </p:nvSpPr>
          <p:spPr>
            <a:xfrm>
              <a:off x="6248989" y="1695450"/>
              <a:ext cx="1733550" cy="1733550"/>
            </a:xfrm>
            <a:prstGeom prst="roundRect">
              <a:avLst/>
            </a:prstGeom>
            <a:solidFill>
              <a:srgbClr val="C923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6317226" y="1760220"/>
              <a:ext cx="1604010" cy="1604010"/>
            </a:xfrm>
            <a:prstGeom prst="roundRect">
              <a:avLst/>
            </a:prstGeom>
            <a:noFill/>
            <a:ln w="3175" cap="flat" cmpd="sng" algn="ctr">
              <a:solidFill>
                <a:sysClr val="window" lastClr="FFFFFF">
                  <a:alpha val="52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stocks-graphic-for-business-stats_20803"/>
            <p:cNvSpPr>
              <a:spLocks noChangeAspect="1"/>
            </p:cNvSpPr>
            <p:nvPr/>
          </p:nvSpPr>
          <p:spPr bwMode="auto">
            <a:xfrm>
              <a:off x="6814388" y="2316704"/>
              <a:ext cx="609685" cy="549866"/>
            </a:xfrm>
            <a:custGeom>
              <a:avLst/>
              <a:gdLst>
                <a:gd name="T0" fmla="*/ 7830 w 8541"/>
                <a:gd name="T1" fmla="*/ 7703 h 7703"/>
                <a:gd name="T2" fmla="*/ 0 w 8541"/>
                <a:gd name="T3" fmla="*/ 7703 h 7703"/>
                <a:gd name="T4" fmla="*/ 0 w 8541"/>
                <a:gd name="T5" fmla="*/ 0 h 7703"/>
                <a:gd name="T6" fmla="*/ 632 w 8541"/>
                <a:gd name="T7" fmla="*/ 0 h 7703"/>
                <a:gd name="T8" fmla="*/ 632 w 8541"/>
                <a:gd name="T9" fmla="*/ 4272 h 7703"/>
                <a:gd name="T10" fmla="*/ 4513 w 8541"/>
                <a:gd name="T11" fmla="*/ 1449 h 7703"/>
                <a:gd name="T12" fmla="*/ 5841 w 8541"/>
                <a:gd name="T13" fmla="*/ 2017 h 7703"/>
                <a:gd name="T14" fmla="*/ 7667 w 8541"/>
                <a:gd name="T15" fmla="*/ 357 h 7703"/>
                <a:gd name="T16" fmla="*/ 7305 w 8541"/>
                <a:gd name="T17" fmla="*/ 0 h 7703"/>
                <a:gd name="T18" fmla="*/ 8541 w 8541"/>
                <a:gd name="T19" fmla="*/ 0 h 7703"/>
                <a:gd name="T20" fmla="*/ 8541 w 8541"/>
                <a:gd name="T21" fmla="*/ 1235 h 7703"/>
                <a:gd name="T22" fmla="*/ 8116 w 8541"/>
                <a:gd name="T23" fmla="*/ 806 h 7703"/>
                <a:gd name="T24" fmla="*/ 5965 w 8541"/>
                <a:gd name="T25" fmla="*/ 2756 h 7703"/>
                <a:gd name="T26" fmla="*/ 4593 w 8541"/>
                <a:gd name="T27" fmla="*/ 2172 h 7703"/>
                <a:gd name="T28" fmla="*/ 632 w 8541"/>
                <a:gd name="T29" fmla="*/ 5054 h 7703"/>
                <a:gd name="T30" fmla="*/ 632 w 8541"/>
                <a:gd name="T31" fmla="*/ 7072 h 7703"/>
                <a:gd name="T32" fmla="*/ 1348 w 8541"/>
                <a:gd name="T33" fmla="*/ 7072 h 7703"/>
                <a:gd name="T34" fmla="*/ 1348 w 8541"/>
                <a:gd name="T35" fmla="*/ 5289 h 7703"/>
                <a:gd name="T36" fmla="*/ 1980 w 8541"/>
                <a:gd name="T37" fmla="*/ 5289 h 7703"/>
                <a:gd name="T38" fmla="*/ 1980 w 8541"/>
                <a:gd name="T39" fmla="*/ 7072 h 7703"/>
                <a:gd name="T40" fmla="*/ 2517 w 8541"/>
                <a:gd name="T41" fmla="*/ 7072 h 7703"/>
                <a:gd name="T42" fmla="*/ 2517 w 8541"/>
                <a:gd name="T43" fmla="*/ 4558 h 7703"/>
                <a:gd name="T44" fmla="*/ 3149 w 8541"/>
                <a:gd name="T45" fmla="*/ 4558 h 7703"/>
                <a:gd name="T46" fmla="*/ 3149 w 8541"/>
                <a:gd name="T47" fmla="*/ 7072 h 7703"/>
                <a:gd name="T48" fmla="*/ 3686 w 8541"/>
                <a:gd name="T49" fmla="*/ 7072 h 7703"/>
                <a:gd name="T50" fmla="*/ 3686 w 8541"/>
                <a:gd name="T51" fmla="*/ 3824 h 7703"/>
                <a:gd name="T52" fmla="*/ 4318 w 8541"/>
                <a:gd name="T53" fmla="*/ 3824 h 7703"/>
                <a:gd name="T54" fmla="*/ 4318 w 8541"/>
                <a:gd name="T55" fmla="*/ 7072 h 7703"/>
                <a:gd name="T56" fmla="*/ 4855 w 8541"/>
                <a:gd name="T57" fmla="*/ 7072 h 7703"/>
                <a:gd name="T58" fmla="*/ 4855 w 8541"/>
                <a:gd name="T59" fmla="*/ 3458 h 7703"/>
                <a:gd name="T60" fmla="*/ 5491 w 8541"/>
                <a:gd name="T61" fmla="*/ 3458 h 7703"/>
                <a:gd name="T62" fmla="*/ 5491 w 8541"/>
                <a:gd name="T63" fmla="*/ 7072 h 7703"/>
                <a:gd name="T64" fmla="*/ 6028 w 8541"/>
                <a:gd name="T65" fmla="*/ 7072 h 7703"/>
                <a:gd name="T66" fmla="*/ 6028 w 8541"/>
                <a:gd name="T67" fmla="*/ 4193 h 7703"/>
                <a:gd name="T68" fmla="*/ 6660 w 8541"/>
                <a:gd name="T69" fmla="*/ 4193 h 7703"/>
                <a:gd name="T70" fmla="*/ 6660 w 8541"/>
                <a:gd name="T71" fmla="*/ 7072 h 7703"/>
                <a:gd name="T72" fmla="*/ 7197 w 8541"/>
                <a:gd name="T73" fmla="*/ 7072 h 7703"/>
                <a:gd name="T74" fmla="*/ 7197 w 8541"/>
                <a:gd name="T75" fmla="*/ 2728 h 7703"/>
                <a:gd name="T76" fmla="*/ 7830 w 8541"/>
                <a:gd name="T77" fmla="*/ 2728 h 7703"/>
                <a:gd name="T78" fmla="*/ 7830 w 8541"/>
                <a:gd name="T79" fmla="*/ 7703 h 7703"/>
                <a:gd name="T80" fmla="*/ 7830 w 8541"/>
                <a:gd name="T81" fmla="*/ 7703 h 7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41" h="7703">
                  <a:moveTo>
                    <a:pt x="7830" y="7703"/>
                  </a:moveTo>
                  <a:lnTo>
                    <a:pt x="0" y="7703"/>
                  </a:lnTo>
                  <a:lnTo>
                    <a:pt x="0" y="0"/>
                  </a:lnTo>
                  <a:lnTo>
                    <a:pt x="632" y="0"/>
                  </a:lnTo>
                  <a:lnTo>
                    <a:pt x="632" y="4272"/>
                  </a:lnTo>
                  <a:lnTo>
                    <a:pt x="4513" y="1449"/>
                  </a:lnTo>
                  <a:lnTo>
                    <a:pt x="5841" y="2017"/>
                  </a:lnTo>
                  <a:lnTo>
                    <a:pt x="7667" y="357"/>
                  </a:lnTo>
                  <a:lnTo>
                    <a:pt x="7305" y="0"/>
                  </a:lnTo>
                  <a:lnTo>
                    <a:pt x="8541" y="0"/>
                  </a:lnTo>
                  <a:lnTo>
                    <a:pt x="8541" y="1235"/>
                  </a:lnTo>
                  <a:lnTo>
                    <a:pt x="8116" y="806"/>
                  </a:lnTo>
                  <a:lnTo>
                    <a:pt x="5965" y="2756"/>
                  </a:lnTo>
                  <a:lnTo>
                    <a:pt x="4593" y="2172"/>
                  </a:lnTo>
                  <a:lnTo>
                    <a:pt x="632" y="5054"/>
                  </a:lnTo>
                  <a:lnTo>
                    <a:pt x="632" y="7072"/>
                  </a:lnTo>
                  <a:lnTo>
                    <a:pt x="1348" y="7072"/>
                  </a:lnTo>
                  <a:lnTo>
                    <a:pt x="1348" y="5289"/>
                  </a:lnTo>
                  <a:lnTo>
                    <a:pt x="1980" y="5289"/>
                  </a:lnTo>
                  <a:lnTo>
                    <a:pt x="1980" y="7072"/>
                  </a:lnTo>
                  <a:lnTo>
                    <a:pt x="2517" y="7072"/>
                  </a:lnTo>
                  <a:lnTo>
                    <a:pt x="2517" y="4558"/>
                  </a:lnTo>
                  <a:lnTo>
                    <a:pt x="3149" y="4558"/>
                  </a:lnTo>
                  <a:lnTo>
                    <a:pt x="3149" y="7072"/>
                  </a:lnTo>
                  <a:lnTo>
                    <a:pt x="3686" y="7072"/>
                  </a:lnTo>
                  <a:lnTo>
                    <a:pt x="3686" y="3824"/>
                  </a:lnTo>
                  <a:lnTo>
                    <a:pt x="4318" y="3824"/>
                  </a:lnTo>
                  <a:lnTo>
                    <a:pt x="4318" y="7072"/>
                  </a:lnTo>
                  <a:lnTo>
                    <a:pt x="4855" y="7072"/>
                  </a:lnTo>
                  <a:lnTo>
                    <a:pt x="4855" y="3458"/>
                  </a:lnTo>
                  <a:lnTo>
                    <a:pt x="5491" y="3458"/>
                  </a:lnTo>
                  <a:lnTo>
                    <a:pt x="5491" y="7072"/>
                  </a:lnTo>
                  <a:lnTo>
                    <a:pt x="6028" y="7072"/>
                  </a:lnTo>
                  <a:lnTo>
                    <a:pt x="6028" y="4193"/>
                  </a:lnTo>
                  <a:lnTo>
                    <a:pt x="6660" y="4193"/>
                  </a:lnTo>
                  <a:lnTo>
                    <a:pt x="6660" y="7072"/>
                  </a:lnTo>
                  <a:lnTo>
                    <a:pt x="7197" y="7072"/>
                  </a:lnTo>
                  <a:lnTo>
                    <a:pt x="7197" y="2728"/>
                  </a:lnTo>
                  <a:lnTo>
                    <a:pt x="7830" y="2728"/>
                  </a:lnTo>
                  <a:lnTo>
                    <a:pt x="7830" y="7703"/>
                  </a:lnTo>
                  <a:lnTo>
                    <a:pt x="7830" y="7703"/>
                  </a:lnTo>
                  <a:close/>
                </a:path>
              </a:pathLst>
            </a:custGeom>
            <a:noFill/>
            <a:ln>
              <a:solidFill>
                <a:sysClr val="window" lastClr="FFFFFF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调查结果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494790" y="3075305"/>
            <a:ext cx="4600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家长采访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94790" y="2147570"/>
            <a:ext cx="3162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/>
            <a:r>
              <a:rPr lang="en-US" altLang="zh-CN" sz="4800" dirty="0">
                <a:solidFill>
                  <a:srgbClr val="C31E2F"/>
                </a:solidFill>
                <a:latin typeface="思源黑体 CN Heavy" panose="020B0A00000000000000" charset="-122"/>
                <a:ea typeface="思源黑体 CN Heavy" panose="020B0A00000000000000" charset="-122"/>
                <a:cs typeface="字魂36号-正文宋楷" panose="02000000000000000000" charset="-122"/>
                <a:sym typeface="+mn-lt"/>
              </a:rPr>
              <a:t>PART 04</a:t>
            </a:r>
            <a:endParaRPr lang="en-US" altLang="zh-CN" sz="4800" dirty="0">
              <a:solidFill>
                <a:srgbClr val="C31E2F"/>
              </a:solidFill>
              <a:latin typeface="思源黑体 CN Heavy" panose="020B0A00000000000000" charset="-122"/>
              <a:ea typeface="思源黑体 CN Heavy" panose="020B0A00000000000000" charset="-122"/>
              <a:cs typeface="字魂36号-正文宋楷" panose="02000000000000000000" charset="-122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0"/>
            <a:ext cx="14928215" cy="6858000"/>
            <a:chOff x="0" y="0"/>
            <a:chExt cx="14928215" cy="6858000"/>
          </a:xfrm>
        </p:grpSpPr>
        <p:sp>
          <p:nvSpPr>
            <p:cNvPr id="10" name="等腰三角形 9"/>
            <p:cNvSpPr/>
            <p:nvPr/>
          </p:nvSpPr>
          <p:spPr>
            <a:xfrm>
              <a:off x="7683500" y="4942205"/>
              <a:ext cx="3832225" cy="1915795"/>
            </a:xfrm>
            <a:prstGeom prst="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/>
          </p:nvSpPr>
          <p:spPr>
            <a:xfrm>
              <a:off x="7419340" y="1723390"/>
              <a:ext cx="3243580" cy="3243580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/>
            <p:cNvSpPr/>
            <p:nvPr/>
          </p:nvSpPr>
          <p:spPr>
            <a:xfrm>
              <a:off x="9455150" y="607695"/>
              <a:ext cx="5473065" cy="5473065"/>
            </a:xfrm>
            <a:prstGeom prst="diamond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/>
          </p:nvSpPr>
          <p:spPr>
            <a:xfrm>
              <a:off x="10193655" y="1428750"/>
              <a:ext cx="3996690" cy="3832225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菱形 13"/>
            <p:cNvSpPr/>
            <p:nvPr/>
          </p:nvSpPr>
          <p:spPr>
            <a:xfrm>
              <a:off x="7072630" y="1833880"/>
              <a:ext cx="3020060" cy="302006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8404225" y="0"/>
              <a:ext cx="3282315" cy="164020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8842375" y="5183505"/>
              <a:ext cx="3349625" cy="167449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48"/>
            <p:cNvSpPr txBox="1"/>
            <p:nvPr/>
          </p:nvSpPr>
          <p:spPr>
            <a:xfrm>
              <a:off x="7846695" y="2614295"/>
              <a:ext cx="1472565" cy="1353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88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4</a:t>
              </a:r>
              <a:endParaRPr lang="en-US" altLang="zh-CN" sz="88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直角三角形 20"/>
            <p:cNvSpPr/>
            <p:nvPr/>
          </p:nvSpPr>
          <p:spPr>
            <a:xfrm>
              <a:off x="0" y="5337175"/>
              <a:ext cx="1494155" cy="1520825"/>
            </a:xfrm>
            <a:prstGeom prst="rt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反诈AP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6615" y="227354"/>
            <a:ext cx="47542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92325"/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成员感悟</a:t>
            </a:r>
            <a:endParaRPr lang="zh-CN" altLang="en-US" sz="3200" b="1" dirty="0">
              <a:solidFill>
                <a:srgbClr val="C92325"/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485" y="884555"/>
            <a:ext cx="1143762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1、由于做背景分析时，发现资源分散，而且正确信息少。所以我了解到，现在互联网面临的问题，就是资源不够集中，真实正确的资源较少。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2、参加了这次活动，我深刻地认知到防诈知识的重要性，我会认真学习防诈知识。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3、现在非法分子经常对人们诈骗，我们要小心谨慎，不轻信陌生人的话、不轻易泄露个人隐私。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4、问卷数据让我看到了家长们的反诈骗意识十分强。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</a:rPr>
              <a:t>5、我们要学习防诈知识，只要大家都对诈骗或多或少的了解一些，社会上的黑雾皆可烟消云散。</a:t>
            </a:r>
            <a:endParaRPr lang="en-US" altLang="zh-CN" sz="2800" b="1" dirty="0">
              <a:solidFill>
                <a:srgbClr val="000000">
                  <a:lumMod val="75000"/>
                  <a:lumOff val="25000"/>
                </a:srgbClr>
              </a:solidFill>
              <a:latin typeface="方正楷体简体" panose="02000000000000000000" pitchFamily="2" charset="-122"/>
              <a:ea typeface="方正楷体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c2f4fe46df9cf447e9cc95affed16d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77975" y="924521"/>
            <a:ext cx="487363" cy="487363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777240" y="2700655"/>
            <a:ext cx="6076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RTWS ShangYaZhunSung G0v1" charset="-122"/>
              </a:rPr>
              <a:t>汇报完毕感谢观看</a:t>
            </a:r>
            <a:endParaRPr kumimoji="1" lang="zh-CN" altLang="en-US" sz="5400" dirty="0">
              <a:solidFill>
                <a:srgbClr val="C31E2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RTWS ShangYaZhunSung G0v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23050" y="-942975"/>
            <a:ext cx="7888605" cy="8650605"/>
            <a:chOff x="6623050" y="-942975"/>
            <a:chExt cx="7888605" cy="8650605"/>
          </a:xfrm>
        </p:grpSpPr>
        <p:sp>
          <p:nvSpPr>
            <p:cNvPr id="16" name="Freeform 188"/>
            <p:cNvSpPr/>
            <p:nvPr/>
          </p:nvSpPr>
          <p:spPr bwMode="auto">
            <a:xfrm>
              <a:off x="8675370" y="-36703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89"/>
            <p:cNvSpPr/>
            <p:nvPr/>
          </p:nvSpPr>
          <p:spPr bwMode="auto">
            <a:xfrm>
              <a:off x="8675370" y="-36703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90"/>
            <p:cNvSpPr/>
            <p:nvPr/>
          </p:nvSpPr>
          <p:spPr bwMode="auto">
            <a:xfrm>
              <a:off x="10772140" y="-67818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191"/>
            <p:cNvSpPr/>
            <p:nvPr/>
          </p:nvSpPr>
          <p:spPr bwMode="auto">
            <a:xfrm>
              <a:off x="10772140" y="-67818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92"/>
            <p:cNvSpPr/>
            <p:nvPr/>
          </p:nvSpPr>
          <p:spPr bwMode="auto">
            <a:xfrm>
              <a:off x="10194290" y="5377180"/>
              <a:ext cx="276860" cy="287020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193"/>
            <p:cNvSpPr/>
            <p:nvPr/>
          </p:nvSpPr>
          <p:spPr bwMode="auto">
            <a:xfrm>
              <a:off x="10194290" y="5377180"/>
              <a:ext cx="276860" cy="287020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94"/>
            <p:cNvSpPr/>
            <p:nvPr/>
          </p:nvSpPr>
          <p:spPr bwMode="auto">
            <a:xfrm>
              <a:off x="7642860" y="6015990"/>
              <a:ext cx="1506220" cy="1581785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95"/>
            <p:cNvSpPr/>
            <p:nvPr/>
          </p:nvSpPr>
          <p:spPr bwMode="auto">
            <a:xfrm>
              <a:off x="7642860" y="6015990"/>
              <a:ext cx="1506220" cy="1581785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6"/>
            <p:cNvSpPr/>
            <p:nvPr/>
          </p:nvSpPr>
          <p:spPr bwMode="auto">
            <a:xfrm>
              <a:off x="9737090" y="648970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197"/>
            <p:cNvSpPr/>
            <p:nvPr/>
          </p:nvSpPr>
          <p:spPr bwMode="auto">
            <a:xfrm>
              <a:off x="9737090" y="648970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198"/>
            <p:cNvSpPr/>
            <p:nvPr/>
          </p:nvSpPr>
          <p:spPr bwMode="auto">
            <a:xfrm>
              <a:off x="10009505" y="6237605"/>
              <a:ext cx="1547495" cy="147002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199"/>
            <p:cNvSpPr/>
            <p:nvPr/>
          </p:nvSpPr>
          <p:spPr bwMode="auto">
            <a:xfrm>
              <a:off x="10009505" y="6237605"/>
              <a:ext cx="1547495" cy="147002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0"/>
            <p:cNvSpPr/>
            <p:nvPr/>
          </p:nvSpPr>
          <p:spPr bwMode="auto">
            <a:xfrm>
              <a:off x="10269220" y="2398395"/>
              <a:ext cx="4242435" cy="4686935"/>
            </a:xfrm>
            <a:custGeom>
              <a:avLst/>
              <a:gdLst>
                <a:gd name="T0" fmla="*/ 781 w 1746"/>
                <a:gd name="T1" fmla="*/ 0 h 1929"/>
                <a:gd name="T2" fmla="*/ 150 w 1746"/>
                <a:gd name="T3" fmla="*/ 629 h 1929"/>
                <a:gd name="T4" fmla="*/ 335 w 1746"/>
                <a:gd name="T5" fmla="*/ 815 h 1929"/>
                <a:gd name="T6" fmla="*/ 0 w 1746"/>
                <a:gd name="T7" fmla="*/ 1150 h 1929"/>
                <a:gd name="T8" fmla="*/ 78 w 1746"/>
                <a:gd name="T9" fmla="*/ 1226 h 1929"/>
                <a:gd name="T10" fmla="*/ 698 w 1746"/>
                <a:gd name="T11" fmla="*/ 575 h 1929"/>
                <a:gd name="T12" fmla="*/ 703 w 1746"/>
                <a:gd name="T13" fmla="*/ 580 h 1929"/>
                <a:gd name="T14" fmla="*/ 83 w 1746"/>
                <a:gd name="T15" fmla="*/ 1230 h 1929"/>
                <a:gd name="T16" fmla="*/ 781 w 1746"/>
                <a:gd name="T17" fmla="*/ 1929 h 1929"/>
                <a:gd name="T18" fmla="*/ 1746 w 1746"/>
                <a:gd name="T19" fmla="*/ 964 h 1929"/>
                <a:gd name="T20" fmla="*/ 781 w 1746"/>
                <a:gd name="T21" fmla="*/ 0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6" h="1929">
                  <a:moveTo>
                    <a:pt x="781" y="0"/>
                  </a:moveTo>
                  <a:lnTo>
                    <a:pt x="150" y="629"/>
                  </a:lnTo>
                  <a:lnTo>
                    <a:pt x="335" y="815"/>
                  </a:lnTo>
                  <a:lnTo>
                    <a:pt x="0" y="1150"/>
                  </a:lnTo>
                  <a:lnTo>
                    <a:pt x="78" y="1226"/>
                  </a:lnTo>
                  <a:lnTo>
                    <a:pt x="698" y="575"/>
                  </a:lnTo>
                  <a:lnTo>
                    <a:pt x="703" y="580"/>
                  </a:lnTo>
                  <a:lnTo>
                    <a:pt x="83" y="1230"/>
                  </a:lnTo>
                  <a:lnTo>
                    <a:pt x="781" y="1929"/>
                  </a:lnTo>
                  <a:lnTo>
                    <a:pt x="1746" y="96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1"/>
            <p:cNvSpPr/>
            <p:nvPr/>
          </p:nvSpPr>
          <p:spPr bwMode="auto">
            <a:xfrm>
              <a:off x="10269220" y="2398395"/>
              <a:ext cx="4242435" cy="4686935"/>
            </a:xfrm>
            <a:custGeom>
              <a:avLst/>
              <a:gdLst>
                <a:gd name="T0" fmla="*/ 781 w 1746"/>
                <a:gd name="T1" fmla="*/ 0 h 1929"/>
                <a:gd name="T2" fmla="*/ 150 w 1746"/>
                <a:gd name="T3" fmla="*/ 629 h 1929"/>
                <a:gd name="T4" fmla="*/ 335 w 1746"/>
                <a:gd name="T5" fmla="*/ 815 h 1929"/>
                <a:gd name="T6" fmla="*/ 0 w 1746"/>
                <a:gd name="T7" fmla="*/ 1150 h 1929"/>
                <a:gd name="T8" fmla="*/ 78 w 1746"/>
                <a:gd name="T9" fmla="*/ 1226 h 1929"/>
                <a:gd name="T10" fmla="*/ 698 w 1746"/>
                <a:gd name="T11" fmla="*/ 575 h 1929"/>
                <a:gd name="T12" fmla="*/ 703 w 1746"/>
                <a:gd name="T13" fmla="*/ 580 h 1929"/>
                <a:gd name="T14" fmla="*/ 83 w 1746"/>
                <a:gd name="T15" fmla="*/ 1230 h 1929"/>
                <a:gd name="T16" fmla="*/ 781 w 1746"/>
                <a:gd name="T17" fmla="*/ 1929 h 1929"/>
                <a:gd name="T18" fmla="*/ 1746 w 1746"/>
                <a:gd name="T19" fmla="*/ 964 h 1929"/>
                <a:gd name="T20" fmla="*/ 781 w 1746"/>
                <a:gd name="T21" fmla="*/ 0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6" h="1929">
                  <a:moveTo>
                    <a:pt x="781" y="0"/>
                  </a:moveTo>
                  <a:lnTo>
                    <a:pt x="150" y="629"/>
                  </a:lnTo>
                  <a:lnTo>
                    <a:pt x="335" y="815"/>
                  </a:lnTo>
                  <a:lnTo>
                    <a:pt x="0" y="1150"/>
                  </a:lnTo>
                  <a:lnTo>
                    <a:pt x="78" y="1226"/>
                  </a:lnTo>
                  <a:lnTo>
                    <a:pt x="698" y="575"/>
                  </a:lnTo>
                  <a:lnTo>
                    <a:pt x="703" y="580"/>
                  </a:lnTo>
                  <a:lnTo>
                    <a:pt x="83" y="1230"/>
                  </a:lnTo>
                  <a:lnTo>
                    <a:pt x="781" y="1929"/>
                  </a:lnTo>
                  <a:lnTo>
                    <a:pt x="1746" y="964"/>
                  </a:lnTo>
                  <a:lnTo>
                    <a:pt x="7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02"/>
            <p:cNvSpPr/>
            <p:nvPr/>
          </p:nvSpPr>
          <p:spPr bwMode="auto">
            <a:xfrm>
              <a:off x="10459085" y="3795395"/>
              <a:ext cx="1518285" cy="1591310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869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03"/>
            <p:cNvSpPr/>
            <p:nvPr/>
          </p:nvSpPr>
          <p:spPr bwMode="auto">
            <a:xfrm>
              <a:off x="10459085" y="3795395"/>
              <a:ext cx="1518285" cy="1591310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04"/>
            <p:cNvSpPr/>
            <p:nvPr/>
          </p:nvSpPr>
          <p:spPr bwMode="auto">
            <a:xfrm>
              <a:off x="8959850" y="6183630"/>
              <a:ext cx="1309370" cy="1316990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05"/>
            <p:cNvSpPr/>
            <p:nvPr/>
          </p:nvSpPr>
          <p:spPr bwMode="auto">
            <a:xfrm>
              <a:off x="8959850" y="6183630"/>
              <a:ext cx="1309370" cy="1316990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206"/>
            <p:cNvSpPr/>
            <p:nvPr/>
          </p:nvSpPr>
          <p:spPr bwMode="auto">
            <a:xfrm>
              <a:off x="8913495" y="5277485"/>
              <a:ext cx="1309370" cy="1061720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FC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207"/>
            <p:cNvSpPr/>
            <p:nvPr/>
          </p:nvSpPr>
          <p:spPr bwMode="auto">
            <a:xfrm>
              <a:off x="8913495" y="5277485"/>
              <a:ext cx="1309370" cy="1061720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208"/>
            <p:cNvSpPr/>
            <p:nvPr/>
          </p:nvSpPr>
          <p:spPr bwMode="auto">
            <a:xfrm>
              <a:off x="9137015" y="5729605"/>
              <a:ext cx="288925" cy="299085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E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9137015" y="5729605"/>
              <a:ext cx="288925" cy="299085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9460230" y="6183630"/>
              <a:ext cx="259715" cy="26479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2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9460230" y="6183630"/>
              <a:ext cx="259715" cy="26479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8524875" y="3102610"/>
              <a:ext cx="2558415" cy="2555875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213"/>
            <p:cNvSpPr/>
            <p:nvPr/>
          </p:nvSpPr>
          <p:spPr bwMode="auto">
            <a:xfrm>
              <a:off x="8524875" y="3102610"/>
              <a:ext cx="2558415" cy="2555875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214"/>
            <p:cNvSpPr/>
            <p:nvPr/>
          </p:nvSpPr>
          <p:spPr bwMode="auto">
            <a:xfrm>
              <a:off x="8716645" y="1555115"/>
              <a:ext cx="2555875" cy="2148205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215"/>
            <p:cNvSpPr/>
            <p:nvPr/>
          </p:nvSpPr>
          <p:spPr bwMode="auto">
            <a:xfrm>
              <a:off x="8716645" y="1555115"/>
              <a:ext cx="2555875" cy="2148205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16"/>
            <p:cNvSpPr/>
            <p:nvPr/>
          </p:nvSpPr>
          <p:spPr bwMode="auto">
            <a:xfrm>
              <a:off x="9392285" y="3102610"/>
              <a:ext cx="1008380" cy="1008380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7"/>
            <p:cNvSpPr/>
            <p:nvPr/>
          </p:nvSpPr>
          <p:spPr bwMode="auto">
            <a:xfrm>
              <a:off x="9392285" y="3102610"/>
              <a:ext cx="1008380" cy="1008380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18"/>
            <p:cNvSpPr/>
            <p:nvPr/>
          </p:nvSpPr>
          <p:spPr bwMode="auto">
            <a:xfrm>
              <a:off x="10529570" y="5104765"/>
              <a:ext cx="1955800" cy="1963420"/>
            </a:xfrm>
            <a:custGeom>
              <a:avLst/>
              <a:gdLst>
                <a:gd name="T0" fmla="*/ 0 w 805"/>
                <a:gd name="T1" fmla="*/ 404 h 808"/>
                <a:gd name="T2" fmla="*/ 401 w 805"/>
                <a:gd name="T3" fmla="*/ 0 h 808"/>
                <a:gd name="T4" fmla="*/ 805 w 805"/>
                <a:gd name="T5" fmla="*/ 404 h 808"/>
                <a:gd name="T6" fmla="*/ 401 w 805"/>
                <a:gd name="T7" fmla="*/ 808 h 808"/>
                <a:gd name="T8" fmla="*/ 0 w 805"/>
                <a:gd name="T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808">
                  <a:moveTo>
                    <a:pt x="0" y="404"/>
                  </a:moveTo>
                  <a:lnTo>
                    <a:pt x="401" y="0"/>
                  </a:lnTo>
                  <a:lnTo>
                    <a:pt x="805" y="404"/>
                  </a:lnTo>
                  <a:lnTo>
                    <a:pt x="401" y="808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19"/>
            <p:cNvSpPr/>
            <p:nvPr/>
          </p:nvSpPr>
          <p:spPr bwMode="auto">
            <a:xfrm>
              <a:off x="8070215" y="-942975"/>
              <a:ext cx="1851660" cy="1851660"/>
            </a:xfrm>
            <a:custGeom>
              <a:avLst/>
              <a:gdLst>
                <a:gd name="T0" fmla="*/ 380 w 762"/>
                <a:gd name="T1" fmla="*/ 0 h 762"/>
                <a:gd name="T2" fmla="*/ 0 w 762"/>
                <a:gd name="T3" fmla="*/ 380 h 762"/>
                <a:gd name="T4" fmla="*/ 380 w 762"/>
                <a:gd name="T5" fmla="*/ 762 h 762"/>
                <a:gd name="T6" fmla="*/ 762 w 762"/>
                <a:gd name="T7" fmla="*/ 380 h 762"/>
                <a:gd name="T8" fmla="*/ 380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80" y="0"/>
                  </a:moveTo>
                  <a:lnTo>
                    <a:pt x="0" y="380"/>
                  </a:lnTo>
                  <a:lnTo>
                    <a:pt x="380" y="762"/>
                  </a:lnTo>
                  <a:lnTo>
                    <a:pt x="762" y="38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20"/>
            <p:cNvSpPr/>
            <p:nvPr/>
          </p:nvSpPr>
          <p:spPr bwMode="auto">
            <a:xfrm>
              <a:off x="8070215" y="-942975"/>
              <a:ext cx="1851660" cy="1851660"/>
            </a:xfrm>
            <a:custGeom>
              <a:avLst/>
              <a:gdLst>
                <a:gd name="T0" fmla="*/ 380 w 762"/>
                <a:gd name="T1" fmla="*/ 0 h 762"/>
                <a:gd name="T2" fmla="*/ 0 w 762"/>
                <a:gd name="T3" fmla="*/ 380 h 762"/>
                <a:gd name="T4" fmla="*/ 380 w 762"/>
                <a:gd name="T5" fmla="*/ 762 h 762"/>
                <a:gd name="T6" fmla="*/ 762 w 762"/>
                <a:gd name="T7" fmla="*/ 380 h 762"/>
                <a:gd name="T8" fmla="*/ 380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80" y="0"/>
                  </a:moveTo>
                  <a:lnTo>
                    <a:pt x="0" y="380"/>
                  </a:lnTo>
                  <a:lnTo>
                    <a:pt x="380" y="762"/>
                  </a:lnTo>
                  <a:lnTo>
                    <a:pt x="762" y="380"/>
                  </a:lnTo>
                  <a:lnTo>
                    <a:pt x="3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21"/>
            <p:cNvSpPr/>
            <p:nvPr/>
          </p:nvSpPr>
          <p:spPr bwMode="auto">
            <a:xfrm>
              <a:off x="7451090" y="291465"/>
              <a:ext cx="1236980" cy="1229360"/>
            </a:xfrm>
            <a:custGeom>
              <a:avLst/>
              <a:gdLst>
                <a:gd name="T0" fmla="*/ 0 w 509"/>
                <a:gd name="T1" fmla="*/ 254 h 506"/>
                <a:gd name="T2" fmla="*/ 255 w 509"/>
                <a:gd name="T3" fmla="*/ 0 h 506"/>
                <a:gd name="T4" fmla="*/ 509 w 509"/>
                <a:gd name="T5" fmla="*/ 254 h 506"/>
                <a:gd name="T6" fmla="*/ 255 w 509"/>
                <a:gd name="T7" fmla="*/ 506 h 506"/>
                <a:gd name="T8" fmla="*/ 0 w 509"/>
                <a:gd name="T9" fmla="*/ 254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" h="506">
                  <a:moveTo>
                    <a:pt x="0" y="254"/>
                  </a:moveTo>
                  <a:lnTo>
                    <a:pt x="255" y="0"/>
                  </a:lnTo>
                  <a:lnTo>
                    <a:pt x="509" y="254"/>
                  </a:lnTo>
                  <a:lnTo>
                    <a:pt x="255" y="506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222"/>
            <p:cNvSpPr/>
            <p:nvPr/>
          </p:nvSpPr>
          <p:spPr bwMode="auto">
            <a:xfrm>
              <a:off x="7625715" y="4815840"/>
              <a:ext cx="1637665" cy="1632585"/>
            </a:xfrm>
            <a:custGeom>
              <a:avLst/>
              <a:gdLst>
                <a:gd name="T0" fmla="*/ 0 w 674"/>
                <a:gd name="T1" fmla="*/ 335 h 672"/>
                <a:gd name="T2" fmla="*/ 337 w 674"/>
                <a:gd name="T3" fmla="*/ 0 h 672"/>
                <a:gd name="T4" fmla="*/ 674 w 674"/>
                <a:gd name="T5" fmla="*/ 335 h 672"/>
                <a:gd name="T6" fmla="*/ 337 w 674"/>
                <a:gd name="T7" fmla="*/ 672 h 672"/>
                <a:gd name="T8" fmla="*/ 0 w 674"/>
                <a:gd name="T9" fmla="*/ 33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4" h="672">
                  <a:moveTo>
                    <a:pt x="0" y="335"/>
                  </a:moveTo>
                  <a:lnTo>
                    <a:pt x="337" y="0"/>
                  </a:lnTo>
                  <a:lnTo>
                    <a:pt x="674" y="335"/>
                  </a:lnTo>
                  <a:lnTo>
                    <a:pt x="337" y="672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223"/>
            <p:cNvSpPr/>
            <p:nvPr/>
          </p:nvSpPr>
          <p:spPr bwMode="auto">
            <a:xfrm>
              <a:off x="8554085" y="932815"/>
              <a:ext cx="2143125" cy="2135505"/>
            </a:xfrm>
            <a:custGeom>
              <a:avLst/>
              <a:gdLst>
                <a:gd name="T0" fmla="*/ 0 w 882"/>
                <a:gd name="T1" fmla="*/ 439 h 879"/>
                <a:gd name="T2" fmla="*/ 442 w 882"/>
                <a:gd name="T3" fmla="*/ 0 h 879"/>
                <a:gd name="T4" fmla="*/ 882 w 882"/>
                <a:gd name="T5" fmla="*/ 439 h 879"/>
                <a:gd name="T6" fmla="*/ 442 w 882"/>
                <a:gd name="T7" fmla="*/ 879 h 879"/>
                <a:gd name="T8" fmla="*/ 0 w 882"/>
                <a:gd name="T9" fmla="*/ 43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879">
                  <a:moveTo>
                    <a:pt x="0" y="439"/>
                  </a:moveTo>
                  <a:lnTo>
                    <a:pt x="442" y="0"/>
                  </a:lnTo>
                  <a:lnTo>
                    <a:pt x="882" y="439"/>
                  </a:lnTo>
                  <a:lnTo>
                    <a:pt x="442" y="879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224"/>
            <p:cNvSpPr/>
            <p:nvPr/>
          </p:nvSpPr>
          <p:spPr bwMode="auto">
            <a:xfrm>
              <a:off x="11036935" y="1081405"/>
              <a:ext cx="940435" cy="942975"/>
            </a:xfrm>
            <a:custGeom>
              <a:avLst/>
              <a:gdLst>
                <a:gd name="T0" fmla="*/ 0 w 387"/>
                <a:gd name="T1" fmla="*/ 195 h 388"/>
                <a:gd name="T2" fmla="*/ 192 w 387"/>
                <a:gd name="T3" fmla="*/ 0 h 388"/>
                <a:gd name="T4" fmla="*/ 387 w 387"/>
                <a:gd name="T5" fmla="*/ 195 h 388"/>
                <a:gd name="T6" fmla="*/ 192 w 387"/>
                <a:gd name="T7" fmla="*/ 388 h 388"/>
                <a:gd name="T8" fmla="*/ 0 w 387"/>
                <a:gd name="T9" fmla="*/ 19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388">
                  <a:moveTo>
                    <a:pt x="0" y="195"/>
                  </a:moveTo>
                  <a:lnTo>
                    <a:pt x="192" y="0"/>
                  </a:lnTo>
                  <a:lnTo>
                    <a:pt x="387" y="195"/>
                  </a:lnTo>
                  <a:lnTo>
                    <a:pt x="192" y="388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225"/>
            <p:cNvSpPr/>
            <p:nvPr/>
          </p:nvSpPr>
          <p:spPr bwMode="auto">
            <a:xfrm>
              <a:off x="10198735" y="349885"/>
              <a:ext cx="561340" cy="558800"/>
            </a:xfrm>
            <a:custGeom>
              <a:avLst/>
              <a:gdLst>
                <a:gd name="T0" fmla="*/ 0 w 231"/>
                <a:gd name="T1" fmla="*/ 114 h 230"/>
                <a:gd name="T2" fmla="*/ 117 w 231"/>
                <a:gd name="T3" fmla="*/ 0 h 230"/>
                <a:gd name="T4" fmla="*/ 231 w 231"/>
                <a:gd name="T5" fmla="*/ 114 h 230"/>
                <a:gd name="T6" fmla="*/ 117 w 231"/>
                <a:gd name="T7" fmla="*/ 230 h 230"/>
                <a:gd name="T8" fmla="*/ 0 w 231"/>
                <a:gd name="T9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0">
                  <a:moveTo>
                    <a:pt x="0" y="114"/>
                  </a:moveTo>
                  <a:lnTo>
                    <a:pt x="117" y="0"/>
                  </a:lnTo>
                  <a:lnTo>
                    <a:pt x="231" y="114"/>
                  </a:lnTo>
                  <a:lnTo>
                    <a:pt x="117" y="23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226"/>
            <p:cNvSpPr/>
            <p:nvPr/>
          </p:nvSpPr>
          <p:spPr bwMode="auto">
            <a:xfrm>
              <a:off x="10424795" y="2334895"/>
              <a:ext cx="1741805" cy="1742440"/>
            </a:xfrm>
            <a:custGeom>
              <a:avLst/>
              <a:gdLst>
                <a:gd name="T0" fmla="*/ 0 w 717"/>
                <a:gd name="T1" fmla="*/ 359 h 717"/>
                <a:gd name="T2" fmla="*/ 359 w 717"/>
                <a:gd name="T3" fmla="*/ 0 h 717"/>
                <a:gd name="T4" fmla="*/ 717 w 717"/>
                <a:gd name="T5" fmla="*/ 359 h 717"/>
                <a:gd name="T6" fmla="*/ 359 w 717"/>
                <a:gd name="T7" fmla="*/ 717 h 717"/>
                <a:gd name="T8" fmla="*/ 0 w 717"/>
                <a:gd name="T9" fmla="*/ 359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717">
                  <a:moveTo>
                    <a:pt x="0" y="359"/>
                  </a:moveTo>
                  <a:lnTo>
                    <a:pt x="359" y="0"/>
                  </a:lnTo>
                  <a:lnTo>
                    <a:pt x="717" y="359"/>
                  </a:lnTo>
                  <a:lnTo>
                    <a:pt x="359" y="717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227"/>
            <p:cNvSpPr/>
            <p:nvPr/>
          </p:nvSpPr>
          <p:spPr bwMode="auto">
            <a:xfrm>
              <a:off x="10765155" y="2051050"/>
              <a:ext cx="369570" cy="369570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228"/>
            <p:cNvSpPr/>
            <p:nvPr/>
          </p:nvSpPr>
          <p:spPr bwMode="auto">
            <a:xfrm>
              <a:off x="10765155" y="2051050"/>
              <a:ext cx="369570" cy="369570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229"/>
            <p:cNvSpPr/>
            <p:nvPr/>
          </p:nvSpPr>
          <p:spPr bwMode="auto">
            <a:xfrm>
              <a:off x="10223500" y="2322830"/>
              <a:ext cx="641350" cy="641350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9B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230"/>
            <p:cNvSpPr/>
            <p:nvPr/>
          </p:nvSpPr>
          <p:spPr bwMode="auto">
            <a:xfrm>
              <a:off x="10223500" y="2322830"/>
              <a:ext cx="641350" cy="641350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菱形 72"/>
            <p:cNvSpPr/>
            <p:nvPr/>
          </p:nvSpPr>
          <p:spPr>
            <a:xfrm>
              <a:off x="6623050" y="1545590"/>
              <a:ext cx="3569335" cy="3569335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7378065" y="2791460"/>
              <a:ext cx="1859280" cy="110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2022</a:t>
              </a:r>
              <a:endParaRPr lang="en-US" altLang="zh-CN" sz="66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0" name="Freeform 221"/>
          <p:cNvSpPr/>
          <p:nvPr/>
        </p:nvSpPr>
        <p:spPr bwMode="auto">
          <a:xfrm>
            <a:off x="-286359" y="-320545"/>
            <a:ext cx="1236741" cy="1229490"/>
          </a:xfrm>
          <a:custGeom>
            <a:avLst/>
            <a:gdLst>
              <a:gd name="T0" fmla="*/ 0 w 509"/>
              <a:gd name="T1" fmla="*/ 254 h 506"/>
              <a:gd name="T2" fmla="*/ 255 w 509"/>
              <a:gd name="T3" fmla="*/ 0 h 506"/>
              <a:gd name="T4" fmla="*/ 509 w 509"/>
              <a:gd name="T5" fmla="*/ 254 h 506"/>
              <a:gd name="T6" fmla="*/ 255 w 509"/>
              <a:gd name="T7" fmla="*/ 506 h 506"/>
              <a:gd name="T8" fmla="*/ 0 w 509"/>
              <a:gd name="T9" fmla="*/ 254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" h="506">
                <a:moveTo>
                  <a:pt x="0" y="254"/>
                </a:moveTo>
                <a:lnTo>
                  <a:pt x="255" y="0"/>
                </a:lnTo>
                <a:lnTo>
                  <a:pt x="509" y="254"/>
                </a:lnTo>
                <a:lnTo>
                  <a:pt x="255" y="506"/>
                </a:lnTo>
                <a:lnTo>
                  <a:pt x="0" y="254"/>
                </a:lnTo>
                <a:close/>
              </a:path>
            </a:pathLst>
          </a:custGeom>
          <a:solidFill>
            <a:srgbClr val="C31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42"/>
          <p:cNvSpPr txBox="1"/>
          <p:nvPr/>
        </p:nvSpPr>
        <p:spPr>
          <a:xfrm>
            <a:off x="5930900" y="1450975"/>
            <a:ext cx="6109970" cy="4524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一、拟写背景分析 沈载渊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二、文献调查，汇总app的功能 唐博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三、设计问卷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刘志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四、数据汇总、分析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蒋宇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五、拟写针对家长的采访提纲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陈馨馨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dirty="0">
                <a:solidFill>
                  <a:schemeClr val="bg2">
                    <a:lumMod val="25000"/>
                  </a:schemeClr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六、组内所有成员拟写调查感悟，组长上台汇报 </a:t>
            </a:r>
            <a:endParaRPr sz="2800" dirty="0">
              <a:solidFill>
                <a:schemeClr val="bg2">
                  <a:lumMod val="25000"/>
                </a:schemeClr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3" y="1277940"/>
            <a:ext cx="4873287" cy="4869609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-11430" y="3302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TextBox 7"/>
          <p:cNvSpPr txBox="1"/>
          <p:nvPr/>
        </p:nvSpPr>
        <p:spPr>
          <a:xfrm>
            <a:off x="3980815" y="330200"/>
            <a:ext cx="4295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ea"/>
              </a:rPr>
              <a:t>方案</a:t>
            </a:r>
            <a:r>
              <a:rPr lang="en-US" altLang="zh-CN" sz="3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ea"/>
              </a:rPr>
              <a:t>/INTRODUCTION</a:t>
            </a:r>
            <a:endParaRPr lang="en-US" alt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请在以下选题中，任选一个设计调查方案。用上文献法、采访法、问卷法三种方法。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zh-CN" altLang="en-US"/>
              <a:t>聚焦企业限电政策；</a:t>
            </a:r>
            <a:endParaRPr lang="zh-CN" altLang="en-US"/>
          </a:p>
          <a:p>
            <a:r>
              <a:rPr lang="zh-CN" altLang="en-US"/>
              <a:t>感悟常州地铁“道德讲堂——流动的课堂”；</a:t>
            </a:r>
            <a:endParaRPr lang="zh-CN" altLang="en-US"/>
          </a:p>
          <a:p>
            <a:r>
              <a:rPr lang="zh-CN" altLang="en-US"/>
              <a:t>探讨汉服对传承传统文化的作用；</a:t>
            </a:r>
            <a:endParaRPr lang="zh-CN" altLang="en-US"/>
          </a:p>
          <a:p>
            <a:r>
              <a:rPr lang="zh-CN" altLang="en-US"/>
              <a:t>“二次元”文化现状；</a:t>
            </a:r>
            <a:endParaRPr lang="zh-CN" altLang="en-US"/>
          </a:p>
          <a:p>
            <a:r>
              <a:rPr lang="zh-CN" altLang="en-US"/>
              <a:t>关注青果巷文物保护和开发情况；</a:t>
            </a:r>
            <a:endParaRPr lang="zh-CN" altLang="en-US"/>
          </a:p>
          <a:p>
            <a:r>
              <a:rPr lang="zh-CN" altLang="en-US"/>
              <a:t>分析疫情之下吾悦广场的疫情防疫工作；</a:t>
            </a:r>
            <a:endParaRPr lang="zh-CN" altLang="en-US"/>
          </a:p>
          <a:p>
            <a:r>
              <a:rPr lang="zh-CN" altLang="en-US"/>
              <a:t>思考工地施工对居民生活的影响；</a:t>
            </a:r>
            <a:endParaRPr lang="zh-CN" altLang="en-US"/>
          </a:p>
          <a:p>
            <a:r>
              <a:rPr lang="zh-CN" altLang="en-US"/>
              <a:t>考察武进洛阳镇地摊经济；</a:t>
            </a:r>
            <a:endParaRPr lang="zh-CN" altLang="en-US"/>
          </a:p>
          <a:p>
            <a:r>
              <a:rPr lang="zh-CN" altLang="en-US"/>
              <a:t>走访大学新村二区电动车充电安全情况、常州共享单车使用情况。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6975475" y="1247140"/>
            <a:ext cx="3524250" cy="685165"/>
            <a:chOff x="10831" y="2382"/>
            <a:chExt cx="5550" cy="1079"/>
          </a:xfrm>
        </p:grpSpPr>
        <p:sp>
          <p:nvSpPr>
            <p:cNvPr id="69" name="文本框 68"/>
            <p:cNvSpPr txBox="1"/>
            <p:nvPr/>
          </p:nvSpPr>
          <p:spPr>
            <a:xfrm>
              <a:off x="12388" y="2542"/>
              <a:ext cx="39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背景分析</a:t>
              </a:r>
              <a:endParaRPr lang="zh-CN" altLang="en-US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10831" y="2382"/>
              <a:ext cx="1046" cy="1046"/>
              <a:chOff x="3490" y="3910"/>
              <a:chExt cx="1046" cy="1046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3490" y="3910"/>
                <a:ext cx="1046" cy="1046"/>
              </a:xfrm>
              <a:prstGeom prst="ellipse">
                <a:avLst/>
              </a:prstGeom>
              <a:solidFill>
                <a:srgbClr val="C31E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3597" y="3910"/>
                <a:ext cx="832" cy="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21000">
                          <a:srgbClr val="84B3F2"/>
                        </a:gs>
                        <a:gs pos="77000">
                          <a:srgbClr val="4686EA"/>
                        </a:gs>
                      </a:gsLst>
                      <a:lin ang="2700000" scaled="0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9600" spc="-150"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defRPr>
                </a:lvl1pPr>
              </a:lstStyle>
              <a:p>
                <a:pPr algn="ctr"/>
                <a:r>
                  <a:rPr lang="en-US" altLang="zh-CN" sz="3200" spc="-300" dirty="0">
                    <a:solidFill>
                      <a:schemeClr val="bg1"/>
                    </a:solidFill>
                    <a:latin typeface="字魂36号-正文宋楷" panose="02000000000000000000" charset="-122"/>
                    <a:ea typeface="字魂36号-正文宋楷" panose="02000000000000000000" charset="-122"/>
                    <a:cs typeface="+mn-ea"/>
                    <a:sym typeface="+mn-lt"/>
                  </a:rPr>
                  <a:t>01</a:t>
                </a:r>
                <a:endParaRPr lang="en-US" altLang="zh-CN" sz="3200" spc="-300" dirty="0">
                  <a:solidFill>
                    <a:schemeClr val="bg1"/>
                  </a:solidFill>
                  <a:latin typeface="字魂36号-正文宋楷" panose="02000000000000000000" charset="-122"/>
                  <a:ea typeface="字魂36号-正文宋楷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6975475" y="2395855"/>
            <a:ext cx="3524250" cy="685165"/>
            <a:chOff x="10831" y="2382"/>
            <a:chExt cx="5550" cy="1079"/>
          </a:xfrm>
        </p:grpSpPr>
        <p:sp>
          <p:nvSpPr>
            <p:cNvPr id="74" name="文本框 73"/>
            <p:cNvSpPr txBox="1"/>
            <p:nvPr/>
          </p:nvSpPr>
          <p:spPr>
            <a:xfrm>
              <a:off x="12388" y="2542"/>
              <a:ext cx="39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文献调查</a:t>
              </a:r>
              <a:endParaRPr lang="zh-CN" altLang="en-US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10831" y="2382"/>
              <a:ext cx="1046" cy="1046"/>
              <a:chOff x="3490" y="3910"/>
              <a:chExt cx="1046" cy="104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3490" y="3910"/>
                <a:ext cx="1046" cy="1046"/>
              </a:xfrm>
              <a:prstGeom prst="ellipse">
                <a:avLst/>
              </a:prstGeom>
              <a:solidFill>
                <a:srgbClr val="0644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3597" y="3910"/>
                <a:ext cx="832" cy="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21000">
                          <a:srgbClr val="84B3F2"/>
                        </a:gs>
                        <a:gs pos="77000">
                          <a:srgbClr val="4686EA"/>
                        </a:gs>
                      </a:gsLst>
                      <a:lin ang="2700000" scaled="0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9600" spc="-150"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defRPr>
                </a:lvl1pPr>
              </a:lstStyle>
              <a:p>
                <a:pPr algn="ctr"/>
                <a:r>
                  <a:rPr lang="en-US" altLang="zh-CN" sz="3200" spc="-300" dirty="0">
                    <a:solidFill>
                      <a:schemeClr val="bg1"/>
                    </a:solidFill>
                    <a:latin typeface="字魂36号-正文宋楷" panose="02000000000000000000" charset="-122"/>
                    <a:ea typeface="字魂36号-正文宋楷" panose="02000000000000000000" charset="-122"/>
                    <a:cs typeface="+mn-ea"/>
                    <a:sym typeface="+mn-lt"/>
                  </a:rPr>
                  <a:t>02</a:t>
                </a:r>
                <a:endParaRPr lang="en-US" altLang="zh-CN" sz="3200" spc="-300" dirty="0">
                  <a:solidFill>
                    <a:schemeClr val="bg1"/>
                  </a:solidFill>
                  <a:latin typeface="字魂36号-正文宋楷" panose="02000000000000000000" charset="-122"/>
                  <a:ea typeface="字魂36号-正文宋楷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6975475" y="3338830"/>
            <a:ext cx="3524250" cy="1076325"/>
            <a:chOff x="10831" y="2058"/>
            <a:chExt cx="5550" cy="1695"/>
          </a:xfrm>
        </p:grpSpPr>
        <p:sp>
          <p:nvSpPr>
            <p:cNvPr id="79" name="文本框 78"/>
            <p:cNvSpPr txBox="1"/>
            <p:nvPr/>
          </p:nvSpPr>
          <p:spPr>
            <a:xfrm>
              <a:off x="12388" y="2058"/>
              <a:ext cx="399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问卷调查数据分析</a:t>
              </a:r>
              <a:endParaRPr lang="zh-CN" altLang="en-US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831" y="2364"/>
              <a:ext cx="1046" cy="1064"/>
              <a:chOff x="3490" y="3892"/>
              <a:chExt cx="1046" cy="1064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3490" y="3910"/>
                <a:ext cx="1046" cy="1046"/>
              </a:xfrm>
              <a:prstGeom prst="ellipse">
                <a:avLst/>
              </a:prstGeom>
              <a:solidFill>
                <a:srgbClr val="C31E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3597" y="3892"/>
                <a:ext cx="832" cy="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21000">
                          <a:srgbClr val="84B3F2"/>
                        </a:gs>
                        <a:gs pos="77000">
                          <a:srgbClr val="4686EA"/>
                        </a:gs>
                      </a:gsLst>
                      <a:lin ang="2700000" scaled="0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9600" spc="-150"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defRPr>
                </a:lvl1pPr>
              </a:lstStyle>
              <a:p>
                <a:pPr algn="ctr"/>
                <a:r>
                  <a:rPr lang="en-US" altLang="zh-CN" sz="3200" spc="-300" dirty="0">
                    <a:solidFill>
                      <a:schemeClr val="bg1"/>
                    </a:solidFill>
                    <a:latin typeface="字魂36号-正文宋楷" panose="02000000000000000000" charset="-122"/>
                    <a:ea typeface="字魂36号-正文宋楷" panose="02000000000000000000" charset="-122"/>
                    <a:cs typeface="+mn-ea"/>
                    <a:sym typeface="+mn-lt"/>
                  </a:rPr>
                  <a:t>03</a:t>
                </a:r>
                <a:endParaRPr lang="en-US" altLang="zh-CN" sz="3200" spc="-300" dirty="0">
                  <a:solidFill>
                    <a:schemeClr val="bg1"/>
                  </a:solidFill>
                  <a:latin typeface="字魂36号-正文宋楷" panose="02000000000000000000" charset="-122"/>
                  <a:ea typeface="字魂36号-正文宋楷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6975475" y="4671695"/>
            <a:ext cx="3524250" cy="706755"/>
            <a:chOff x="10831" y="2348"/>
            <a:chExt cx="5550" cy="1113"/>
          </a:xfrm>
        </p:grpSpPr>
        <p:sp>
          <p:nvSpPr>
            <p:cNvPr id="84" name="文本框 83"/>
            <p:cNvSpPr txBox="1"/>
            <p:nvPr/>
          </p:nvSpPr>
          <p:spPr>
            <a:xfrm>
              <a:off x="12388" y="2542"/>
              <a:ext cx="39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家长采访</a:t>
              </a:r>
              <a:endParaRPr lang="zh-CN" altLang="en-US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0831" y="2348"/>
              <a:ext cx="1046" cy="1080"/>
              <a:chOff x="3490" y="3876"/>
              <a:chExt cx="1046" cy="108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3490" y="3910"/>
                <a:ext cx="1046" cy="1046"/>
              </a:xfrm>
              <a:prstGeom prst="ellipse">
                <a:avLst/>
              </a:prstGeom>
              <a:solidFill>
                <a:srgbClr val="0644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3597" y="3876"/>
                <a:ext cx="832" cy="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21000">
                          <a:srgbClr val="84B3F2"/>
                        </a:gs>
                        <a:gs pos="77000">
                          <a:srgbClr val="4686EA"/>
                        </a:gs>
                      </a:gsLst>
                      <a:lin ang="2700000" scaled="0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9600" spc="-150"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defRPr>
                </a:lvl1pPr>
              </a:lstStyle>
              <a:p>
                <a:pPr algn="ctr"/>
                <a:r>
                  <a:rPr lang="en-US" altLang="zh-CN" sz="3200" spc="-300" dirty="0">
                    <a:solidFill>
                      <a:schemeClr val="bg1"/>
                    </a:solidFill>
                    <a:latin typeface="字魂36号-正文宋楷" panose="02000000000000000000" charset="-122"/>
                    <a:ea typeface="字魂36号-正文宋楷" panose="02000000000000000000" charset="-122"/>
                    <a:cs typeface="+mn-ea"/>
                    <a:sym typeface="+mn-lt"/>
                  </a:rPr>
                  <a:t>04</a:t>
                </a:r>
                <a:endParaRPr lang="en-US" altLang="zh-CN" sz="3200" spc="-300" dirty="0">
                  <a:solidFill>
                    <a:schemeClr val="bg1"/>
                  </a:solidFill>
                  <a:latin typeface="字魂36号-正文宋楷" panose="02000000000000000000" charset="-122"/>
                  <a:ea typeface="字魂36号-正文宋楷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-2461260" y="-2544445"/>
            <a:ext cx="8177530" cy="10260330"/>
            <a:chOff x="-2461260" y="-2544445"/>
            <a:chExt cx="8177530" cy="10260330"/>
          </a:xfrm>
        </p:grpSpPr>
        <p:sp>
          <p:nvSpPr>
            <p:cNvPr id="27" name="Freeform 188"/>
            <p:cNvSpPr/>
            <p:nvPr/>
          </p:nvSpPr>
          <p:spPr bwMode="auto">
            <a:xfrm flipH="1">
              <a:off x="1591310" y="-196850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189"/>
            <p:cNvSpPr/>
            <p:nvPr/>
          </p:nvSpPr>
          <p:spPr bwMode="auto">
            <a:xfrm flipH="1">
              <a:off x="1591310" y="-1968500"/>
              <a:ext cx="1783715" cy="1875790"/>
            </a:xfrm>
            <a:custGeom>
              <a:avLst/>
              <a:gdLst>
                <a:gd name="T0" fmla="*/ 729 w 734"/>
                <a:gd name="T1" fmla="*/ 0 h 772"/>
                <a:gd name="T2" fmla="*/ 0 w 734"/>
                <a:gd name="T3" fmla="*/ 767 h 772"/>
                <a:gd name="T4" fmla="*/ 7 w 734"/>
                <a:gd name="T5" fmla="*/ 772 h 772"/>
                <a:gd name="T6" fmla="*/ 734 w 734"/>
                <a:gd name="T7" fmla="*/ 7 h 772"/>
                <a:gd name="T8" fmla="*/ 729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9" y="0"/>
                  </a:moveTo>
                  <a:lnTo>
                    <a:pt x="0" y="767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190"/>
            <p:cNvSpPr/>
            <p:nvPr/>
          </p:nvSpPr>
          <p:spPr bwMode="auto">
            <a:xfrm flipH="1">
              <a:off x="-505460" y="-227965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191"/>
            <p:cNvSpPr/>
            <p:nvPr/>
          </p:nvSpPr>
          <p:spPr bwMode="auto">
            <a:xfrm flipH="1">
              <a:off x="-505460" y="-2279650"/>
              <a:ext cx="1783715" cy="1875790"/>
            </a:xfrm>
            <a:custGeom>
              <a:avLst/>
              <a:gdLst>
                <a:gd name="T0" fmla="*/ 727 w 734"/>
                <a:gd name="T1" fmla="*/ 0 h 772"/>
                <a:gd name="T2" fmla="*/ 0 w 734"/>
                <a:gd name="T3" fmla="*/ 765 h 772"/>
                <a:gd name="T4" fmla="*/ 7 w 734"/>
                <a:gd name="T5" fmla="*/ 772 h 772"/>
                <a:gd name="T6" fmla="*/ 734 w 734"/>
                <a:gd name="T7" fmla="*/ 7 h 772"/>
                <a:gd name="T8" fmla="*/ 727 w 734"/>
                <a:gd name="T9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772">
                  <a:moveTo>
                    <a:pt x="727" y="0"/>
                  </a:moveTo>
                  <a:lnTo>
                    <a:pt x="0" y="765"/>
                  </a:lnTo>
                  <a:lnTo>
                    <a:pt x="7" y="772"/>
                  </a:lnTo>
                  <a:lnTo>
                    <a:pt x="734" y="7"/>
                  </a:lnTo>
                  <a:lnTo>
                    <a:pt x="7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196"/>
            <p:cNvSpPr/>
            <p:nvPr/>
          </p:nvSpPr>
          <p:spPr bwMode="auto">
            <a:xfrm flipH="1">
              <a:off x="510540" y="-953135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197"/>
            <p:cNvSpPr/>
            <p:nvPr/>
          </p:nvSpPr>
          <p:spPr bwMode="auto">
            <a:xfrm flipH="1">
              <a:off x="510540" y="-953135"/>
              <a:ext cx="1802765" cy="1703070"/>
            </a:xfrm>
            <a:custGeom>
              <a:avLst/>
              <a:gdLst>
                <a:gd name="T0" fmla="*/ 7 w 742"/>
                <a:gd name="T1" fmla="*/ 0 h 701"/>
                <a:gd name="T2" fmla="*/ 0 w 742"/>
                <a:gd name="T3" fmla="*/ 7 h 701"/>
                <a:gd name="T4" fmla="*/ 734 w 742"/>
                <a:gd name="T5" fmla="*/ 701 h 701"/>
                <a:gd name="T6" fmla="*/ 742 w 742"/>
                <a:gd name="T7" fmla="*/ 696 h 701"/>
                <a:gd name="T8" fmla="*/ 7 w 742"/>
                <a:gd name="T9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701">
                  <a:moveTo>
                    <a:pt x="7" y="0"/>
                  </a:moveTo>
                  <a:lnTo>
                    <a:pt x="0" y="7"/>
                  </a:lnTo>
                  <a:lnTo>
                    <a:pt x="734" y="701"/>
                  </a:lnTo>
                  <a:lnTo>
                    <a:pt x="742" y="69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01"/>
            <p:cNvSpPr/>
            <p:nvPr/>
          </p:nvSpPr>
          <p:spPr bwMode="auto">
            <a:xfrm flipH="1">
              <a:off x="-2461260" y="796290"/>
              <a:ext cx="4242435" cy="4686935"/>
            </a:xfrm>
            <a:custGeom>
              <a:avLst/>
              <a:gdLst>
                <a:gd name="T0" fmla="*/ 781 w 1746"/>
                <a:gd name="T1" fmla="*/ 0 h 1929"/>
                <a:gd name="T2" fmla="*/ 150 w 1746"/>
                <a:gd name="T3" fmla="*/ 629 h 1929"/>
                <a:gd name="T4" fmla="*/ 335 w 1746"/>
                <a:gd name="T5" fmla="*/ 815 h 1929"/>
                <a:gd name="T6" fmla="*/ 0 w 1746"/>
                <a:gd name="T7" fmla="*/ 1150 h 1929"/>
                <a:gd name="T8" fmla="*/ 78 w 1746"/>
                <a:gd name="T9" fmla="*/ 1226 h 1929"/>
                <a:gd name="T10" fmla="*/ 698 w 1746"/>
                <a:gd name="T11" fmla="*/ 575 h 1929"/>
                <a:gd name="T12" fmla="*/ 703 w 1746"/>
                <a:gd name="T13" fmla="*/ 580 h 1929"/>
                <a:gd name="T14" fmla="*/ 83 w 1746"/>
                <a:gd name="T15" fmla="*/ 1230 h 1929"/>
                <a:gd name="T16" fmla="*/ 781 w 1746"/>
                <a:gd name="T17" fmla="*/ 1929 h 1929"/>
                <a:gd name="T18" fmla="*/ 1746 w 1746"/>
                <a:gd name="T19" fmla="*/ 964 h 1929"/>
                <a:gd name="T20" fmla="*/ 781 w 1746"/>
                <a:gd name="T21" fmla="*/ 0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6" h="1929">
                  <a:moveTo>
                    <a:pt x="781" y="0"/>
                  </a:moveTo>
                  <a:lnTo>
                    <a:pt x="150" y="629"/>
                  </a:lnTo>
                  <a:lnTo>
                    <a:pt x="335" y="815"/>
                  </a:lnTo>
                  <a:lnTo>
                    <a:pt x="0" y="1150"/>
                  </a:lnTo>
                  <a:lnTo>
                    <a:pt x="78" y="1226"/>
                  </a:lnTo>
                  <a:lnTo>
                    <a:pt x="698" y="575"/>
                  </a:lnTo>
                  <a:lnTo>
                    <a:pt x="703" y="580"/>
                  </a:lnTo>
                  <a:lnTo>
                    <a:pt x="83" y="1230"/>
                  </a:lnTo>
                  <a:lnTo>
                    <a:pt x="781" y="1929"/>
                  </a:lnTo>
                  <a:lnTo>
                    <a:pt x="1746" y="964"/>
                  </a:lnTo>
                  <a:lnTo>
                    <a:pt x="7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 flipH="1">
              <a:off x="2128520" y="-2544445"/>
              <a:ext cx="1851660" cy="1851660"/>
            </a:xfrm>
            <a:custGeom>
              <a:avLst/>
              <a:gdLst>
                <a:gd name="T0" fmla="*/ 380 w 762"/>
                <a:gd name="T1" fmla="*/ 0 h 762"/>
                <a:gd name="T2" fmla="*/ 0 w 762"/>
                <a:gd name="T3" fmla="*/ 380 h 762"/>
                <a:gd name="T4" fmla="*/ 380 w 762"/>
                <a:gd name="T5" fmla="*/ 762 h 762"/>
                <a:gd name="T6" fmla="*/ 762 w 762"/>
                <a:gd name="T7" fmla="*/ 380 h 762"/>
                <a:gd name="T8" fmla="*/ 380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80" y="0"/>
                  </a:moveTo>
                  <a:lnTo>
                    <a:pt x="0" y="380"/>
                  </a:lnTo>
                  <a:lnTo>
                    <a:pt x="380" y="762"/>
                  </a:lnTo>
                  <a:lnTo>
                    <a:pt x="762" y="380"/>
                  </a:lnTo>
                  <a:lnTo>
                    <a:pt x="3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223"/>
            <p:cNvSpPr/>
            <p:nvPr/>
          </p:nvSpPr>
          <p:spPr bwMode="auto">
            <a:xfrm flipH="1">
              <a:off x="1353185" y="-668655"/>
              <a:ext cx="2143125" cy="2135505"/>
            </a:xfrm>
            <a:custGeom>
              <a:avLst/>
              <a:gdLst>
                <a:gd name="T0" fmla="*/ 0 w 882"/>
                <a:gd name="T1" fmla="*/ 439 h 879"/>
                <a:gd name="T2" fmla="*/ 442 w 882"/>
                <a:gd name="T3" fmla="*/ 0 h 879"/>
                <a:gd name="T4" fmla="*/ 882 w 882"/>
                <a:gd name="T5" fmla="*/ 439 h 879"/>
                <a:gd name="T6" fmla="*/ 442 w 882"/>
                <a:gd name="T7" fmla="*/ 879 h 879"/>
                <a:gd name="T8" fmla="*/ 0 w 882"/>
                <a:gd name="T9" fmla="*/ 43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879">
                  <a:moveTo>
                    <a:pt x="0" y="439"/>
                  </a:moveTo>
                  <a:lnTo>
                    <a:pt x="442" y="0"/>
                  </a:lnTo>
                  <a:lnTo>
                    <a:pt x="882" y="439"/>
                  </a:lnTo>
                  <a:lnTo>
                    <a:pt x="442" y="879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224"/>
            <p:cNvSpPr/>
            <p:nvPr/>
          </p:nvSpPr>
          <p:spPr bwMode="auto">
            <a:xfrm flipH="1">
              <a:off x="73025" y="-520700"/>
              <a:ext cx="940435" cy="942975"/>
            </a:xfrm>
            <a:custGeom>
              <a:avLst/>
              <a:gdLst>
                <a:gd name="T0" fmla="*/ 0 w 387"/>
                <a:gd name="T1" fmla="*/ 195 h 388"/>
                <a:gd name="T2" fmla="*/ 192 w 387"/>
                <a:gd name="T3" fmla="*/ 0 h 388"/>
                <a:gd name="T4" fmla="*/ 387 w 387"/>
                <a:gd name="T5" fmla="*/ 195 h 388"/>
                <a:gd name="T6" fmla="*/ 192 w 387"/>
                <a:gd name="T7" fmla="*/ 388 h 388"/>
                <a:gd name="T8" fmla="*/ 0 w 387"/>
                <a:gd name="T9" fmla="*/ 19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388">
                  <a:moveTo>
                    <a:pt x="0" y="195"/>
                  </a:moveTo>
                  <a:lnTo>
                    <a:pt x="192" y="0"/>
                  </a:lnTo>
                  <a:lnTo>
                    <a:pt x="387" y="195"/>
                  </a:lnTo>
                  <a:lnTo>
                    <a:pt x="192" y="388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225"/>
            <p:cNvSpPr/>
            <p:nvPr/>
          </p:nvSpPr>
          <p:spPr bwMode="auto">
            <a:xfrm flipH="1">
              <a:off x="1290320" y="-1251585"/>
              <a:ext cx="561340" cy="558800"/>
            </a:xfrm>
            <a:custGeom>
              <a:avLst/>
              <a:gdLst>
                <a:gd name="T0" fmla="*/ 0 w 231"/>
                <a:gd name="T1" fmla="*/ 114 h 230"/>
                <a:gd name="T2" fmla="*/ 117 w 231"/>
                <a:gd name="T3" fmla="*/ 0 h 230"/>
                <a:gd name="T4" fmla="*/ 231 w 231"/>
                <a:gd name="T5" fmla="*/ 114 h 230"/>
                <a:gd name="T6" fmla="*/ 117 w 231"/>
                <a:gd name="T7" fmla="*/ 230 h 230"/>
                <a:gd name="T8" fmla="*/ 0 w 231"/>
                <a:gd name="T9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0">
                  <a:moveTo>
                    <a:pt x="0" y="114"/>
                  </a:moveTo>
                  <a:lnTo>
                    <a:pt x="117" y="0"/>
                  </a:lnTo>
                  <a:lnTo>
                    <a:pt x="231" y="114"/>
                  </a:lnTo>
                  <a:lnTo>
                    <a:pt x="117" y="23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192"/>
            <p:cNvSpPr/>
            <p:nvPr/>
          </p:nvSpPr>
          <p:spPr bwMode="auto">
            <a:xfrm flipH="1">
              <a:off x="1046480" y="4658360"/>
              <a:ext cx="363220" cy="376555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93"/>
            <p:cNvSpPr/>
            <p:nvPr/>
          </p:nvSpPr>
          <p:spPr bwMode="auto">
            <a:xfrm flipH="1">
              <a:off x="1046480" y="4658360"/>
              <a:ext cx="363220" cy="376555"/>
            </a:xfrm>
            <a:custGeom>
              <a:avLst/>
              <a:gdLst>
                <a:gd name="T0" fmla="*/ 109 w 114"/>
                <a:gd name="T1" fmla="*/ 0 h 118"/>
                <a:gd name="T2" fmla="*/ 0 w 114"/>
                <a:gd name="T3" fmla="*/ 114 h 118"/>
                <a:gd name="T4" fmla="*/ 7 w 114"/>
                <a:gd name="T5" fmla="*/ 118 h 118"/>
                <a:gd name="T6" fmla="*/ 114 w 114"/>
                <a:gd name="T7" fmla="*/ 4 h 118"/>
                <a:gd name="T8" fmla="*/ 109 w 1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8">
                  <a:moveTo>
                    <a:pt x="109" y="0"/>
                  </a:moveTo>
                  <a:lnTo>
                    <a:pt x="0" y="114"/>
                  </a:lnTo>
                  <a:lnTo>
                    <a:pt x="7" y="118"/>
                  </a:lnTo>
                  <a:lnTo>
                    <a:pt x="114" y="4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94"/>
            <p:cNvSpPr/>
            <p:nvPr/>
          </p:nvSpPr>
          <p:spPr bwMode="auto">
            <a:xfrm flipH="1">
              <a:off x="2780665" y="5497195"/>
              <a:ext cx="1976120" cy="2075180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95"/>
            <p:cNvSpPr/>
            <p:nvPr/>
          </p:nvSpPr>
          <p:spPr bwMode="auto">
            <a:xfrm flipH="1">
              <a:off x="2780665" y="5497195"/>
              <a:ext cx="1976120" cy="2075180"/>
            </a:xfrm>
            <a:custGeom>
              <a:avLst/>
              <a:gdLst>
                <a:gd name="T0" fmla="*/ 615 w 620"/>
                <a:gd name="T1" fmla="*/ 0 h 651"/>
                <a:gd name="T2" fmla="*/ 0 w 620"/>
                <a:gd name="T3" fmla="*/ 646 h 651"/>
                <a:gd name="T4" fmla="*/ 5 w 620"/>
                <a:gd name="T5" fmla="*/ 651 h 651"/>
                <a:gd name="T6" fmla="*/ 620 w 620"/>
                <a:gd name="T7" fmla="*/ 5 h 651"/>
                <a:gd name="T8" fmla="*/ 615 w 620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51">
                  <a:moveTo>
                    <a:pt x="615" y="0"/>
                  </a:moveTo>
                  <a:lnTo>
                    <a:pt x="0" y="646"/>
                  </a:lnTo>
                  <a:lnTo>
                    <a:pt x="5" y="651"/>
                  </a:lnTo>
                  <a:lnTo>
                    <a:pt x="620" y="5"/>
                  </a:lnTo>
                  <a:lnTo>
                    <a:pt x="6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98"/>
            <p:cNvSpPr/>
            <p:nvPr/>
          </p:nvSpPr>
          <p:spPr bwMode="auto">
            <a:xfrm flipH="1">
              <a:off x="-377825" y="5787390"/>
              <a:ext cx="2030095" cy="192849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99"/>
            <p:cNvSpPr/>
            <p:nvPr/>
          </p:nvSpPr>
          <p:spPr bwMode="auto">
            <a:xfrm flipH="1">
              <a:off x="-377825" y="5787390"/>
              <a:ext cx="2030095" cy="1928495"/>
            </a:xfrm>
            <a:custGeom>
              <a:avLst/>
              <a:gdLst>
                <a:gd name="T0" fmla="*/ 7 w 637"/>
                <a:gd name="T1" fmla="*/ 0 h 605"/>
                <a:gd name="T2" fmla="*/ 0 w 637"/>
                <a:gd name="T3" fmla="*/ 7 h 605"/>
                <a:gd name="T4" fmla="*/ 632 w 637"/>
                <a:gd name="T5" fmla="*/ 605 h 605"/>
                <a:gd name="T6" fmla="*/ 637 w 637"/>
                <a:gd name="T7" fmla="*/ 598 h 605"/>
                <a:gd name="T8" fmla="*/ 7 w 637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05">
                  <a:moveTo>
                    <a:pt x="7" y="0"/>
                  </a:moveTo>
                  <a:lnTo>
                    <a:pt x="0" y="7"/>
                  </a:lnTo>
                  <a:lnTo>
                    <a:pt x="632" y="605"/>
                  </a:lnTo>
                  <a:lnTo>
                    <a:pt x="637" y="598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202"/>
            <p:cNvSpPr/>
            <p:nvPr/>
          </p:nvSpPr>
          <p:spPr bwMode="auto">
            <a:xfrm flipH="1">
              <a:off x="-929640" y="2583180"/>
              <a:ext cx="1991360" cy="2087245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869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203"/>
            <p:cNvSpPr/>
            <p:nvPr/>
          </p:nvSpPr>
          <p:spPr bwMode="auto">
            <a:xfrm flipH="1">
              <a:off x="-929640" y="2583180"/>
              <a:ext cx="1991360" cy="2087245"/>
            </a:xfrm>
            <a:custGeom>
              <a:avLst/>
              <a:gdLst>
                <a:gd name="T0" fmla="*/ 620 w 625"/>
                <a:gd name="T1" fmla="*/ 0 h 655"/>
                <a:gd name="T2" fmla="*/ 0 w 625"/>
                <a:gd name="T3" fmla="*/ 651 h 655"/>
                <a:gd name="T4" fmla="*/ 5 w 625"/>
                <a:gd name="T5" fmla="*/ 655 h 655"/>
                <a:gd name="T6" fmla="*/ 625 w 625"/>
                <a:gd name="T7" fmla="*/ 5 h 655"/>
                <a:gd name="T8" fmla="*/ 620 w 625"/>
                <a:gd name="T9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655">
                  <a:moveTo>
                    <a:pt x="620" y="0"/>
                  </a:moveTo>
                  <a:lnTo>
                    <a:pt x="0" y="651"/>
                  </a:lnTo>
                  <a:lnTo>
                    <a:pt x="5" y="655"/>
                  </a:lnTo>
                  <a:lnTo>
                    <a:pt x="625" y="5"/>
                  </a:lnTo>
                  <a:lnTo>
                    <a:pt x="6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204"/>
            <p:cNvSpPr/>
            <p:nvPr/>
          </p:nvSpPr>
          <p:spPr bwMode="auto">
            <a:xfrm flipH="1">
              <a:off x="1311275" y="5716905"/>
              <a:ext cx="1717675" cy="1727835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205"/>
            <p:cNvSpPr/>
            <p:nvPr/>
          </p:nvSpPr>
          <p:spPr bwMode="auto">
            <a:xfrm flipH="1">
              <a:off x="1311275" y="5716905"/>
              <a:ext cx="1717675" cy="1727835"/>
            </a:xfrm>
            <a:custGeom>
              <a:avLst/>
              <a:gdLst>
                <a:gd name="T0" fmla="*/ 0 w 539"/>
                <a:gd name="T1" fmla="*/ 271 h 542"/>
                <a:gd name="T2" fmla="*/ 268 w 539"/>
                <a:gd name="T3" fmla="*/ 0 h 542"/>
                <a:gd name="T4" fmla="*/ 539 w 539"/>
                <a:gd name="T5" fmla="*/ 271 h 542"/>
                <a:gd name="T6" fmla="*/ 268 w 539"/>
                <a:gd name="T7" fmla="*/ 542 h 542"/>
                <a:gd name="T8" fmla="*/ 0 w 539"/>
                <a:gd name="T9" fmla="*/ 27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542">
                  <a:moveTo>
                    <a:pt x="0" y="271"/>
                  </a:moveTo>
                  <a:lnTo>
                    <a:pt x="268" y="0"/>
                  </a:lnTo>
                  <a:lnTo>
                    <a:pt x="539" y="271"/>
                  </a:lnTo>
                  <a:lnTo>
                    <a:pt x="268" y="542"/>
                  </a:lnTo>
                  <a:lnTo>
                    <a:pt x="0" y="2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206"/>
            <p:cNvSpPr/>
            <p:nvPr/>
          </p:nvSpPr>
          <p:spPr bwMode="auto">
            <a:xfrm flipH="1">
              <a:off x="1371600" y="4528185"/>
              <a:ext cx="1717675" cy="1392555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FC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7"/>
            <p:cNvSpPr/>
            <p:nvPr/>
          </p:nvSpPr>
          <p:spPr bwMode="auto">
            <a:xfrm flipH="1">
              <a:off x="1371600" y="4528185"/>
              <a:ext cx="1717675" cy="1392555"/>
            </a:xfrm>
            <a:custGeom>
              <a:avLst/>
              <a:gdLst>
                <a:gd name="T0" fmla="*/ 211 w 539"/>
                <a:gd name="T1" fmla="*/ 0 h 437"/>
                <a:gd name="T2" fmla="*/ 0 w 539"/>
                <a:gd name="T3" fmla="*/ 214 h 437"/>
                <a:gd name="T4" fmla="*/ 92 w 539"/>
                <a:gd name="T5" fmla="*/ 304 h 437"/>
                <a:gd name="T6" fmla="*/ 204 w 539"/>
                <a:gd name="T7" fmla="*/ 186 h 437"/>
                <a:gd name="T8" fmla="*/ 211 w 539"/>
                <a:gd name="T9" fmla="*/ 190 h 437"/>
                <a:gd name="T10" fmla="*/ 97 w 539"/>
                <a:gd name="T11" fmla="*/ 309 h 437"/>
                <a:gd name="T12" fmla="*/ 225 w 539"/>
                <a:gd name="T13" fmla="*/ 437 h 437"/>
                <a:gd name="T14" fmla="*/ 287 w 539"/>
                <a:gd name="T15" fmla="*/ 373 h 437"/>
                <a:gd name="T16" fmla="*/ 332 w 539"/>
                <a:gd name="T17" fmla="*/ 418 h 437"/>
                <a:gd name="T18" fmla="*/ 539 w 539"/>
                <a:gd name="T19" fmla="*/ 214 h 437"/>
                <a:gd name="T20" fmla="*/ 425 w 539"/>
                <a:gd name="T21" fmla="*/ 98 h 437"/>
                <a:gd name="T22" fmla="*/ 368 w 539"/>
                <a:gd name="T23" fmla="*/ 157 h 437"/>
                <a:gd name="T24" fmla="*/ 211 w 539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37">
                  <a:moveTo>
                    <a:pt x="211" y="0"/>
                  </a:moveTo>
                  <a:lnTo>
                    <a:pt x="0" y="214"/>
                  </a:lnTo>
                  <a:lnTo>
                    <a:pt x="92" y="304"/>
                  </a:lnTo>
                  <a:lnTo>
                    <a:pt x="204" y="186"/>
                  </a:lnTo>
                  <a:lnTo>
                    <a:pt x="211" y="190"/>
                  </a:lnTo>
                  <a:lnTo>
                    <a:pt x="97" y="309"/>
                  </a:lnTo>
                  <a:lnTo>
                    <a:pt x="225" y="437"/>
                  </a:lnTo>
                  <a:lnTo>
                    <a:pt x="287" y="373"/>
                  </a:lnTo>
                  <a:lnTo>
                    <a:pt x="332" y="418"/>
                  </a:lnTo>
                  <a:lnTo>
                    <a:pt x="539" y="214"/>
                  </a:lnTo>
                  <a:lnTo>
                    <a:pt x="425" y="98"/>
                  </a:lnTo>
                  <a:lnTo>
                    <a:pt x="368" y="157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08"/>
            <p:cNvSpPr/>
            <p:nvPr/>
          </p:nvSpPr>
          <p:spPr bwMode="auto">
            <a:xfrm flipH="1">
              <a:off x="2417445" y="5120640"/>
              <a:ext cx="379095" cy="392430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E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09"/>
            <p:cNvSpPr/>
            <p:nvPr/>
          </p:nvSpPr>
          <p:spPr bwMode="auto">
            <a:xfrm flipH="1">
              <a:off x="2417445" y="5120640"/>
              <a:ext cx="379095" cy="392430"/>
            </a:xfrm>
            <a:custGeom>
              <a:avLst/>
              <a:gdLst>
                <a:gd name="T0" fmla="*/ 112 w 119"/>
                <a:gd name="T1" fmla="*/ 0 h 123"/>
                <a:gd name="T2" fmla="*/ 0 w 119"/>
                <a:gd name="T3" fmla="*/ 118 h 123"/>
                <a:gd name="T4" fmla="*/ 5 w 119"/>
                <a:gd name="T5" fmla="*/ 123 h 123"/>
                <a:gd name="T6" fmla="*/ 119 w 119"/>
                <a:gd name="T7" fmla="*/ 4 h 123"/>
                <a:gd name="T8" fmla="*/ 112 w 11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3">
                  <a:moveTo>
                    <a:pt x="112" y="0"/>
                  </a:moveTo>
                  <a:lnTo>
                    <a:pt x="0" y="118"/>
                  </a:lnTo>
                  <a:lnTo>
                    <a:pt x="5" y="123"/>
                  </a:lnTo>
                  <a:lnTo>
                    <a:pt x="119" y="4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10"/>
            <p:cNvSpPr/>
            <p:nvPr/>
          </p:nvSpPr>
          <p:spPr bwMode="auto">
            <a:xfrm flipH="1">
              <a:off x="2032000" y="5716905"/>
              <a:ext cx="340995" cy="34734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2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11"/>
            <p:cNvSpPr/>
            <p:nvPr/>
          </p:nvSpPr>
          <p:spPr bwMode="auto">
            <a:xfrm flipH="1">
              <a:off x="2032000" y="5716905"/>
              <a:ext cx="340995" cy="347345"/>
            </a:xfrm>
            <a:custGeom>
              <a:avLst/>
              <a:gdLst>
                <a:gd name="T0" fmla="*/ 62 w 107"/>
                <a:gd name="T1" fmla="*/ 0 h 109"/>
                <a:gd name="T2" fmla="*/ 0 w 107"/>
                <a:gd name="T3" fmla="*/ 64 h 109"/>
                <a:gd name="T4" fmla="*/ 45 w 107"/>
                <a:gd name="T5" fmla="*/ 109 h 109"/>
                <a:gd name="T6" fmla="*/ 107 w 107"/>
                <a:gd name="T7" fmla="*/ 45 h 109"/>
                <a:gd name="T8" fmla="*/ 62 w 107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62" y="0"/>
                  </a:moveTo>
                  <a:lnTo>
                    <a:pt x="0" y="64"/>
                  </a:lnTo>
                  <a:lnTo>
                    <a:pt x="45" y="109"/>
                  </a:lnTo>
                  <a:lnTo>
                    <a:pt x="107" y="45"/>
                  </a:lnTo>
                  <a:lnTo>
                    <a:pt x="6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12"/>
            <p:cNvSpPr/>
            <p:nvPr/>
          </p:nvSpPr>
          <p:spPr bwMode="auto">
            <a:xfrm flipH="1">
              <a:off x="407670" y="1997075"/>
              <a:ext cx="2621915" cy="2620010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13"/>
            <p:cNvSpPr/>
            <p:nvPr/>
          </p:nvSpPr>
          <p:spPr bwMode="auto">
            <a:xfrm flipH="1">
              <a:off x="243205" y="1675765"/>
              <a:ext cx="3355975" cy="3352800"/>
            </a:xfrm>
            <a:custGeom>
              <a:avLst/>
              <a:gdLst>
                <a:gd name="T0" fmla="*/ 0 w 1053"/>
                <a:gd name="T1" fmla="*/ 525 h 1052"/>
                <a:gd name="T2" fmla="*/ 528 w 1053"/>
                <a:gd name="T3" fmla="*/ 0 h 1052"/>
                <a:gd name="T4" fmla="*/ 1053 w 1053"/>
                <a:gd name="T5" fmla="*/ 525 h 1052"/>
                <a:gd name="T6" fmla="*/ 528 w 1053"/>
                <a:gd name="T7" fmla="*/ 1052 h 1052"/>
                <a:gd name="T8" fmla="*/ 0 w 1053"/>
                <a:gd name="T9" fmla="*/ 52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52">
                  <a:moveTo>
                    <a:pt x="0" y="525"/>
                  </a:moveTo>
                  <a:lnTo>
                    <a:pt x="528" y="0"/>
                  </a:lnTo>
                  <a:lnTo>
                    <a:pt x="1053" y="525"/>
                  </a:lnTo>
                  <a:lnTo>
                    <a:pt x="528" y="1052"/>
                  </a:lnTo>
                  <a:lnTo>
                    <a:pt x="0" y="5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14"/>
            <p:cNvSpPr/>
            <p:nvPr/>
          </p:nvSpPr>
          <p:spPr bwMode="auto">
            <a:xfrm flipH="1">
              <a:off x="-4445" y="-354330"/>
              <a:ext cx="3352800" cy="2818130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15"/>
            <p:cNvSpPr/>
            <p:nvPr/>
          </p:nvSpPr>
          <p:spPr bwMode="auto">
            <a:xfrm flipH="1">
              <a:off x="-4445" y="-354330"/>
              <a:ext cx="3352800" cy="2818130"/>
            </a:xfrm>
            <a:custGeom>
              <a:avLst/>
              <a:gdLst>
                <a:gd name="T0" fmla="*/ 525 w 1052"/>
                <a:gd name="T1" fmla="*/ 0 h 884"/>
                <a:gd name="T2" fmla="*/ 0 w 1052"/>
                <a:gd name="T3" fmla="*/ 525 h 884"/>
                <a:gd name="T4" fmla="*/ 278 w 1052"/>
                <a:gd name="T5" fmla="*/ 805 h 884"/>
                <a:gd name="T6" fmla="*/ 449 w 1052"/>
                <a:gd name="T7" fmla="*/ 637 h 884"/>
                <a:gd name="T8" fmla="*/ 693 w 1052"/>
                <a:gd name="T9" fmla="*/ 884 h 884"/>
                <a:gd name="T10" fmla="*/ 1052 w 1052"/>
                <a:gd name="T11" fmla="*/ 525 h 884"/>
                <a:gd name="T12" fmla="*/ 884 w 1052"/>
                <a:gd name="T13" fmla="*/ 356 h 884"/>
                <a:gd name="T14" fmla="*/ 658 w 1052"/>
                <a:gd name="T15" fmla="*/ 580 h 884"/>
                <a:gd name="T16" fmla="*/ 620 w 1052"/>
                <a:gd name="T17" fmla="*/ 537 h 884"/>
                <a:gd name="T18" fmla="*/ 843 w 1052"/>
                <a:gd name="T19" fmla="*/ 316 h 884"/>
                <a:gd name="T20" fmla="*/ 525 w 1052"/>
                <a:gd name="T2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2" h="884">
                  <a:moveTo>
                    <a:pt x="525" y="0"/>
                  </a:moveTo>
                  <a:lnTo>
                    <a:pt x="0" y="525"/>
                  </a:lnTo>
                  <a:lnTo>
                    <a:pt x="278" y="805"/>
                  </a:lnTo>
                  <a:lnTo>
                    <a:pt x="449" y="637"/>
                  </a:lnTo>
                  <a:lnTo>
                    <a:pt x="693" y="884"/>
                  </a:lnTo>
                  <a:lnTo>
                    <a:pt x="1052" y="525"/>
                  </a:lnTo>
                  <a:lnTo>
                    <a:pt x="884" y="356"/>
                  </a:lnTo>
                  <a:lnTo>
                    <a:pt x="658" y="580"/>
                  </a:lnTo>
                  <a:lnTo>
                    <a:pt x="620" y="537"/>
                  </a:lnTo>
                  <a:lnTo>
                    <a:pt x="843" y="316"/>
                  </a:lnTo>
                  <a:lnTo>
                    <a:pt x="5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16"/>
            <p:cNvSpPr/>
            <p:nvPr/>
          </p:nvSpPr>
          <p:spPr bwMode="auto">
            <a:xfrm flipH="1">
              <a:off x="969645" y="1494155"/>
              <a:ext cx="2066290" cy="2066290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217"/>
            <p:cNvSpPr/>
            <p:nvPr/>
          </p:nvSpPr>
          <p:spPr bwMode="auto">
            <a:xfrm flipH="1">
              <a:off x="1139190" y="1675765"/>
              <a:ext cx="1322705" cy="1322705"/>
            </a:xfrm>
            <a:custGeom>
              <a:avLst/>
              <a:gdLst>
                <a:gd name="T0" fmla="*/ 171 w 415"/>
                <a:gd name="T1" fmla="*/ 0 h 415"/>
                <a:gd name="T2" fmla="*/ 0 w 415"/>
                <a:gd name="T3" fmla="*/ 168 h 415"/>
                <a:gd name="T4" fmla="*/ 247 w 415"/>
                <a:gd name="T5" fmla="*/ 415 h 415"/>
                <a:gd name="T6" fmla="*/ 415 w 415"/>
                <a:gd name="T7" fmla="*/ 247 h 415"/>
                <a:gd name="T8" fmla="*/ 171 w 415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415">
                  <a:moveTo>
                    <a:pt x="171" y="0"/>
                  </a:moveTo>
                  <a:lnTo>
                    <a:pt x="0" y="168"/>
                  </a:lnTo>
                  <a:lnTo>
                    <a:pt x="247" y="415"/>
                  </a:lnTo>
                  <a:lnTo>
                    <a:pt x="415" y="247"/>
                  </a:lnTo>
                  <a:lnTo>
                    <a:pt x="17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218"/>
            <p:cNvSpPr/>
            <p:nvPr/>
          </p:nvSpPr>
          <p:spPr bwMode="auto">
            <a:xfrm flipH="1">
              <a:off x="-1595755" y="4302125"/>
              <a:ext cx="2565400" cy="2575560"/>
            </a:xfrm>
            <a:custGeom>
              <a:avLst/>
              <a:gdLst>
                <a:gd name="T0" fmla="*/ 0 w 805"/>
                <a:gd name="T1" fmla="*/ 404 h 808"/>
                <a:gd name="T2" fmla="*/ 401 w 805"/>
                <a:gd name="T3" fmla="*/ 0 h 808"/>
                <a:gd name="T4" fmla="*/ 805 w 805"/>
                <a:gd name="T5" fmla="*/ 404 h 808"/>
                <a:gd name="T6" fmla="*/ 401 w 805"/>
                <a:gd name="T7" fmla="*/ 808 h 808"/>
                <a:gd name="T8" fmla="*/ 0 w 805"/>
                <a:gd name="T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808">
                  <a:moveTo>
                    <a:pt x="0" y="404"/>
                  </a:moveTo>
                  <a:lnTo>
                    <a:pt x="401" y="0"/>
                  </a:lnTo>
                  <a:lnTo>
                    <a:pt x="805" y="404"/>
                  </a:lnTo>
                  <a:lnTo>
                    <a:pt x="401" y="808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222"/>
            <p:cNvSpPr/>
            <p:nvPr/>
          </p:nvSpPr>
          <p:spPr bwMode="auto">
            <a:xfrm flipH="1">
              <a:off x="2630805" y="3923030"/>
              <a:ext cx="2148205" cy="2141855"/>
            </a:xfrm>
            <a:custGeom>
              <a:avLst/>
              <a:gdLst>
                <a:gd name="T0" fmla="*/ 0 w 674"/>
                <a:gd name="T1" fmla="*/ 335 h 672"/>
                <a:gd name="T2" fmla="*/ 337 w 674"/>
                <a:gd name="T3" fmla="*/ 0 h 672"/>
                <a:gd name="T4" fmla="*/ 674 w 674"/>
                <a:gd name="T5" fmla="*/ 335 h 672"/>
                <a:gd name="T6" fmla="*/ 337 w 674"/>
                <a:gd name="T7" fmla="*/ 672 h 672"/>
                <a:gd name="T8" fmla="*/ 0 w 674"/>
                <a:gd name="T9" fmla="*/ 33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4" h="672">
                  <a:moveTo>
                    <a:pt x="0" y="335"/>
                  </a:moveTo>
                  <a:lnTo>
                    <a:pt x="337" y="0"/>
                  </a:lnTo>
                  <a:lnTo>
                    <a:pt x="674" y="335"/>
                  </a:lnTo>
                  <a:lnTo>
                    <a:pt x="337" y="672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C31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226"/>
            <p:cNvSpPr/>
            <p:nvPr/>
          </p:nvSpPr>
          <p:spPr bwMode="auto">
            <a:xfrm flipH="1">
              <a:off x="-1178560" y="668655"/>
              <a:ext cx="2284730" cy="2286000"/>
            </a:xfrm>
            <a:custGeom>
              <a:avLst/>
              <a:gdLst>
                <a:gd name="T0" fmla="*/ 0 w 717"/>
                <a:gd name="T1" fmla="*/ 359 h 717"/>
                <a:gd name="T2" fmla="*/ 359 w 717"/>
                <a:gd name="T3" fmla="*/ 0 h 717"/>
                <a:gd name="T4" fmla="*/ 717 w 717"/>
                <a:gd name="T5" fmla="*/ 359 h 717"/>
                <a:gd name="T6" fmla="*/ 359 w 717"/>
                <a:gd name="T7" fmla="*/ 717 h 717"/>
                <a:gd name="T8" fmla="*/ 0 w 717"/>
                <a:gd name="T9" fmla="*/ 359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717">
                  <a:moveTo>
                    <a:pt x="0" y="359"/>
                  </a:moveTo>
                  <a:lnTo>
                    <a:pt x="359" y="0"/>
                  </a:lnTo>
                  <a:lnTo>
                    <a:pt x="717" y="359"/>
                  </a:lnTo>
                  <a:lnTo>
                    <a:pt x="359" y="717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064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227"/>
            <p:cNvSpPr/>
            <p:nvPr/>
          </p:nvSpPr>
          <p:spPr bwMode="auto">
            <a:xfrm flipH="1">
              <a:off x="176530" y="295275"/>
              <a:ext cx="484505" cy="484505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9D9C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228"/>
            <p:cNvSpPr/>
            <p:nvPr/>
          </p:nvSpPr>
          <p:spPr bwMode="auto">
            <a:xfrm flipH="1">
              <a:off x="176530" y="295275"/>
              <a:ext cx="484505" cy="484505"/>
            </a:xfrm>
            <a:custGeom>
              <a:avLst/>
              <a:gdLst>
                <a:gd name="T0" fmla="*/ 112 w 152"/>
                <a:gd name="T1" fmla="*/ 0 h 152"/>
                <a:gd name="T2" fmla="*/ 0 w 152"/>
                <a:gd name="T3" fmla="*/ 112 h 152"/>
                <a:gd name="T4" fmla="*/ 41 w 152"/>
                <a:gd name="T5" fmla="*/ 152 h 152"/>
                <a:gd name="T6" fmla="*/ 152 w 152"/>
                <a:gd name="T7" fmla="*/ 41 h 152"/>
                <a:gd name="T8" fmla="*/ 112 w 15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112" y="0"/>
                  </a:moveTo>
                  <a:lnTo>
                    <a:pt x="0" y="112"/>
                  </a:lnTo>
                  <a:lnTo>
                    <a:pt x="41" y="152"/>
                  </a:lnTo>
                  <a:lnTo>
                    <a:pt x="152" y="41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229"/>
            <p:cNvSpPr/>
            <p:nvPr/>
          </p:nvSpPr>
          <p:spPr bwMode="auto">
            <a:xfrm flipH="1">
              <a:off x="530225" y="652780"/>
              <a:ext cx="841375" cy="841375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9B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230"/>
            <p:cNvSpPr/>
            <p:nvPr/>
          </p:nvSpPr>
          <p:spPr bwMode="auto">
            <a:xfrm flipH="1">
              <a:off x="530225" y="652780"/>
              <a:ext cx="841375" cy="841375"/>
            </a:xfrm>
            <a:custGeom>
              <a:avLst/>
              <a:gdLst>
                <a:gd name="T0" fmla="*/ 223 w 264"/>
                <a:gd name="T1" fmla="*/ 0 h 264"/>
                <a:gd name="T2" fmla="*/ 0 w 264"/>
                <a:gd name="T3" fmla="*/ 221 h 264"/>
                <a:gd name="T4" fmla="*/ 38 w 264"/>
                <a:gd name="T5" fmla="*/ 264 h 264"/>
                <a:gd name="T6" fmla="*/ 264 w 264"/>
                <a:gd name="T7" fmla="*/ 40 h 264"/>
                <a:gd name="T8" fmla="*/ 223 w 264"/>
                <a:gd name="T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223" y="0"/>
                  </a:moveTo>
                  <a:lnTo>
                    <a:pt x="0" y="221"/>
                  </a:lnTo>
                  <a:lnTo>
                    <a:pt x="38" y="264"/>
                  </a:lnTo>
                  <a:lnTo>
                    <a:pt x="264" y="4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菱形 66"/>
            <p:cNvSpPr/>
            <p:nvPr/>
          </p:nvSpPr>
          <p:spPr>
            <a:xfrm flipH="1">
              <a:off x="1652270" y="-92710"/>
              <a:ext cx="4064000" cy="4064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2626360" y="1991360"/>
              <a:ext cx="2304415" cy="5835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CONTENTS</a:t>
              </a:r>
              <a:endParaRPr lang="en-US" altLang="zh-CN" sz="32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942590" y="1081405"/>
              <a:ext cx="1524635" cy="82994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目录</a:t>
              </a:r>
              <a:endParaRPr lang="zh-CN" altLang="en-US" sz="480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494790" y="3075305"/>
            <a:ext cx="4600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背景分析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94790" y="2147570"/>
            <a:ext cx="3162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/>
            <a:r>
              <a:rPr lang="en-US" altLang="zh-CN" sz="4800" dirty="0">
                <a:solidFill>
                  <a:srgbClr val="C31E2F"/>
                </a:solidFill>
                <a:latin typeface="思源黑体 CN Heavy" panose="020B0A00000000000000" charset="-122"/>
                <a:ea typeface="思源黑体 CN Heavy" panose="020B0A00000000000000" charset="-122"/>
                <a:cs typeface="字魂36号-正文宋楷" panose="02000000000000000000" charset="-122"/>
                <a:sym typeface="+mn-lt"/>
              </a:rPr>
              <a:t>PART 01</a:t>
            </a:r>
            <a:endParaRPr lang="en-US" altLang="zh-CN" sz="4800" dirty="0">
              <a:solidFill>
                <a:srgbClr val="C31E2F"/>
              </a:solidFill>
              <a:latin typeface="思源黑体 CN Heavy" panose="020B0A00000000000000" charset="-122"/>
              <a:ea typeface="思源黑体 CN Heavy" panose="020B0A00000000000000" charset="-122"/>
              <a:cs typeface="字魂36号-正文宋楷" panose="02000000000000000000" charset="-122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0"/>
            <a:ext cx="14928215" cy="6858000"/>
            <a:chOff x="0" y="0"/>
            <a:chExt cx="14928215" cy="6858000"/>
          </a:xfrm>
        </p:grpSpPr>
        <p:sp>
          <p:nvSpPr>
            <p:cNvPr id="10" name="等腰三角形 9"/>
            <p:cNvSpPr/>
            <p:nvPr/>
          </p:nvSpPr>
          <p:spPr>
            <a:xfrm>
              <a:off x="7683500" y="4942205"/>
              <a:ext cx="3832225" cy="1915795"/>
            </a:xfrm>
            <a:prstGeom prst="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/>
          </p:nvSpPr>
          <p:spPr>
            <a:xfrm>
              <a:off x="7419340" y="1723390"/>
              <a:ext cx="3243580" cy="3243580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/>
            <p:cNvSpPr/>
            <p:nvPr/>
          </p:nvSpPr>
          <p:spPr>
            <a:xfrm>
              <a:off x="9455150" y="607695"/>
              <a:ext cx="5473065" cy="5473065"/>
            </a:xfrm>
            <a:prstGeom prst="diamond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/>
          </p:nvSpPr>
          <p:spPr>
            <a:xfrm>
              <a:off x="10193655" y="1428750"/>
              <a:ext cx="3996690" cy="3832225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菱形 13"/>
            <p:cNvSpPr/>
            <p:nvPr/>
          </p:nvSpPr>
          <p:spPr>
            <a:xfrm>
              <a:off x="7072630" y="1833880"/>
              <a:ext cx="3020060" cy="302006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8404225" y="0"/>
              <a:ext cx="3282315" cy="164020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8842375" y="5183505"/>
              <a:ext cx="3349625" cy="167449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48"/>
            <p:cNvSpPr txBox="1"/>
            <p:nvPr/>
          </p:nvSpPr>
          <p:spPr>
            <a:xfrm>
              <a:off x="7846695" y="2614295"/>
              <a:ext cx="1472565" cy="1353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88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01</a:t>
              </a:r>
              <a:endParaRPr lang="en-US" altLang="zh-CN" sz="88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直角三角形 20"/>
            <p:cNvSpPr/>
            <p:nvPr/>
          </p:nvSpPr>
          <p:spPr>
            <a:xfrm>
              <a:off x="0" y="5337175"/>
              <a:ext cx="1494155" cy="1520825"/>
            </a:xfrm>
            <a:prstGeom prst="rt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šľíďè"/>
          <p:cNvSpPr/>
          <p:nvPr/>
        </p:nvSpPr>
        <p:spPr bwMode="auto">
          <a:xfrm>
            <a:off x="241935" y="1653540"/>
            <a:ext cx="11708130" cy="469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7" rIns="94917" anchor="t" anchorCtr="0"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+mn-ea"/>
                <a:cs typeface="Tahoma" panose="020B0604030504040204" pitchFamily="34" charset="0"/>
                <a:sym typeface="+mn-ea"/>
              </a:rPr>
              <a:t>1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、近些年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来，网络诈骗现象激增，规模庞大，带来了非常恶劣的社会影响。每年通过电信诈骗被从中国大陆卷离的金额高达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100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亿元，而被追回的赃款仅有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20.7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亿元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。</a:t>
            </a:r>
            <a:endParaRPr lang="en-US" altLang="zh-CN" sz="3200" dirty="0" smtClean="0">
              <a:latin typeface="+mn-ea"/>
              <a:ea typeface="+mn-ea"/>
              <a:cs typeface="Tahoma" panose="020B060403050404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+mn-ea"/>
                <a:cs typeface="Tahoma" panose="020B0604030504040204" pitchFamily="34" charset="0"/>
                <a:sym typeface="+mn-ea"/>
              </a:rPr>
              <a:t>2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、网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诈花样繁多，行骗手法日新月异，常用手段有假冒好友、网络钓鱼、网银升级诈骗等，主要特点有空间虚拟化、行为隐蔽化等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。</a:t>
            </a:r>
            <a:endParaRPr lang="zh-CN" altLang="en-US" sz="3200" dirty="0" smtClean="0">
              <a:solidFill>
                <a:schemeClr val="bg2">
                  <a:lumMod val="25000"/>
                </a:schemeClr>
              </a:solidFill>
              <a:latin typeface="+mn-ea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背景分析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šľíďè"/>
          <p:cNvSpPr/>
          <p:nvPr/>
        </p:nvSpPr>
        <p:spPr bwMode="auto">
          <a:xfrm>
            <a:off x="241935" y="1653540"/>
            <a:ext cx="11708130" cy="469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7" rIns="94917" anchor="t" anchorCtr="0"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+mn-ea"/>
                <a:cs typeface="Tahoma" panose="020B0604030504040204" pitchFamily="34" charset="0"/>
                <a:sym typeface="+mn-ea"/>
              </a:rPr>
              <a:t>3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、因此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，对网络诈骗唯一的办法，就是防范和提高对网络诈骗的了解。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《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国家反诈中心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》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就是在此基础上设立的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。</a:t>
            </a:r>
            <a:endParaRPr lang="en-US" altLang="zh-CN" sz="3200" dirty="0" smtClean="0">
              <a:latin typeface="+mn-ea"/>
              <a:ea typeface="+mn-ea"/>
              <a:cs typeface="Tahoma" panose="020B060403050404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+mn-ea"/>
                <a:cs typeface="Tahoma" panose="020B0604030504040204" pitchFamily="34" charset="0"/>
                <a:sym typeface="+mn-ea"/>
              </a:rPr>
              <a:t>4</a:t>
            </a:r>
            <a:r>
              <a:rPr lang="zh-CN" altLang="en-US" sz="3200" dirty="0" smtClean="0">
                <a:latin typeface="+mn-ea"/>
                <a:cs typeface="Tahoma" panose="020B0604030504040204" pitchFamily="34" charset="0"/>
                <a:sym typeface="+mn-ea"/>
              </a:rPr>
              <a:t>、</a:t>
            </a:r>
            <a:r>
              <a:rPr lang="en-US" altLang="zh-CN" sz="3200" dirty="0" smtClean="0">
                <a:latin typeface="+mn-ea"/>
                <a:cs typeface="Tahoma" panose="020B0604030504040204" pitchFamily="34" charset="0"/>
                <a:sym typeface="+mn-ea"/>
              </a:rPr>
              <a:t>《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国家反诈中心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》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效果显著。以太原市为例在推行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《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国家反诈中心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》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下载之后，全市去年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8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月、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9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月连续两个月发案分别同比下降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20.7%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、</a:t>
            </a:r>
            <a:r>
              <a:rPr lang="en-US" altLang="zh-CN" sz="3200" dirty="0">
                <a:latin typeface="+mn-ea"/>
                <a:cs typeface="Tahoma" panose="020B0604030504040204" pitchFamily="34" charset="0"/>
                <a:sym typeface="+mn-ea"/>
              </a:rPr>
              <a:t>18.8%</a:t>
            </a:r>
            <a:r>
              <a:rPr lang="zh-CN" altLang="en-US" sz="3200" dirty="0">
                <a:latin typeface="+mn-ea"/>
                <a:cs typeface="Tahoma" panose="020B0604030504040204" pitchFamily="34" charset="0"/>
                <a:sym typeface="+mn-ea"/>
              </a:rPr>
              <a:t>。群众的防诈意识、识诈本领得到提高。</a:t>
            </a:r>
            <a:endParaRPr lang="zh-CN" altLang="en-US" sz="3200" dirty="0" smtClean="0">
              <a:solidFill>
                <a:schemeClr val="bg2">
                  <a:lumMod val="25000"/>
                </a:schemeClr>
              </a:solidFill>
              <a:latin typeface="+mn-ea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背景分析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494790" y="3075305"/>
            <a:ext cx="4600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文献调查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94790" y="3879850"/>
            <a:ext cx="4765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国家反诈中心</a:t>
            </a:r>
            <a:r>
              <a:rPr lang="en-US" altLang="zh-CN" sz="3200" dirty="0">
                <a:solidFill>
                  <a:srgbClr val="FF0000"/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APP</a:t>
            </a:r>
            <a:r>
              <a:rPr lang="zh-CN" altLang="en-US" sz="3200" dirty="0">
                <a:solidFill>
                  <a:srgbClr val="FF0000"/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的功能</a:t>
            </a:r>
            <a:endParaRPr lang="zh-CN" altLang="en-US" sz="3200" dirty="0">
              <a:solidFill>
                <a:srgbClr val="FF0000"/>
              </a:solidFill>
              <a:latin typeface="字魂36号-正文宋楷" panose="02000000000000000000" charset="-122"/>
              <a:ea typeface="字魂36号-正文宋楷" panose="02000000000000000000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94790" y="2147570"/>
            <a:ext cx="3162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/>
            <a:r>
              <a:rPr lang="en-US" altLang="zh-CN" sz="4800" dirty="0">
                <a:solidFill>
                  <a:srgbClr val="C31E2F"/>
                </a:solidFill>
                <a:latin typeface="思源黑体 CN Heavy" panose="020B0A00000000000000" charset="-122"/>
                <a:ea typeface="思源黑体 CN Heavy" panose="020B0A00000000000000" charset="-122"/>
                <a:cs typeface="字魂36号-正文宋楷" panose="02000000000000000000" charset="-122"/>
                <a:sym typeface="+mn-lt"/>
              </a:rPr>
              <a:t>PART 02</a:t>
            </a:r>
            <a:endParaRPr lang="en-US" altLang="zh-CN" sz="4800" dirty="0">
              <a:solidFill>
                <a:srgbClr val="C31E2F"/>
              </a:solidFill>
              <a:latin typeface="思源黑体 CN Heavy" panose="020B0A00000000000000" charset="-122"/>
              <a:ea typeface="思源黑体 CN Heavy" panose="020B0A00000000000000" charset="-122"/>
              <a:cs typeface="字魂36号-正文宋楷" panose="02000000000000000000" charset="-122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0"/>
            <a:ext cx="14928215" cy="6858000"/>
            <a:chOff x="0" y="0"/>
            <a:chExt cx="14928215" cy="6858000"/>
          </a:xfrm>
        </p:grpSpPr>
        <p:sp>
          <p:nvSpPr>
            <p:cNvPr id="10" name="等腰三角形 9"/>
            <p:cNvSpPr/>
            <p:nvPr/>
          </p:nvSpPr>
          <p:spPr>
            <a:xfrm>
              <a:off x="7683500" y="4942205"/>
              <a:ext cx="3832225" cy="1915795"/>
            </a:xfrm>
            <a:prstGeom prst="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/>
          </p:nvSpPr>
          <p:spPr>
            <a:xfrm>
              <a:off x="7419340" y="1723390"/>
              <a:ext cx="3243580" cy="3243580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/>
            <p:cNvSpPr/>
            <p:nvPr/>
          </p:nvSpPr>
          <p:spPr>
            <a:xfrm>
              <a:off x="9455150" y="607695"/>
              <a:ext cx="5473065" cy="5473065"/>
            </a:xfrm>
            <a:prstGeom prst="diamond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/>
          </p:nvSpPr>
          <p:spPr>
            <a:xfrm>
              <a:off x="10193655" y="1428750"/>
              <a:ext cx="3996690" cy="3832225"/>
            </a:xfrm>
            <a:prstGeom prst="diamond">
              <a:avLst/>
            </a:prstGeom>
            <a:solidFill>
              <a:srgbClr val="06446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菱形 13"/>
            <p:cNvSpPr/>
            <p:nvPr/>
          </p:nvSpPr>
          <p:spPr>
            <a:xfrm>
              <a:off x="7072630" y="1833880"/>
              <a:ext cx="3020060" cy="302006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8404225" y="0"/>
              <a:ext cx="3282315" cy="164020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8842375" y="5183505"/>
              <a:ext cx="3349625" cy="1674495"/>
            </a:xfrm>
            <a:prstGeom prst="triangle">
              <a:avLst/>
            </a:prstGeom>
            <a:solidFill>
              <a:srgbClr val="C31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48"/>
            <p:cNvSpPr txBox="1"/>
            <p:nvPr/>
          </p:nvSpPr>
          <p:spPr>
            <a:xfrm>
              <a:off x="7846695" y="2614295"/>
              <a:ext cx="1472565" cy="1353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8800" dirty="0">
                  <a:solidFill>
                    <a:srgbClr val="C31E2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02</a:t>
              </a:r>
              <a:endParaRPr lang="en-US" altLang="zh-CN" sz="8800" dirty="0">
                <a:solidFill>
                  <a:srgbClr val="C31E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直角三角形 20"/>
            <p:cNvSpPr/>
            <p:nvPr/>
          </p:nvSpPr>
          <p:spPr>
            <a:xfrm>
              <a:off x="0" y="5337175"/>
              <a:ext cx="1494155" cy="1520825"/>
            </a:xfrm>
            <a:prstGeom prst="rtTriangle">
              <a:avLst/>
            </a:prstGeom>
            <a:solidFill>
              <a:srgbClr val="064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文献调查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"/>
            <a:ext cx="12192635" cy="600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17500"/>
            <a:ext cx="12203430" cy="532130"/>
          </a:xfrm>
          <a:prstGeom prst="rect">
            <a:avLst/>
          </a:prstGeom>
          <a:solidFill>
            <a:srgbClr val="06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7"/>
          <p:cNvSpPr txBox="1"/>
          <p:nvPr/>
        </p:nvSpPr>
        <p:spPr>
          <a:xfrm>
            <a:off x="4692015" y="35306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文献调查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3195" y="965200"/>
            <a:ext cx="87820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我们查阅了报刊、杂志、网站，下载了相关论文。以下是我们搜集和使用到的文献及出处。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5780" y="2289810"/>
            <a:ext cx="1113980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</a:t>
            </a:r>
            <a:r>
              <a:rPr lang="zh-CN" altLang="en-US" sz="3200"/>
              <a:t>、《人民日报海外版》</a:t>
            </a:r>
            <a:r>
              <a:rPr lang="en-US" altLang="zh-CN" sz="3200"/>
              <a:t>2021</a:t>
            </a:r>
            <a:r>
              <a:rPr lang="zh-CN" altLang="en-US" sz="3200"/>
              <a:t>年</a:t>
            </a:r>
            <a:r>
              <a:rPr lang="en-US" altLang="zh-CN" sz="3200"/>
              <a:t>9</a:t>
            </a:r>
            <a:r>
              <a:rPr lang="zh-CN" altLang="en-US" sz="3200"/>
              <a:t>月</a:t>
            </a:r>
            <a:r>
              <a:rPr lang="en-US" altLang="zh-CN" sz="3200"/>
              <a:t>24</a:t>
            </a:r>
            <a:r>
              <a:rPr lang="zh-CN" altLang="en-US" sz="3200"/>
              <a:t>日第</a:t>
            </a:r>
            <a:r>
              <a:rPr lang="en-US" altLang="zh-CN" sz="3200"/>
              <a:t>008</a:t>
            </a:r>
            <a:r>
              <a:rPr lang="zh-CN" altLang="en-US" sz="3200"/>
              <a:t>版</a:t>
            </a:r>
            <a:r>
              <a:rPr lang="en-US" altLang="zh-CN" sz="3200"/>
              <a:t> </a:t>
            </a:r>
            <a:r>
              <a:rPr lang="zh-CN" altLang="en-US" sz="3200"/>
              <a:t>《拒绝套路，反诈防骗有新招》</a:t>
            </a:r>
            <a:r>
              <a:rPr lang="en-US" altLang="zh-CN" sz="3200"/>
              <a:t> </a:t>
            </a:r>
            <a:r>
              <a:rPr lang="zh-CN" altLang="en-US" sz="3200"/>
              <a:t>金晨</a:t>
            </a:r>
            <a:endParaRPr lang="zh-CN" altLang="en-US" sz="3200"/>
          </a:p>
          <a:p>
            <a:r>
              <a:rPr lang="en-US" altLang="zh-CN" sz="3200"/>
              <a:t>2</a:t>
            </a:r>
            <a:r>
              <a:rPr lang="zh-CN" altLang="en-US" sz="3200"/>
              <a:t>、《计算机与网络》</a:t>
            </a:r>
            <a:r>
              <a:rPr lang="en-US" altLang="zh-CN" sz="3200"/>
              <a:t> </a:t>
            </a:r>
            <a:r>
              <a:rPr lang="zh-CN" altLang="en-US" sz="3200"/>
              <a:t>《官方的防诈骗利器〈国家反诈中心〉</a:t>
            </a:r>
            <a:r>
              <a:rPr lang="en-US" altLang="zh-CN" sz="3200"/>
              <a:t>APP</a:t>
            </a:r>
            <a:r>
              <a:rPr lang="zh-CN" altLang="en-US" sz="3200"/>
              <a:t>》</a:t>
            </a:r>
            <a:r>
              <a:rPr lang="en-US" altLang="zh-CN" sz="3200"/>
              <a:t> </a:t>
            </a:r>
            <a:r>
              <a:rPr lang="zh-CN" altLang="en-US" sz="3200"/>
              <a:t>富锦</a:t>
            </a:r>
            <a:endParaRPr lang="zh-CN" altLang="en-US" sz="3200"/>
          </a:p>
          <a:p>
            <a:r>
              <a:rPr lang="en-US" altLang="zh-CN" sz="3200"/>
              <a:t>3</a:t>
            </a:r>
            <a:r>
              <a:rPr lang="zh-CN" altLang="en-US" sz="3200"/>
              <a:t>、哔哩哔哩网</a:t>
            </a:r>
            <a:r>
              <a:rPr lang="en-US" altLang="zh-CN" sz="3200"/>
              <a:t> </a:t>
            </a:r>
            <a:r>
              <a:rPr lang="zh-CN" altLang="en-US" sz="3200"/>
              <a:t>《国家反诈中心的四大用处》</a:t>
            </a:r>
            <a:r>
              <a:rPr lang="en-US" altLang="zh-CN" sz="3200"/>
              <a:t> lijicheng123</a:t>
            </a:r>
            <a:endParaRPr lang="en-US" altLang="zh-CN" sz="3200"/>
          </a:p>
          <a:p>
            <a:r>
              <a:rPr lang="en-US" altLang="zh-CN" sz="3200"/>
              <a:t>4</a:t>
            </a:r>
            <a:r>
              <a:rPr lang="zh-CN" altLang="en-US" sz="3200"/>
              <a:t>、贤集网</a:t>
            </a:r>
            <a:r>
              <a:rPr lang="en-US" altLang="zh-CN" sz="3200"/>
              <a:t> </a:t>
            </a:r>
            <a:r>
              <a:rPr lang="zh-CN" altLang="en-US" sz="3200"/>
              <a:t>《</a:t>
            </a:r>
            <a:r>
              <a:rPr lang="en-US" altLang="zh-CN" sz="3200"/>
              <a:t>“</a:t>
            </a:r>
            <a:r>
              <a:rPr lang="zh-CN" altLang="en-US" sz="3200"/>
              <a:t>国家反诈中心</a:t>
            </a:r>
            <a:r>
              <a:rPr lang="en-US" altLang="zh-CN" sz="3200"/>
              <a:t>”app</a:t>
            </a:r>
            <a:r>
              <a:rPr lang="zh-CN" altLang="en-US" sz="3200"/>
              <a:t>有什么用？官方详细介绍用途》</a:t>
            </a:r>
            <a:r>
              <a:rPr lang="en-US" altLang="zh-CN" sz="3200"/>
              <a:t> </a:t>
            </a:r>
            <a:r>
              <a:rPr lang="zh-CN" altLang="en-US" sz="3200"/>
              <a:t>蒹葭苍苍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100,&quot;width&quot;:14781.95905511811}"/>
</p:tagLst>
</file>

<file path=ppt/tags/tag2.xml><?xml version="1.0" encoding="utf-8"?>
<p:tagLst xmlns:p="http://schemas.openxmlformats.org/presentationml/2006/main">
  <p:tag name="ISLIDE.ICON" val="#407160;#407180;#405338;#405318;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647*5009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1371</Words>
  <Application>WPS 演示</Application>
  <PresentationFormat>宽屏</PresentationFormat>
  <Paragraphs>167</Paragraphs>
  <Slides>20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思源黑体 CN Medium</vt:lpstr>
      <vt:lpstr>黑体</vt:lpstr>
      <vt:lpstr>RTWS ShangYaZhunSung G0v1</vt:lpstr>
      <vt:lpstr>Tahoma</vt:lpstr>
      <vt:lpstr>Adobe Arabic</vt:lpstr>
      <vt:lpstr>HelveticaNeue LT 43 LightEx</vt:lpstr>
      <vt:lpstr>微软雅黑</vt:lpstr>
      <vt:lpstr>优设标题黑</vt:lpstr>
      <vt:lpstr>字魂36号-正文宋楷</vt:lpstr>
      <vt:lpstr>思源黑体 CN Heavy</vt:lpstr>
      <vt:lpstr>方正楷体简体</vt:lpstr>
      <vt:lpstr>等线</vt:lpstr>
      <vt:lpstr>Arial Unicode MS</vt:lpstr>
      <vt:lpstr>等线 Light</vt:lpstr>
      <vt:lpstr>Calibri</vt:lpstr>
      <vt:lpstr>Office 主题​​</vt:lpstr>
      <vt:lpstr>1_Office 主题​​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文艺起来自己都海怕。</cp:lastModifiedBy>
  <cp:revision>34</cp:revision>
  <dcterms:created xsi:type="dcterms:W3CDTF">2020-01-07T06:56:00Z</dcterms:created>
  <dcterms:modified xsi:type="dcterms:W3CDTF">2022-02-24T02:46:49Z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5EF426A74A1E48EFBDAA5CC92F59DE09</vt:lpwstr>
  </property>
  <property fmtid="{D5CDD505-2E9C-101B-9397-08002B2CF9AE}" pid="3" name="KSOProductBuildVer">
    <vt:lpwstr>2052-11.1.0.10356</vt:lpwstr>
  </property>
</Properties>
</file>